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4"/>
    <p:sldMasterId id="2147483666" r:id="rId5"/>
    <p:sldMasterId id="2147483707" r:id="rId6"/>
    <p:sldMasterId id="2147483735" r:id="rId7"/>
  </p:sldMasterIdLst>
  <p:notesMasterIdLst>
    <p:notesMasterId r:id="rId19"/>
  </p:notesMasterIdLst>
  <p:handoutMasterIdLst>
    <p:handoutMasterId r:id="rId20"/>
  </p:handoutMasterIdLst>
  <p:sldIdLst>
    <p:sldId id="256" r:id="rId8"/>
    <p:sldId id="266" r:id="rId9"/>
    <p:sldId id="257" r:id="rId10"/>
    <p:sldId id="258" r:id="rId11"/>
    <p:sldId id="260" r:id="rId12"/>
    <p:sldId id="259" r:id="rId13"/>
    <p:sldId id="261" r:id="rId14"/>
    <p:sldId id="262" r:id="rId15"/>
    <p:sldId id="263" r:id="rId16"/>
    <p:sldId id="264" r:id="rId17"/>
    <p:sldId id="265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008C95"/>
    <a:srgbClr val="005EB8"/>
    <a:srgbClr val="A20067"/>
    <a:srgbClr val="0040BB"/>
    <a:srgbClr val="0068B3"/>
    <a:srgbClr val="008F9C"/>
    <a:srgbClr val="0071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6"/>
    <p:restoredTop sz="94664"/>
  </p:normalViewPr>
  <p:slideViewPr>
    <p:cSldViewPr snapToGrid="0">
      <p:cViewPr>
        <p:scale>
          <a:sx n="66" d="100"/>
          <a:sy n="66" d="100"/>
        </p:scale>
        <p:origin x="2436" y="12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A7A25-D282-2AC0-B0A4-A48D71E93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4CFAF-A864-B859-8577-03C9D56EE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FD7F-F176-C742-B975-1C93DB2AB02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D415-9749-965F-B56F-702E085BB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1E7BB-11D6-00B1-171F-2966F901A6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7C526-786F-5648-B630-A379B16C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81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D702-F9F9-2F41-938F-287A986F5BF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40D4-6F14-3449-8FA2-7400E50A5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377FB50-5216-E4FA-097A-8B1FB0604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1286176"/>
            <a:ext cx="8831263" cy="110913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0B4C123-821F-E035-2E02-FB1C932E1D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299" y="355313"/>
            <a:ext cx="8907463" cy="7032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50148FA-9831-D87E-3E2D-3EDECA8C9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2667000"/>
            <a:ext cx="8831263" cy="33772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8C95"/>
              </a:buCl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09259D-610D-A96C-9817-9230FEC3C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0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4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hand of an old person who is sat in a chair. They are both smiling. ">
            <a:extLst>
              <a:ext uri="{FF2B5EF4-FFF2-40B4-BE49-F238E27FC236}">
                <a16:creationId xmlns:a16="http://schemas.microsoft.com/office/drawing/2014/main" id="{1F60426D-A2F2-5D94-03E2-039368AAB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CB260B-03CF-C7F0-1CAA-5B107D43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8" y="4550005"/>
            <a:ext cx="9324000" cy="864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44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F66A1-63F1-7C00-012E-24A1A72A1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4" y="5414005"/>
            <a:ext cx="4657680" cy="521294"/>
          </a:xfrm>
          <a:prstGeom prst="rect">
            <a:avLst/>
          </a:prstGeom>
          <a:solidFill>
            <a:srgbClr val="008C95"/>
          </a:solidFill>
        </p:spPr>
        <p:txBody>
          <a:bodyPr/>
          <a:lstStyle>
            <a:lvl1pPr>
              <a:defRPr sz="24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83B0DE4-5F89-544A-6DED-57EB2356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86" y="191070"/>
            <a:ext cx="3952857" cy="865613"/>
          </a:xfrm>
          <a:prstGeom prst="rect">
            <a:avLst/>
          </a:prstGeom>
          <a:effectLst>
            <a:outerShdw blurRad="1270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9307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9CD436F-3861-F942-F82B-11D81AE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9" y="1823898"/>
            <a:ext cx="9349993" cy="55932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47457C-82FC-5CD1-1436-BB2D5FEB2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2743200"/>
            <a:ext cx="8377237" cy="6266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0A6F87BB-BC58-ADBC-052B-DE72E3DDD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83" y="197222"/>
            <a:ext cx="3952859" cy="8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15D9E-5EFA-B4FE-1476-AFCB672D3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0291" y="5664154"/>
            <a:ext cx="21039195" cy="1810278"/>
          </a:xfrm>
          <a:prstGeom prst="rect">
            <a:avLst/>
          </a:prstGeom>
        </p:spPr>
      </p:pic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D6BB1299-A76D-DF84-211C-80CA0BAD0CC8}"/>
              </a:ext>
            </a:extLst>
          </p:cNvPr>
          <p:cNvSpPr/>
          <p:nvPr userDrawn="1"/>
        </p:nvSpPr>
        <p:spPr>
          <a:xfrm>
            <a:off x="6039196" y="2131674"/>
            <a:ext cx="4925463" cy="3300218"/>
          </a:xfrm>
          <a:prstGeom prst="parallelogram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27653093-D9A8-EDAF-4597-6DAB2BBE5E0D}"/>
              </a:ext>
            </a:extLst>
          </p:cNvPr>
          <p:cNvSpPr/>
          <p:nvPr userDrawn="1"/>
        </p:nvSpPr>
        <p:spPr>
          <a:xfrm>
            <a:off x="5802086" y="1823898"/>
            <a:ext cx="4925463" cy="3300218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CB3C13BE-D618-D7F4-ED26-9F2A8CF05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00" y="2126182"/>
            <a:ext cx="2599034" cy="259903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F342CE37-4555-4BE9-C6C8-3E5B492D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00" y="1823898"/>
            <a:ext cx="50203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4C8A4C-3252-A3C0-40E5-E9BFFE714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429000"/>
            <a:ext cx="5019537" cy="10232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solidFill>
                  <a:srgbClr val="008F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887BF-E28D-8C63-C572-847CAC25D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31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F313C-AAD1-546D-189F-A54558A4D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0291" y="5664154"/>
            <a:ext cx="21039195" cy="181027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90B980-1B9F-021C-EB62-E108E6B9F4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990" y="547521"/>
            <a:ext cx="1333374" cy="12050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525899-ED45-A249-472D-C0999B33DB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203768" y="3012341"/>
            <a:ext cx="3528847" cy="318930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9325-480E-3995-AA12-5226FD09E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2362200"/>
            <a:ext cx="9131948" cy="2590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A426FE-F115-67DF-AABB-898E6B9C1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3D3998F-A55A-E5A1-044E-9D38B81BF344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Parallelogram 5">
            <a:extLst>
              <a:ext uri="{FF2B5EF4-FFF2-40B4-BE49-F238E27FC236}">
                <a16:creationId xmlns:a16="http://schemas.microsoft.com/office/drawing/2014/main" id="{767BD59C-5382-DA45-EEFC-A87929E8E2E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606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2B60C8C-1E6A-767E-85D3-0E8DC4CA5616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75A790C6-F647-3865-A853-914649BC8B4E}"/>
              </a:ext>
            </a:extLst>
          </p:cNvPr>
          <p:cNvSpPr txBox="1">
            <a:spLocks/>
          </p:cNvSpPr>
          <p:nvPr userDrawn="1"/>
        </p:nvSpPr>
        <p:spPr>
          <a:xfrm>
            <a:off x="533400" y="38100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Break</a:t>
            </a:r>
          </a:p>
        </p:txBody>
      </p:sp>
      <p:pic>
        <p:nvPicPr>
          <p:cNvPr id="10" name="Picture 9" descr="A white and black logo&#10;&#10;Description automatically generated">
            <a:extLst>
              <a:ext uri="{FF2B5EF4-FFF2-40B4-BE49-F238E27FC236}">
                <a16:creationId xmlns:a16="http://schemas.microsoft.com/office/drawing/2014/main" id="{1B084495-6E16-EBBF-FE6C-1651F7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7" y="1398100"/>
            <a:ext cx="4353216" cy="4353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7131B-3B5C-91D6-37B6-21DBE696B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0291" y="5664154"/>
            <a:ext cx="21039195" cy="181027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019EC5-9A03-21BB-0E66-18309CC42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5">
            <a:extLst>
              <a:ext uri="{FF2B5EF4-FFF2-40B4-BE49-F238E27FC236}">
                <a16:creationId xmlns:a16="http://schemas.microsoft.com/office/drawing/2014/main" id="{EBCCF159-D450-237B-6555-6DFB1B901EF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606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noFill/>
              </a:ln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06B4587-AC0D-9CCA-BAC3-7CA8A92BC36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B94ACDC-C1E1-43B4-6EA9-0BF50695AAE8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75A790C6-F647-3865-A853-914649BC8B4E}"/>
              </a:ext>
            </a:extLst>
          </p:cNvPr>
          <p:cNvSpPr txBox="1">
            <a:spLocks/>
          </p:cNvSpPr>
          <p:nvPr userDrawn="1"/>
        </p:nvSpPr>
        <p:spPr>
          <a:xfrm>
            <a:off x="533400" y="38100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Lunch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84495-6E16-EBBF-FE6C-1651F7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77" y="1398100"/>
            <a:ext cx="4353216" cy="4353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FB7B3-57E2-0554-9307-579A8E75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0291" y="5664154"/>
            <a:ext cx="21039195" cy="181027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AFF916D-AA1B-1018-E410-5EC98F299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81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break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5">
            <a:extLst>
              <a:ext uri="{FF2B5EF4-FFF2-40B4-BE49-F238E27FC236}">
                <a16:creationId xmlns:a16="http://schemas.microsoft.com/office/drawing/2014/main" id="{A936E845-E448-E417-A872-A34DAD04A261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606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E4EC0EA2-A4C4-F7E5-19C7-3761CD8376F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21B74D0-41B3-D260-0734-3A2CDF7A0B5E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A black and white chat bubbles&#10;&#10;Description automatically generated">
            <a:extLst>
              <a:ext uri="{FF2B5EF4-FFF2-40B4-BE49-F238E27FC236}">
                <a16:creationId xmlns:a16="http://schemas.microsoft.com/office/drawing/2014/main" id="{8127CCE5-C34C-664A-8038-28865F7B5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36" y="2192870"/>
            <a:ext cx="3596923" cy="2835412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A3EE3A2-9ECC-9294-32F8-8614EA6BE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Discussion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6C69C-4DB1-70D1-DC60-83AE74C995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0291" y="5664154"/>
            <a:ext cx="21039195" cy="181027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531CA13-78B2-3FE3-B04D-CFFD6C54D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2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break 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BF20446-4FC4-D648-C6D7-25F566FB8042}"/>
              </a:ext>
            </a:extLst>
          </p:cNvPr>
          <p:cNvSpPr/>
          <p:nvPr userDrawn="1"/>
        </p:nvSpPr>
        <p:spPr>
          <a:xfrm>
            <a:off x="5191334" y="3657157"/>
            <a:ext cx="2567336" cy="2567336"/>
          </a:xfrm>
          <a:prstGeom prst="parallelogram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7AE50B3-5F64-23E4-0100-EC39E228E514}"/>
              </a:ext>
            </a:extLst>
          </p:cNvPr>
          <p:cNvSpPr/>
          <p:nvPr userDrawn="1"/>
        </p:nvSpPr>
        <p:spPr>
          <a:xfrm>
            <a:off x="-155" y="1981198"/>
            <a:ext cx="4917938" cy="4470597"/>
          </a:xfrm>
          <a:custGeom>
            <a:avLst/>
            <a:gdLst>
              <a:gd name="connsiteX0" fmla="*/ 0 w 5908384"/>
              <a:gd name="connsiteY0" fmla="*/ 5907600 h 5907600"/>
              <a:gd name="connsiteX1" fmla="*/ 1476900 w 5908384"/>
              <a:gd name="connsiteY1" fmla="*/ 0 h 5907600"/>
              <a:gd name="connsiteX2" fmla="*/ 5908384 w 5908384"/>
              <a:gd name="connsiteY2" fmla="*/ 0 h 5907600"/>
              <a:gd name="connsiteX3" fmla="*/ 4431484 w 5908384"/>
              <a:gd name="connsiteY3" fmla="*/ 5907600 h 5907600"/>
              <a:gd name="connsiteX4" fmla="*/ 0 w 5908384"/>
              <a:gd name="connsiteY4" fmla="*/ 5907600 h 5907600"/>
              <a:gd name="connsiteX0" fmla="*/ 0 w 5908384"/>
              <a:gd name="connsiteY0" fmla="*/ 5907600 h 5907600"/>
              <a:gd name="connsiteX1" fmla="*/ 928607 w 5908384"/>
              <a:gd name="connsiteY1" fmla="*/ 2156847 h 5907600"/>
              <a:gd name="connsiteX2" fmla="*/ 1476900 w 5908384"/>
              <a:gd name="connsiteY2" fmla="*/ 0 h 5907600"/>
              <a:gd name="connsiteX3" fmla="*/ 5908384 w 5908384"/>
              <a:gd name="connsiteY3" fmla="*/ 0 h 5907600"/>
              <a:gd name="connsiteX4" fmla="*/ 4431484 w 5908384"/>
              <a:gd name="connsiteY4" fmla="*/ 5907600 h 5907600"/>
              <a:gd name="connsiteX5" fmla="*/ 0 w 5908384"/>
              <a:gd name="connsiteY5" fmla="*/ 5907600 h 5907600"/>
              <a:gd name="connsiteX0" fmla="*/ 136434 w 5068424"/>
              <a:gd name="connsiteY0" fmla="*/ 4915709 h 5907600"/>
              <a:gd name="connsiteX1" fmla="*/ 88647 w 5068424"/>
              <a:gd name="connsiteY1" fmla="*/ 2156847 h 5907600"/>
              <a:gd name="connsiteX2" fmla="*/ 636940 w 5068424"/>
              <a:gd name="connsiteY2" fmla="*/ 0 h 5907600"/>
              <a:gd name="connsiteX3" fmla="*/ 5068424 w 5068424"/>
              <a:gd name="connsiteY3" fmla="*/ 0 h 5907600"/>
              <a:gd name="connsiteX4" fmla="*/ 3591524 w 5068424"/>
              <a:gd name="connsiteY4" fmla="*/ 5907600 h 5907600"/>
              <a:gd name="connsiteX5" fmla="*/ 136434 w 5068424"/>
              <a:gd name="connsiteY5" fmla="*/ 4915709 h 5907600"/>
              <a:gd name="connsiteX0" fmla="*/ 177967 w 5109957"/>
              <a:gd name="connsiteY0" fmla="*/ 4915709 h 5907600"/>
              <a:gd name="connsiteX1" fmla="*/ 130180 w 5109957"/>
              <a:gd name="connsiteY1" fmla="*/ 2156847 h 5907600"/>
              <a:gd name="connsiteX2" fmla="*/ 678473 w 5109957"/>
              <a:gd name="connsiteY2" fmla="*/ 0 h 5907600"/>
              <a:gd name="connsiteX3" fmla="*/ 5109957 w 5109957"/>
              <a:gd name="connsiteY3" fmla="*/ 0 h 5907600"/>
              <a:gd name="connsiteX4" fmla="*/ 3633057 w 5109957"/>
              <a:gd name="connsiteY4" fmla="*/ 5907600 h 5907600"/>
              <a:gd name="connsiteX5" fmla="*/ 177967 w 5109957"/>
              <a:gd name="connsiteY5" fmla="*/ 4915709 h 5907600"/>
              <a:gd name="connsiteX0" fmla="*/ 47787 w 4979777"/>
              <a:gd name="connsiteY0" fmla="*/ 4915709 h 5907600"/>
              <a:gd name="connsiteX1" fmla="*/ 0 w 4979777"/>
              <a:gd name="connsiteY1" fmla="*/ 2156847 h 5907600"/>
              <a:gd name="connsiteX2" fmla="*/ 548293 w 4979777"/>
              <a:gd name="connsiteY2" fmla="*/ 0 h 5907600"/>
              <a:gd name="connsiteX3" fmla="*/ 4979777 w 4979777"/>
              <a:gd name="connsiteY3" fmla="*/ 0 h 5907600"/>
              <a:gd name="connsiteX4" fmla="*/ 3502877 w 4979777"/>
              <a:gd name="connsiteY4" fmla="*/ 5907600 h 5907600"/>
              <a:gd name="connsiteX5" fmla="*/ 47787 w 4979777"/>
              <a:gd name="connsiteY5" fmla="*/ 4915709 h 5907600"/>
              <a:gd name="connsiteX0" fmla="*/ 47787 w 4979777"/>
              <a:gd name="connsiteY0" fmla="*/ 4915709 h 4915709"/>
              <a:gd name="connsiteX1" fmla="*/ 0 w 4979777"/>
              <a:gd name="connsiteY1" fmla="*/ 2156847 h 4915709"/>
              <a:gd name="connsiteX2" fmla="*/ 548293 w 4979777"/>
              <a:gd name="connsiteY2" fmla="*/ 0 h 4915709"/>
              <a:gd name="connsiteX3" fmla="*/ 4979777 w 4979777"/>
              <a:gd name="connsiteY3" fmla="*/ 0 h 4915709"/>
              <a:gd name="connsiteX4" fmla="*/ 3843840 w 4979777"/>
              <a:gd name="connsiteY4" fmla="*/ 4543749 h 4915709"/>
              <a:gd name="connsiteX5" fmla="*/ 47787 w 4979777"/>
              <a:gd name="connsiteY5" fmla="*/ 4915709 h 4915709"/>
              <a:gd name="connsiteX0" fmla="*/ 63286 w 4979777"/>
              <a:gd name="connsiteY0" fmla="*/ 4528252 h 4543749"/>
              <a:gd name="connsiteX1" fmla="*/ 0 w 4979777"/>
              <a:gd name="connsiteY1" fmla="*/ 2156847 h 4543749"/>
              <a:gd name="connsiteX2" fmla="*/ 548293 w 4979777"/>
              <a:gd name="connsiteY2" fmla="*/ 0 h 4543749"/>
              <a:gd name="connsiteX3" fmla="*/ 4979777 w 4979777"/>
              <a:gd name="connsiteY3" fmla="*/ 0 h 4543749"/>
              <a:gd name="connsiteX4" fmla="*/ 3843840 w 4979777"/>
              <a:gd name="connsiteY4" fmla="*/ 4543749 h 4543749"/>
              <a:gd name="connsiteX5" fmla="*/ 63286 w 4979777"/>
              <a:gd name="connsiteY5" fmla="*/ 4528252 h 4543749"/>
              <a:gd name="connsiteX0" fmla="*/ 63286 w 4979777"/>
              <a:gd name="connsiteY0" fmla="*/ 4528252 h 4528252"/>
              <a:gd name="connsiteX1" fmla="*/ 0 w 4979777"/>
              <a:gd name="connsiteY1" fmla="*/ 2156847 h 4528252"/>
              <a:gd name="connsiteX2" fmla="*/ 548293 w 4979777"/>
              <a:gd name="connsiteY2" fmla="*/ 0 h 4528252"/>
              <a:gd name="connsiteX3" fmla="*/ 4979777 w 4979777"/>
              <a:gd name="connsiteY3" fmla="*/ 0 h 4528252"/>
              <a:gd name="connsiteX4" fmla="*/ 3864160 w 4979777"/>
              <a:gd name="connsiteY4" fmla="*/ 4470597 h 4528252"/>
              <a:gd name="connsiteX5" fmla="*/ 63286 w 4979777"/>
              <a:gd name="connsiteY5" fmla="*/ 4528252 h 4528252"/>
              <a:gd name="connsiteX0" fmla="*/ 63286 w 4979777"/>
              <a:gd name="connsiteY0" fmla="*/ 4483548 h 4483548"/>
              <a:gd name="connsiteX1" fmla="*/ 0 w 4979777"/>
              <a:gd name="connsiteY1" fmla="*/ 2156847 h 4483548"/>
              <a:gd name="connsiteX2" fmla="*/ 548293 w 4979777"/>
              <a:gd name="connsiteY2" fmla="*/ 0 h 4483548"/>
              <a:gd name="connsiteX3" fmla="*/ 4979777 w 4979777"/>
              <a:gd name="connsiteY3" fmla="*/ 0 h 4483548"/>
              <a:gd name="connsiteX4" fmla="*/ 3864160 w 4979777"/>
              <a:gd name="connsiteY4" fmla="*/ 4470597 h 4483548"/>
              <a:gd name="connsiteX5" fmla="*/ 63286 w 4979777"/>
              <a:gd name="connsiteY5" fmla="*/ 4483548 h 4483548"/>
              <a:gd name="connsiteX0" fmla="*/ 63967 w 4980458"/>
              <a:gd name="connsiteY0" fmla="*/ 4483548 h 4483548"/>
              <a:gd name="connsiteX1" fmla="*/ 681 w 4980458"/>
              <a:gd name="connsiteY1" fmla="*/ 2156847 h 4483548"/>
              <a:gd name="connsiteX2" fmla="*/ 548974 w 4980458"/>
              <a:gd name="connsiteY2" fmla="*/ 0 h 4483548"/>
              <a:gd name="connsiteX3" fmla="*/ 4980458 w 4980458"/>
              <a:gd name="connsiteY3" fmla="*/ 0 h 4483548"/>
              <a:gd name="connsiteX4" fmla="*/ 3864841 w 4980458"/>
              <a:gd name="connsiteY4" fmla="*/ 4470597 h 4483548"/>
              <a:gd name="connsiteX5" fmla="*/ 63967 w 4980458"/>
              <a:gd name="connsiteY5" fmla="*/ 4483548 h 4483548"/>
              <a:gd name="connsiteX0" fmla="*/ 0 w 4916491"/>
              <a:gd name="connsiteY0" fmla="*/ 4483548 h 4483548"/>
              <a:gd name="connsiteX1" fmla="*/ 5802 w 4916491"/>
              <a:gd name="connsiteY1" fmla="*/ 2152783 h 4483548"/>
              <a:gd name="connsiteX2" fmla="*/ 485007 w 4916491"/>
              <a:gd name="connsiteY2" fmla="*/ 0 h 4483548"/>
              <a:gd name="connsiteX3" fmla="*/ 4916491 w 4916491"/>
              <a:gd name="connsiteY3" fmla="*/ 0 h 4483548"/>
              <a:gd name="connsiteX4" fmla="*/ 3800874 w 4916491"/>
              <a:gd name="connsiteY4" fmla="*/ 4470597 h 4483548"/>
              <a:gd name="connsiteX5" fmla="*/ 0 w 4916491"/>
              <a:gd name="connsiteY5" fmla="*/ 4483548 h 4483548"/>
              <a:gd name="connsiteX0" fmla="*/ 554 w 4917045"/>
              <a:gd name="connsiteY0" fmla="*/ 4483548 h 4483548"/>
              <a:gd name="connsiteX1" fmla="*/ 2292 w 4917045"/>
              <a:gd name="connsiteY1" fmla="*/ 2148719 h 4483548"/>
              <a:gd name="connsiteX2" fmla="*/ 485561 w 4917045"/>
              <a:gd name="connsiteY2" fmla="*/ 0 h 4483548"/>
              <a:gd name="connsiteX3" fmla="*/ 4917045 w 4917045"/>
              <a:gd name="connsiteY3" fmla="*/ 0 h 4483548"/>
              <a:gd name="connsiteX4" fmla="*/ 3801428 w 4917045"/>
              <a:gd name="connsiteY4" fmla="*/ 4470597 h 4483548"/>
              <a:gd name="connsiteX5" fmla="*/ 554 w 4917045"/>
              <a:gd name="connsiteY5" fmla="*/ 4483548 h 4483548"/>
              <a:gd name="connsiteX0" fmla="*/ 554 w 4917045"/>
              <a:gd name="connsiteY0" fmla="*/ 4459164 h 4470597"/>
              <a:gd name="connsiteX1" fmla="*/ 2292 w 4917045"/>
              <a:gd name="connsiteY1" fmla="*/ 2148719 h 4470597"/>
              <a:gd name="connsiteX2" fmla="*/ 485561 w 4917045"/>
              <a:gd name="connsiteY2" fmla="*/ 0 h 4470597"/>
              <a:gd name="connsiteX3" fmla="*/ 4917045 w 4917045"/>
              <a:gd name="connsiteY3" fmla="*/ 0 h 4470597"/>
              <a:gd name="connsiteX4" fmla="*/ 3801428 w 4917045"/>
              <a:gd name="connsiteY4" fmla="*/ 4470597 h 4470597"/>
              <a:gd name="connsiteX5" fmla="*/ 554 w 4917045"/>
              <a:gd name="connsiteY5" fmla="*/ 4459164 h 4470597"/>
              <a:gd name="connsiteX0" fmla="*/ 1447 w 4917938"/>
              <a:gd name="connsiteY0" fmla="*/ 4459164 h 4470597"/>
              <a:gd name="connsiteX1" fmla="*/ 3185 w 4917938"/>
              <a:gd name="connsiteY1" fmla="*/ 2148719 h 4470597"/>
              <a:gd name="connsiteX2" fmla="*/ 486454 w 4917938"/>
              <a:gd name="connsiteY2" fmla="*/ 0 h 4470597"/>
              <a:gd name="connsiteX3" fmla="*/ 4917938 w 4917938"/>
              <a:gd name="connsiteY3" fmla="*/ 0 h 4470597"/>
              <a:gd name="connsiteX4" fmla="*/ 3802321 w 4917938"/>
              <a:gd name="connsiteY4" fmla="*/ 4470597 h 4470597"/>
              <a:gd name="connsiteX5" fmla="*/ 1447 w 4917938"/>
              <a:gd name="connsiteY5" fmla="*/ 4459164 h 44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938" h="4470597">
                <a:moveTo>
                  <a:pt x="1447" y="4459164"/>
                </a:moveTo>
                <a:cubicBezTo>
                  <a:pt x="8387" y="3135486"/>
                  <a:pt x="-6028" y="2141335"/>
                  <a:pt x="3185" y="2148719"/>
                </a:cubicBezTo>
                <a:lnTo>
                  <a:pt x="486454" y="0"/>
                </a:lnTo>
                <a:lnTo>
                  <a:pt x="4917938" y="0"/>
                </a:lnTo>
                <a:lnTo>
                  <a:pt x="3802321" y="4470597"/>
                </a:lnTo>
                <a:lnTo>
                  <a:pt x="1447" y="4459164"/>
                </a:lnTo>
                <a:close/>
              </a:path>
            </a:pathLst>
          </a:custGeom>
          <a:solidFill>
            <a:srgbClr val="606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noFill/>
              </a:ln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DD544B0-3D46-22B9-2F57-4ECAD832A1E3}"/>
              </a:ext>
            </a:extLst>
          </p:cNvPr>
          <p:cNvSpPr/>
          <p:nvPr userDrawn="1"/>
        </p:nvSpPr>
        <p:spPr>
          <a:xfrm>
            <a:off x="1014237" y="1248739"/>
            <a:ext cx="6155007" cy="4644526"/>
          </a:xfrm>
          <a:prstGeom prst="parallelogram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A3EE3A2-9ECC-9294-32F8-8614EA6BE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00" y="276049"/>
            <a:ext cx="7997000" cy="114790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Pause for thoughts</a:t>
            </a:r>
            <a:endParaRPr lang="en-US" dirty="0"/>
          </a:p>
        </p:txBody>
      </p:sp>
      <p:pic>
        <p:nvPicPr>
          <p:cNvPr id="3" name="Picture 2" descr="A white outline of a thought bubble&#10;&#10;Description automatically generated">
            <a:extLst>
              <a:ext uri="{FF2B5EF4-FFF2-40B4-BE49-F238E27FC236}">
                <a16:creationId xmlns:a16="http://schemas.microsoft.com/office/drawing/2014/main" id="{77CCDD46-FA2B-82F4-B91F-2085C4640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30" y="1717243"/>
            <a:ext cx="3691177" cy="3575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6E193-6FEB-CBCE-FFD6-F7D0975E1D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0291" y="5664154"/>
            <a:ext cx="21039195" cy="1810278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E11436-C753-930B-4954-1E22BE123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1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7A274-644A-9876-7723-0835C1C43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145" r="16906"/>
          <a:stretch>
            <a:fillRect/>
          </a:stretch>
        </p:blipFill>
        <p:spPr>
          <a:xfrm>
            <a:off x="0" y="5664154"/>
            <a:ext cx="12192000" cy="1810278"/>
          </a:xfrm>
          <a:prstGeom prst="rect">
            <a:avLst/>
          </a:prstGeo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D7F60B83-BA06-C718-4050-7E00C4762F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83" y="197222"/>
            <a:ext cx="3952859" cy="8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E1C89FE2-263F-EEF5-3650-9D7EA4A59D8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86" y="194065"/>
            <a:ext cx="3952857" cy="86561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521C4E-E4BD-B237-7038-5B8EBD66015C}"/>
              </a:ext>
            </a:extLst>
          </p:cNvPr>
          <p:cNvSpPr txBox="1">
            <a:spLocks/>
          </p:cNvSpPr>
          <p:nvPr userDrawn="1"/>
        </p:nvSpPr>
        <p:spPr>
          <a:xfrm>
            <a:off x="457200" y="6450513"/>
            <a:ext cx="5181600" cy="407488"/>
          </a:xfrm>
          <a:prstGeom prst="rect">
            <a:avLst/>
          </a:prstGeom>
        </p:spPr>
        <p:txBody>
          <a:bodyPr anchor="ctr"/>
          <a:lstStyle>
            <a:lvl1pPr marL="0">
              <a:defRPr sz="11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19" r:id="rId3"/>
    <p:sldLayoutId id="2147483726" r:id="rId4"/>
    <p:sldLayoutId id="2147483724" r:id="rId5"/>
    <p:sldLayoutId id="214748372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9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9F2F-B962-2561-1F0B-FE16A12B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presentation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083F4-4742-73DA-3C8A-AA873C5F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136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170D-B85F-9695-9A9C-B233A09B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C74FC-2EBF-5D7F-B693-194C0E298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5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2BDDA-6CC7-4A2A-22AD-92AD548E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4AC7F-60FA-6D95-3718-7B1FC2729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Stickers can create a visual cue to tie back to the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C1950-FAA1-FE38-76A8-5D9E07831B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355313"/>
            <a:ext cx="7370234" cy="703263"/>
          </a:xfrm>
        </p:spPr>
        <p:txBody>
          <a:bodyPr/>
          <a:lstStyle/>
          <a:p>
            <a:r>
              <a:rPr lang="en-US" dirty="0"/>
              <a:t>Guidance slide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61D8E-4AA3-BC89-6A63-906CBC825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667000"/>
            <a:ext cx="4148436" cy="1699744"/>
          </a:xfrm>
        </p:spPr>
        <p:txBody>
          <a:bodyPr/>
          <a:lstStyle/>
          <a:p>
            <a:r>
              <a:rPr lang="en-US" dirty="0"/>
              <a:t>Copy and paste these stickers onto the relevant slides. </a:t>
            </a:r>
          </a:p>
          <a:p>
            <a:endParaRPr lang="en-US" dirty="0"/>
          </a:p>
          <a:p>
            <a:r>
              <a:rPr lang="en-US" dirty="0"/>
              <a:t>You can make them bigger or smaller by clicking on the corner.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EA797-F3DC-DAE6-1020-7379CC758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200" dirty="0"/>
              <a:t>ascworkforcestrategy.co.uk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B8C41-2B97-3610-38A6-AA2ADAB52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30" y="2395307"/>
            <a:ext cx="1504971" cy="1514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8A601-2903-80EC-4CB3-C446670BA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38" y="4273089"/>
            <a:ext cx="1504971" cy="1453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7D877-A6AC-F62A-E5DE-28014C334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65786"/>
            <a:ext cx="1420204" cy="1346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A34E24-466F-0F81-93D1-3FA1D80FC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12" y="4311849"/>
            <a:ext cx="1399489" cy="1414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F5FCF-C21F-615C-E278-BB110175E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83" y="4638437"/>
            <a:ext cx="1000531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D319C6-5E91-DD59-4D8C-325543C5A796}"/>
              </a:ext>
            </a:extLst>
          </p:cNvPr>
          <p:cNvSpPr txBox="1"/>
          <p:nvPr/>
        </p:nvSpPr>
        <p:spPr>
          <a:xfrm>
            <a:off x="1886857" y="4782112"/>
            <a:ext cx="783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53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B6B6-F606-8CB3-83B0-50D33FA6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3A5F2-D0D2-E7FE-F095-FBB442E68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23356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D0F52-5B30-86C4-8FDA-9621A987B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a lead, stand out item here.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38FBC-8DAD-885A-E014-966AED6E1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355313"/>
            <a:ext cx="7370234" cy="703263"/>
          </a:xfrm>
        </p:spPr>
        <p:txBody>
          <a:bodyPr/>
          <a:lstStyle/>
          <a:p>
            <a:r>
              <a:rPr lang="en-US" dirty="0"/>
              <a:t>Slide title here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DCBAF-3687-C941-AEB9-EC9B02AF7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3049-D036-D9C3-56E3-9AB287FFC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Keep any text here white for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8167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F8C4AF-0D45-C840-EB4C-105A0EFF9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a quote for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B0F71-1032-CB12-5E37-71E422B1F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5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5CCC-7F6A-C7FA-050E-93D4EC65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40DC7-721B-566A-B590-90FEF6F66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7BAC3-11BA-072B-4CB3-28410F240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5CB5E-0D4E-6AF8-9C8E-CEB888E03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854C7-2C0F-D517-162E-EBDEB7B99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D490-3300-7FE2-658A-579CBAAC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8F67B-FE68-FBE0-483B-CD8D8CCFE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6814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d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e7a955-04a8-4cb7-9440-1ee786114273">
      <Terms xmlns="http://schemas.microsoft.com/office/infopath/2007/PartnerControls"/>
    </lcf76f155ced4ddcb4097134ff3c332f>
    <TaxCatchAll xmlns="87155ee5-1713-429e-a732-7fa3f26f74ba" xsi:nil="true"/>
    <SharedWithUsers xmlns="87155ee5-1713-429e-a732-7fa3f26f74b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8663B1428BB4BB3AA6044DC3ED7B5" ma:contentTypeVersion="14" ma:contentTypeDescription="Create a new document." ma:contentTypeScope="" ma:versionID="e282945c6877240c72d2c75c5ac8f7e7">
  <xsd:schema xmlns:xsd="http://www.w3.org/2001/XMLSchema" xmlns:xs="http://www.w3.org/2001/XMLSchema" xmlns:p="http://schemas.microsoft.com/office/2006/metadata/properties" xmlns:ns2="e7e7a955-04a8-4cb7-9440-1ee786114273" xmlns:ns3="87155ee5-1713-429e-a732-7fa3f26f74ba" targetNamespace="http://schemas.microsoft.com/office/2006/metadata/properties" ma:root="true" ma:fieldsID="48a39f30dc82d374b2b8db1e4c8c5a20" ns2:_="" ns3:_="">
    <xsd:import namespace="e7e7a955-04a8-4cb7-9440-1ee786114273"/>
    <xsd:import namespace="87155ee5-1713-429e-a732-7fa3f26f7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a955-04a8-4cb7-9440-1ee786114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55ee5-1713-429e-a732-7fa3f26f7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d596471-36fd-4002-952b-f7d01358861a}" ma:internalName="TaxCatchAll" ma:showField="CatchAllData" ma:web="87155ee5-1713-429e-a732-7fa3f26f7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F7801-CF7C-4D16-B7E1-8E31028B6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E64E45-574D-472C-AD1C-36AEB8E11694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87155ee5-1713-429e-a732-7fa3f26f74ba"/>
    <ds:schemaRef ds:uri="http://schemas.microsoft.com/office/infopath/2007/PartnerControls"/>
    <ds:schemaRef ds:uri="e7e7a955-04a8-4cb7-9440-1ee78611427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2365D7-6BE3-46EC-9328-B000B5A9C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e7a955-04a8-4cb7-9440-1ee786114273"/>
    <ds:schemaRef ds:uri="87155ee5-1713-429e-a732-7fa3f26f7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Wingdings</vt:lpstr>
      <vt:lpstr>Content slides</vt:lpstr>
      <vt:lpstr>Title slides</vt:lpstr>
      <vt:lpstr>Holding slides</vt:lpstr>
      <vt:lpstr>Blank</vt:lpstr>
      <vt:lpstr>Blank presentation slides</vt:lpstr>
      <vt:lpstr>PowerPoint Presentation</vt:lpstr>
      <vt:lpstr>Introduction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Workforce Strategy for Adult Social Care in England</cp:keywords>
  <cp:lastModifiedBy>Kirsty Waknell</cp:lastModifiedBy>
  <cp:revision>9</cp:revision>
  <dcterms:created xsi:type="dcterms:W3CDTF">2024-02-05T11:50:09Z</dcterms:created>
  <dcterms:modified xsi:type="dcterms:W3CDTF">2026-01-29T17:06:21Z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2024-02-05T00:00:00Z</vt:filetime>
  </property>
  <property fmtid="{D5CDD505-2E9C-101B-9397-08002B2CF9AE}" pid="5" name="Producer">
    <vt:lpwstr>Adobe PDF Library 17.0</vt:lpwstr>
  </property>
  <property fmtid="{D5CDD505-2E9C-101B-9397-08002B2CF9AE}" pid="6" name="MSIP_Label_f194113b-ecba-4458-8e2e-fa038bf17a69_Enabled">
    <vt:lpwstr>true</vt:lpwstr>
  </property>
  <property fmtid="{D5CDD505-2E9C-101B-9397-08002B2CF9AE}" pid="7" name="MSIP_Label_f194113b-ecba-4458-8e2e-fa038bf17a69_SetDate">
    <vt:lpwstr>2024-03-18T15:58:55Z</vt:lpwstr>
  </property>
  <property fmtid="{D5CDD505-2E9C-101B-9397-08002B2CF9AE}" pid="8" name="MSIP_Label_f194113b-ecba-4458-8e2e-fa038bf17a69_Method">
    <vt:lpwstr>Standard</vt:lpwstr>
  </property>
  <property fmtid="{D5CDD505-2E9C-101B-9397-08002B2CF9AE}" pid="9" name="MSIP_Label_f194113b-ecba-4458-8e2e-fa038bf17a69_Name">
    <vt:lpwstr>Internal</vt:lpwstr>
  </property>
  <property fmtid="{D5CDD505-2E9C-101B-9397-08002B2CF9AE}" pid="10" name="MSIP_Label_f194113b-ecba-4458-8e2e-fa038bf17a69_SiteId">
    <vt:lpwstr>5c317017-415d-43e6-ada1-7668f9ad3f9f</vt:lpwstr>
  </property>
  <property fmtid="{D5CDD505-2E9C-101B-9397-08002B2CF9AE}" pid="11" name="MSIP_Label_f194113b-ecba-4458-8e2e-fa038bf17a69_ActionId">
    <vt:lpwstr>6a3a8d48-e055-4f4b-8a7f-ba4e9d92c9e7</vt:lpwstr>
  </property>
  <property fmtid="{D5CDD505-2E9C-101B-9397-08002B2CF9AE}" pid="12" name="MSIP_Label_f194113b-ecba-4458-8e2e-fa038bf17a69_ContentBits">
    <vt:lpwstr>0</vt:lpwstr>
  </property>
  <property fmtid="{D5CDD505-2E9C-101B-9397-08002B2CF9AE}" pid="13" name="ContentTypeId">
    <vt:lpwstr>0x0101001DA8663B1428BB4BB3AA6044DC3ED7B5</vt:lpwstr>
  </property>
  <property fmtid="{D5CDD505-2E9C-101B-9397-08002B2CF9AE}" pid="14" name="MediaServiceImageTags">
    <vt:lpwstr/>
  </property>
  <property fmtid="{D5CDD505-2E9C-101B-9397-08002B2CF9AE}" pid="15" name="Order">
    <vt:r8>3488900</vt:r8>
  </property>
  <property fmtid="{D5CDD505-2E9C-101B-9397-08002B2CF9AE}" pid="16" name="xd_Signature">
    <vt:bool>false</vt:bool>
  </property>
  <property fmtid="{D5CDD505-2E9C-101B-9397-08002B2CF9AE}" pid="17" name="xd_ProgID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_ExtendedDescription">
    <vt:lpwstr/>
  </property>
  <property fmtid="{D5CDD505-2E9C-101B-9397-08002B2CF9AE}" pid="21" name="TriggerFlowInfo">
    <vt:lpwstr/>
  </property>
</Properties>
</file>