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1" r:id="rId5"/>
    <p:sldMasterId id="2147483666" r:id="rId6"/>
    <p:sldMasterId id="2147483707" r:id="rId7"/>
    <p:sldMasterId id="2147483727" r:id="rId8"/>
    <p:sldMasterId id="2147483735" r:id="rId9"/>
  </p:sldMasterIdLst>
  <p:notesMasterIdLst>
    <p:notesMasterId r:id="rId21"/>
  </p:notesMasterIdLst>
  <p:handoutMasterIdLst>
    <p:handoutMasterId r:id="rId22"/>
  </p:handoutMasterIdLst>
  <p:sldIdLst>
    <p:sldId id="257" r:id="rId10"/>
    <p:sldId id="286" r:id="rId11"/>
    <p:sldId id="1504" r:id="rId12"/>
    <p:sldId id="260" r:id="rId13"/>
    <p:sldId id="1467" r:id="rId14"/>
    <p:sldId id="1451" r:id="rId15"/>
    <p:sldId id="1501" r:id="rId16"/>
    <p:sldId id="1502" r:id="rId17"/>
    <p:sldId id="1503" r:id="rId18"/>
    <p:sldId id="1455" r:id="rId19"/>
    <p:sldId id="1456" r:id="rId20"/>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8F7C30-EA25-2626-88AA-FEAEAD361AAA}" name="Eliza McConnell" initials="EM" userId="S::eliza.mcconnell@skillsforcare.org.uk::93dfa243-09ac-4636-bb57-c48a7a2fd3b0" providerId="AD"/>
  <p188:author id="{CBFA14D3-D73D-38C0-1663-7430A5008CD0}" name="Eliza McConnell" initials="EM" userId="S::Eliza.McConnell@skillsforcare.org.uk::93dfa243-09ac-4636-bb57-c48a7a2fd3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9C"/>
    <a:srgbClr val="0040BB"/>
    <a:srgbClr val="606060"/>
    <a:srgbClr val="008C95"/>
    <a:srgbClr val="0068B3"/>
    <a:srgbClr val="0071BB"/>
    <a:srgbClr val="0030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561B85-2DA0-40CB-B05A-1231A515E428}" v="6" dt="2024-09-25T15:01:14.67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70944" autoAdjust="0"/>
  </p:normalViewPr>
  <p:slideViewPr>
    <p:cSldViewPr>
      <p:cViewPr varScale="1">
        <p:scale>
          <a:sx n="78" d="100"/>
          <a:sy n="78" d="100"/>
        </p:scale>
        <p:origin x="1878" y="9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20" d="100"/>
          <a:sy n="120" d="100"/>
        </p:scale>
        <p:origin x="111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 McConnell" userId="93dfa243-09ac-4636-bb57-c48a7a2fd3b0" providerId="ADAL" clId="{A6561B85-2DA0-40CB-B05A-1231A515E428}"/>
    <pc:docChg chg="undo redo custSel addSld delSld modSld sldOrd">
      <pc:chgData name="Eliza McConnell" userId="93dfa243-09ac-4636-bb57-c48a7a2fd3b0" providerId="ADAL" clId="{A6561B85-2DA0-40CB-B05A-1231A515E428}" dt="2024-09-25T15:11:33.662" v="1295" actId="20577"/>
      <pc:docMkLst>
        <pc:docMk/>
      </pc:docMkLst>
      <pc:sldChg chg="modNotesTx">
        <pc:chgData name="Eliza McConnell" userId="93dfa243-09ac-4636-bb57-c48a7a2fd3b0" providerId="ADAL" clId="{A6561B85-2DA0-40CB-B05A-1231A515E428}" dt="2024-09-25T15:02:30.414" v="544" actId="20577"/>
        <pc:sldMkLst>
          <pc:docMk/>
          <pc:sldMk cId="673789524" sldId="257"/>
        </pc:sldMkLst>
      </pc:sldChg>
      <pc:sldChg chg="ord modNotesTx">
        <pc:chgData name="Eliza McConnell" userId="93dfa243-09ac-4636-bb57-c48a7a2fd3b0" providerId="ADAL" clId="{A6561B85-2DA0-40CB-B05A-1231A515E428}" dt="2024-09-25T15:04:05.260" v="690" actId="20577"/>
        <pc:sldMkLst>
          <pc:docMk/>
          <pc:sldMk cId="3117617454" sldId="260"/>
        </pc:sldMkLst>
      </pc:sldChg>
      <pc:sldChg chg="modNotesTx">
        <pc:chgData name="Eliza McConnell" userId="93dfa243-09ac-4636-bb57-c48a7a2fd3b0" providerId="ADAL" clId="{A6561B85-2DA0-40CB-B05A-1231A515E428}" dt="2024-09-25T15:02:53.763" v="573" actId="6549"/>
        <pc:sldMkLst>
          <pc:docMk/>
          <pc:sldMk cId="2727877357" sldId="286"/>
        </pc:sldMkLst>
      </pc:sldChg>
      <pc:sldChg chg="del">
        <pc:chgData name="Eliza McConnell" userId="93dfa243-09ac-4636-bb57-c48a7a2fd3b0" providerId="ADAL" clId="{A6561B85-2DA0-40CB-B05A-1231A515E428}" dt="2024-09-25T14:47:08.533" v="1" actId="47"/>
        <pc:sldMkLst>
          <pc:docMk/>
          <pc:sldMk cId="502850511" sldId="441"/>
        </pc:sldMkLst>
      </pc:sldChg>
      <pc:sldChg chg="del">
        <pc:chgData name="Eliza McConnell" userId="93dfa243-09ac-4636-bb57-c48a7a2fd3b0" providerId="ADAL" clId="{A6561B85-2DA0-40CB-B05A-1231A515E428}" dt="2024-09-25T14:54:18.390" v="200" actId="47"/>
        <pc:sldMkLst>
          <pc:docMk/>
          <pc:sldMk cId="104579839" sldId="1442"/>
        </pc:sldMkLst>
      </pc:sldChg>
      <pc:sldChg chg="del">
        <pc:chgData name="Eliza McConnell" userId="93dfa243-09ac-4636-bb57-c48a7a2fd3b0" providerId="ADAL" clId="{A6561B85-2DA0-40CB-B05A-1231A515E428}" dt="2024-09-25T14:54:45.316" v="201" actId="47"/>
        <pc:sldMkLst>
          <pc:docMk/>
          <pc:sldMk cId="1084862611" sldId="1444"/>
        </pc:sldMkLst>
      </pc:sldChg>
      <pc:sldChg chg="del">
        <pc:chgData name="Eliza McConnell" userId="93dfa243-09ac-4636-bb57-c48a7a2fd3b0" providerId="ADAL" clId="{A6561B85-2DA0-40CB-B05A-1231A515E428}" dt="2024-09-25T14:54:45.316" v="201" actId="47"/>
        <pc:sldMkLst>
          <pc:docMk/>
          <pc:sldMk cId="1182433248" sldId="1445"/>
        </pc:sldMkLst>
      </pc:sldChg>
      <pc:sldChg chg="del">
        <pc:chgData name="Eliza McConnell" userId="93dfa243-09ac-4636-bb57-c48a7a2fd3b0" providerId="ADAL" clId="{A6561B85-2DA0-40CB-B05A-1231A515E428}" dt="2024-09-25T14:54:45.316" v="201" actId="47"/>
        <pc:sldMkLst>
          <pc:docMk/>
          <pc:sldMk cId="2516281417" sldId="1446"/>
        </pc:sldMkLst>
      </pc:sldChg>
      <pc:sldChg chg="del">
        <pc:chgData name="Eliza McConnell" userId="93dfa243-09ac-4636-bb57-c48a7a2fd3b0" providerId="ADAL" clId="{A6561B85-2DA0-40CB-B05A-1231A515E428}" dt="2024-09-25T14:54:45.316" v="201" actId="47"/>
        <pc:sldMkLst>
          <pc:docMk/>
          <pc:sldMk cId="2573353153" sldId="1447"/>
        </pc:sldMkLst>
      </pc:sldChg>
      <pc:sldChg chg="del">
        <pc:chgData name="Eliza McConnell" userId="93dfa243-09ac-4636-bb57-c48a7a2fd3b0" providerId="ADAL" clId="{A6561B85-2DA0-40CB-B05A-1231A515E428}" dt="2024-09-25T14:54:45.316" v="201" actId="47"/>
        <pc:sldMkLst>
          <pc:docMk/>
          <pc:sldMk cId="3934140306" sldId="1448"/>
        </pc:sldMkLst>
      </pc:sldChg>
      <pc:sldChg chg="del">
        <pc:chgData name="Eliza McConnell" userId="93dfa243-09ac-4636-bb57-c48a7a2fd3b0" providerId="ADAL" clId="{A6561B85-2DA0-40CB-B05A-1231A515E428}" dt="2024-09-25T14:54:45.316" v="201" actId="47"/>
        <pc:sldMkLst>
          <pc:docMk/>
          <pc:sldMk cId="4228378630" sldId="1449"/>
        </pc:sldMkLst>
      </pc:sldChg>
      <pc:sldChg chg="del">
        <pc:chgData name="Eliza McConnell" userId="93dfa243-09ac-4636-bb57-c48a7a2fd3b0" providerId="ADAL" clId="{A6561B85-2DA0-40CB-B05A-1231A515E428}" dt="2024-09-25T14:54:45.316" v="201" actId="47"/>
        <pc:sldMkLst>
          <pc:docMk/>
          <pc:sldMk cId="3822337656" sldId="1450"/>
        </pc:sldMkLst>
      </pc:sldChg>
      <pc:sldChg chg="addSp delSp modSp mod ord modNotesTx">
        <pc:chgData name="Eliza McConnell" userId="93dfa243-09ac-4636-bb57-c48a7a2fd3b0" providerId="ADAL" clId="{A6561B85-2DA0-40CB-B05A-1231A515E428}" dt="2024-09-25T15:01:42.900" v="295" actId="6549"/>
        <pc:sldMkLst>
          <pc:docMk/>
          <pc:sldMk cId="1992891792" sldId="1451"/>
        </pc:sldMkLst>
        <pc:spChg chg="add mod">
          <ac:chgData name="Eliza McConnell" userId="93dfa243-09ac-4636-bb57-c48a7a2fd3b0" providerId="ADAL" clId="{A6561B85-2DA0-40CB-B05A-1231A515E428}" dt="2024-09-25T15:01:24.926" v="292" actId="1076"/>
          <ac:spMkLst>
            <pc:docMk/>
            <pc:sldMk cId="1992891792" sldId="1451"/>
            <ac:spMk id="3" creationId="{B49029DA-97B7-AC7F-DF06-4F4524EBCDA6}"/>
          </ac:spMkLst>
        </pc:spChg>
        <pc:picChg chg="add mod">
          <ac:chgData name="Eliza McConnell" userId="93dfa243-09ac-4636-bb57-c48a7a2fd3b0" providerId="ADAL" clId="{A6561B85-2DA0-40CB-B05A-1231A515E428}" dt="2024-09-25T15:01:30.311" v="293" actId="1076"/>
          <ac:picMkLst>
            <pc:docMk/>
            <pc:sldMk cId="1992891792" sldId="1451"/>
            <ac:picMk id="2" creationId="{FBE15799-4868-4009-8C5C-51BFE900C662}"/>
          </ac:picMkLst>
        </pc:picChg>
        <pc:picChg chg="del">
          <ac:chgData name="Eliza McConnell" userId="93dfa243-09ac-4636-bb57-c48a7a2fd3b0" providerId="ADAL" clId="{A6561B85-2DA0-40CB-B05A-1231A515E428}" dt="2024-09-25T15:00:02.060" v="212" actId="478"/>
          <ac:picMkLst>
            <pc:docMk/>
            <pc:sldMk cId="1992891792" sldId="1451"/>
            <ac:picMk id="11" creationId="{B359AE29-8E1B-87B6-CE23-4254854DF90B}"/>
          </ac:picMkLst>
        </pc:picChg>
      </pc:sldChg>
      <pc:sldChg chg="del">
        <pc:chgData name="Eliza McConnell" userId="93dfa243-09ac-4636-bb57-c48a7a2fd3b0" providerId="ADAL" clId="{A6561B85-2DA0-40CB-B05A-1231A515E428}" dt="2024-09-25T14:55:01.351" v="202" actId="47"/>
        <pc:sldMkLst>
          <pc:docMk/>
          <pc:sldMk cId="2199920735" sldId="1452"/>
        </pc:sldMkLst>
      </pc:sldChg>
      <pc:sldChg chg="del">
        <pc:chgData name="Eliza McConnell" userId="93dfa243-09ac-4636-bb57-c48a7a2fd3b0" providerId="ADAL" clId="{A6561B85-2DA0-40CB-B05A-1231A515E428}" dt="2024-09-25T14:55:05.747" v="203" actId="47"/>
        <pc:sldMkLst>
          <pc:docMk/>
          <pc:sldMk cId="3502389441" sldId="1453"/>
        </pc:sldMkLst>
      </pc:sldChg>
      <pc:sldChg chg="del">
        <pc:chgData name="Eliza McConnell" userId="93dfa243-09ac-4636-bb57-c48a7a2fd3b0" providerId="ADAL" clId="{A6561B85-2DA0-40CB-B05A-1231A515E428}" dt="2024-09-25T14:55:05.747" v="203" actId="47"/>
        <pc:sldMkLst>
          <pc:docMk/>
          <pc:sldMk cId="1168937852" sldId="1454"/>
        </pc:sldMkLst>
      </pc:sldChg>
      <pc:sldChg chg="modNotesTx">
        <pc:chgData name="Eliza McConnell" userId="93dfa243-09ac-4636-bb57-c48a7a2fd3b0" providerId="ADAL" clId="{A6561B85-2DA0-40CB-B05A-1231A515E428}" dt="2024-09-25T15:10:19.817" v="1255" actId="6549"/>
        <pc:sldMkLst>
          <pc:docMk/>
          <pc:sldMk cId="3799879472" sldId="1455"/>
        </pc:sldMkLst>
      </pc:sldChg>
      <pc:sldChg chg="modSp mod modNotesTx">
        <pc:chgData name="Eliza McConnell" userId="93dfa243-09ac-4636-bb57-c48a7a2fd3b0" providerId="ADAL" clId="{A6561B85-2DA0-40CB-B05A-1231A515E428}" dt="2024-09-25T15:11:11.629" v="1290" actId="20577"/>
        <pc:sldMkLst>
          <pc:docMk/>
          <pc:sldMk cId="3800327859" sldId="1456"/>
        </pc:sldMkLst>
        <pc:spChg chg="mod">
          <ac:chgData name="Eliza McConnell" userId="93dfa243-09ac-4636-bb57-c48a7a2fd3b0" providerId="ADAL" clId="{A6561B85-2DA0-40CB-B05A-1231A515E428}" dt="2024-09-25T15:11:11.629" v="1290" actId="20577"/>
          <ac:spMkLst>
            <pc:docMk/>
            <pc:sldMk cId="3800327859" sldId="1456"/>
            <ac:spMk id="4" creationId="{7A75EFAF-8C16-FE71-3FDB-64AA1BDE0216}"/>
          </ac:spMkLst>
        </pc:spChg>
      </pc:sldChg>
      <pc:sldChg chg="del">
        <pc:chgData name="Eliza McConnell" userId="93dfa243-09ac-4636-bb57-c48a7a2fd3b0" providerId="ADAL" clId="{A6561B85-2DA0-40CB-B05A-1231A515E428}" dt="2024-09-25T14:55:19.020" v="204" actId="47"/>
        <pc:sldMkLst>
          <pc:docMk/>
          <pc:sldMk cId="2264109336" sldId="1457"/>
        </pc:sldMkLst>
      </pc:sldChg>
      <pc:sldChg chg="del">
        <pc:chgData name="Eliza McConnell" userId="93dfa243-09ac-4636-bb57-c48a7a2fd3b0" providerId="ADAL" clId="{A6561B85-2DA0-40CB-B05A-1231A515E428}" dt="2024-09-25T14:55:19.020" v="204" actId="47"/>
        <pc:sldMkLst>
          <pc:docMk/>
          <pc:sldMk cId="967724283" sldId="1458"/>
        </pc:sldMkLst>
      </pc:sldChg>
      <pc:sldChg chg="del">
        <pc:chgData name="Eliza McConnell" userId="93dfa243-09ac-4636-bb57-c48a7a2fd3b0" providerId="ADAL" clId="{A6561B85-2DA0-40CB-B05A-1231A515E428}" dt="2024-09-25T14:55:19.020" v="204" actId="47"/>
        <pc:sldMkLst>
          <pc:docMk/>
          <pc:sldMk cId="612298851" sldId="1459"/>
        </pc:sldMkLst>
      </pc:sldChg>
      <pc:sldChg chg="del">
        <pc:chgData name="Eliza McConnell" userId="93dfa243-09ac-4636-bb57-c48a7a2fd3b0" providerId="ADAL" clId="{A6561B85-2DA0-40CB-B05A-1231A515E428}" dt="2024-09-25T14:55:19.020" v="204" actId="47"/>
        <pc:sldMkLst>
          <pc:docMk/>
          <pc:sldMk cId="446116173" sldId="1460"/>
        </pc:sldMkLst>
      </pc:sldChg>
      <pc:sldChg chg="del">
        <pc:chgData name="Eliza McConnell" userId="93dfa243-09ac-4636-bb57-c48a7a2fd3b0" providerId="ADAL" clId="{A6561B85-2DA0-40CB-B05A-1231A515E428}" dt="2024-09-25T14:55:40.620" v="205" actId="47"/>
        <pc:sldMkLst>
          <pc:docMk/>
          <pc:sldMk cId="793993645" sldId="1461"/>
        </pc:sldMkLst>
      </pc:sldChg>
      <pc:sldChg chg="del">
        <pc:chgData name="Eliza McConnell" userId="93dfa243-09ac-4636-bb57-c48a7a2fd3b0" providerId="ADAL" clId="{A6561B85-2DA0-40CB-B05A-1231A515E428}" dt="2024-09-25T14:55:40.620" v="205" actId="47"/>
        <pc:sldMkLst>
          <pc:docMk/>
          <pc:sldMk cId="2625205820" sldId="1462"/>
        </pc:sldMkLst>
      </pc:sldChg>
      <pc:sldChg chg="del">
        <pc:chgData name="Eliza McConnell" userId="93dfa243-09ac-4636-bb57-c48a7a2fd3b0" providerId="ADAL" clId="{A6561B85-2DA0-40CB-B05A-1231A515E428}" dt="2024-09-25T14:55:40.620" v="205" actId="47"/>
        <pc:sldMkLst>
          <pc:docMk/>
          <pc:sldMk cId="3705828461" sldId="1463"/>
        </pc:sldMkLst>
      </pc:sldChg>
      <pc:sldChg chg="del">
        <pc:chgData name="Eliza McConnell" userId="93dfa243-09ac-4636-bb57-c48a7a2fd3b0" providerId="ADAL" clId="{A6561B85-2DA0-40CB-B05A-1231A515E428}" dt="2024-09-25T14:55:40.620" v="205" actId="47"/>
        <pc:sldMkLst>
          <pc:docMk/>
          <pc:sldMk cId="3791877385" sldId="1464"/>
        </pc:sldMkLst>
      </pc:sldChg>
      <pc:sldChg chg="del">
        <pc:chgData name="Eliza McConnell" userId="93dfa243-09ac-4636-bb57-c48a7a2fd3b0" providerId="ADAL" clId="{A6561B85-2DA0-40CB-B05A-1231A515E428}" dt="2024-09-25T14:55:40.620" v="205" actId="47"/>
        <pc:sldMkLst>
          <pc:docMk/>
          <pc:sldMk cId="1270734530" sldId="1465"/>
        </pc:sldMkLst>
      </pc:sldChg>
      <pc:sldChg chg="del">
        <pc:chgData name="Eliza McConnell" userId="93dfa243-09ac-4636-bb57-c48a7a2fd3b0" providerId="ADAL" clId="{A6561B85-2DA0-40CB-B05A-1231A515E428}" dt="2024-09-25T14:55:40.620" v="205" actId="47"/>
        <pc:sldMkLst>
          <pc:docMk/>
          <pc:sldMk cId="2934592309" sldId="1466"/>
        </pc:sldMkLst>
      </pc:sldChg>
      <pc:sldChg chg="add del modNotesTx">
        <pc:chgData name="Eliza McConnell" userId="93dfa243-09ac-4636-bb57-c48a7a2fd3b0" providerId="ADAL" clId="{A6561B85-2DA0-40CB-B05A-1231A515E428}" dt="2024-09-25T15:08:32.711" v="1187" actId="20577"/>
        <pc:sldMkLst>
          <pc:docMk/>
          <pc:sldMk cId="2048783403" sldId="1467"/>
        </pc:sldMkLst>
      </pc:sldChg>
      <pc:sldChg chg="del">
        <pc:chgData name="Eliza McConnell" userId="93dfa243-09ac-4636-bb57-c48a7a2fd3b0" providerId="ADAL" clId="{A6561B85-2DA0-40CB-B05A-1231A515E428}" dt="2024-09-25T14:55:40.620" v="205" actId="47"/>
        <pc:sldMkLst>
          <pc:docMk/>
          <pc:sldMk cId="1639818811" sldId="1469"/>
        </pc:sldMkLst>
      </pc:sldChg>
      <pc:sldChg chg="del">
        <pc:chgData name="Eliza McConnell" userId="93dfa243-09ac-4636-bb57-c48a7a2fd3b0" providerId="ADAL" clId="{A6561B85-2DA0-40CB-B05A-1231A515E428}" dt="2024-09-25T14:55:40.620" v="205" actId="47"/>
        <pc:sldMkLst>
          <pc:docMk/>
          <pc:sldMk cId="4131217801" sldId="1470"/>
        </pc:sldMkLst>
      </pc:sldChg>
      <pc:sldChg chg="del">
        <pc:chgData name="Eliza McConnell" userId="93dfa243-09ac-4636-bb57-c48a7a2fd3b0" providerId="ADAL" clId="{A6561B85-2DA0-40CB-B05A-1231A515E428}" dt="2024-09-25T14:55:40.620" v="205" actId="47"/>
        <pc:sldMkLst>
          <pc:docMk/>
          <pc:sldMk cId="488925584" sldId="1471"/>
        </pc:sldMkLst>
      </pc:sldChg>
      <pc:sldChg chg="del">
        <pc:chgData name="Eliza McConnell" userId="93dfa243-09ac-4636-bb57-c48a7a2fd3b0" providerId="ADAL" clId="{A6561B85-2DA0-40CB-B05A-1231A515E428}" dt="2024-09-25T14:55:40.620" v="205" actId="47"/>
        <pc:sldMkLst>
          <pc:docMk/>
          <pc:sldMk cId="1265639750" sldId="1472"/>
        </pc:sldMkLst>
      </pc:sldChg>
      <pc:sldChg chg="del">
        <pc:chgData name="Eliza McConnell" userId="93dfa243-09ac-4636-bb57-c48a7a2fd3b0" providerId="ADAL" clId="{A6561B85-2DA0-40CB-B05A-1231A515E428}" dt="2024-09-25T14:55:40.620" v="205" actId="47"/>
        <pc:sldMkLst>
          <pc:docMk/>
          <pc:sldMk cId="3781175684" sldId="1473"/>
        </pc:sldMkLst>
      </pc:sldChg>
      <pc:sldChg chg="del">
        <pc:chgData name="Eliza McConnell" userId="93dfa243-09ac-4636-bb57-c48a7a2fd3b0" providerId="ADAL" clId="{A6561B85-2DA0-40CB-B05A-1231A515E428}" dt="2024-09-25T14:55:40.620" v="205" actId="47"/>
        <pc:sldMkLst>
          <pc:docMk/>
          <pc:sldMk cId="3369967995" sldId="1474"/>
        </pc:sldMkLst>
      </pc:sldChg>
      <pc:sldChg chg="del">
        <pc:chgData name="Eliza McConnell" userId="93dfa243-09ac-4636-bb57-c48a7a2fd3b0" providerId="ADAL" clId="{A6561B85-2DA0-40CB-B05A-1231A515E428}" dt="2024-09-25T14:55:40.620" v="205" actId="47"/>
        <pc:sldMkLst>
          <pc:docMk/>
          <pc:sldMk cId="2606993000" sldId="1475"/>
        </pc:sldMkLst>
      </pc:sldChg>
      <pc:sldChg chg="del">
        <pc:chgData name="Eliza McConnell" userId="93dfa243-09ac-4636-bb57-c48a7a2fd3b0" providerId="ADAL" clId="{A6561B85-2DA0-40CB-B05A-1231A515E428}" dt="2024-09-25T14:55:40.620" v="205" actId="47"/>
        <pc:sldMkLst>
          <pc:docMk/>
          <pc:sldMk cId="717831566" sldId="1476"/>
        </pc:sldMkLst>
      </pc:sldChg>
      <pc:sldChg chg="del">
        <pc:chgData name="Eliza McConnell" userId="93dfa243-09ac-4636-bb57-c48a7a2fd3b0" providerId="ADAL" clId="{A6561B85-2DA0-40CB-B05A-1231A515E428}" dt="2024-09-25T14:55:40.620" v="205" actId="47"/>
        <pc:sldMkLst>
          <pc:docMk/>
          <pc:sldMk cId="3194078963" sldId="1477"/>
        </pc:sldMkLst>
      </pc:sldChg>
      <pc:sldChg chg="del">
        <pc:chgData name="Eliza McConnell" userId="93dfa243-09ac-4636-bb57-c48a7a2fd3b0" providerId="ADAL" clId="{A6561B85-2DA0-40CB-B05A-1231A515E428}" dt="2024-09-25T14:55:40.620" v="205" actId="47"/>
        <pc:sldMkLst>
          <pc:docMk/>
          <pc:sldMk cId="1168883476" sldId="1478"/>
        </pc:sldMkLst>
      </pc:sldChg>
      <pc:sldChg chg="del">
        <pc:chgData name="Eliza McConnell" userId="93dfa243-09ac-4636-bb57-c48a7a2fd3b0" providerId="ADAL" clId="{A6561B85-2DA0-40CB-B05A-1231A515E428}" dt="2024-09-25T14:55:40.620" v="205" actId="47"/>
        <pc:sldMkLst>
          <pc:docMk/>
          <pc:sldMk cId="3986576407" sldId="1479"/>
        </pc:sldMkLst>
      </pc:sldChg>
      <pc:sldChg chg="del">
        <pc:chgData name="Eliza McConnell" userId="93dfa243-09ac-4636-bb57-c48a7a2fd3b0" providerId="ADAL" clId="{A6561B85-2DA0-40CB-B05A-1231A515E428}" dt="2024-09-25T14:55:40.620" v="205" actId="47"/>
        <pc:sldMkLst>
          <pc:docMk/>
          <pc:sldMk cId="1464983261" sldId="1480"/>
        </pc:sldMkLst>
      </pc:sldChg>
      <pc:sldChg chg="del">
        <pc:chgData name="Eliza McConnell" userId="93dfa243-09ac-4636-bb57-c48a7a2fd3b0" providerId="ADAL" clId="{A6561B85-2DA0-40CB-B05A-1231A515E428}" dt="2024-09-25T14:55:40.620" v="205" actId="47"/>
        <pc:sldMkLst>
          <pc:docMk/>
          <pc:sldMk cId="3097070239" sldId="1481"/>
        </pc:sldMkLst>
      </pc:sldChg>
      <pc:sldChg chg="del">
        <pc:chgData name="Eliza McConnell" userId="93dfa243-09ac-4636-bb57-c48a7a2fd3b0" providerId="ADAL" clId="{A6561B85-2DA0-40CB-B05A-1231A515E428}" dt="2024-09-25T14:55:40.620" v="205" actId="47"/>
        <pc:sldMkLst>
          <pc:docMk/>
          <pc:sldMk cId="2587939806" sldId="1482"/>
        </pc:sldMkLst>
      </pc:sldChg>
      <pc:sldChg chg="del">
        <pc:chgData name="Eliza McConnell" userId="93dfa243-09ac-4636-bb57-c48a7a2fd3b0" providerId="ADAL" clId="{A6561B85-2DA0-40CB-B05A-1231A515E428}" dt="2024-09-25T14:55:40.620" v="205" actId="47"/>
        <pc:sldMkLst>
          <pc:docMk/>
          <pc:sldMk cId="1851411564" sldId="1483"/>
        </pc:sldMkLst>
      </pc:sldChg>
      <pc:sldChg chg="del">
        <pc:chgData name="Eliza McConnell" userId="93dfa243-09ac-4636-bb57-c48a7a2fd3b0" providerId="ADAL" clId="{A6561B85-2DA0-40CB-B05A-1231A515E428}" dt="2024-09-25T14:55:55.947" v="206" actId="47"/>
        <pc:sldMkLst>
          <pc:docMk/>
          <pc:sldMk cId="3867008023" sldId="1484"/>
        </pc:sldMkLst>
      </pc:sldChg>
      <pc:sldChg chg="del">
        <pc:chgData name="Eliza McConnell" userId="93dfa243-09ac-4636-bb57-c48a7a2fd3b0" providerId="ADAL" clId="{A6561B85-2DA0-40CB-B05A-1231A515E428}" dt="2024-09-25T14:55:55.947" v="206" actId="47"/>
        <pc:sldMkLst>
          <pc:docMk/>
          <pc:sldMk cId="2335315304" sldId="1485"/>
        </pc:sldMkLst>
      </pc:sldChg>
      <pc:sldChg chg="del">
        <pc:chgData name="Eliza McConnell" userId="93dfa243-09ac-4636-bb57-c48a7a2fd3b0" providerId="ADAL" clId="{A6561B85-2DA0-40CB-B05A-1231A515E428}" dt="2024-09-25T14:55:55.947" v="206" actId="47"/>
        <pc:sldMkLst>
          <pc:docMk/>
          <pc:sldMk cId="1753128051" sldId="1486"/>
        </pc:sldMkLst>
      </pc:sldChg>
      <pc:sldChg chg="del">
        <pc:chgData name="Eliza McConnell" userId="93dfa243-09ac-4636-bb57-c48a7a2fd3b0" providerId="ADAL" clId="{A6561B85-2DA0-40CB-B05A-1231A515E428}" dt="2024-09-25T14:55:55.947" v="206" actId="47"/>
        <pc:sldMkLst>
          <pc:docMk/>
          <pc:sldMk cId="2907005202" sldId="1487"/>
        </pc:sldMkLst>
      </pc:sldChg>
      <pc:sldChg chg="del">
        <pc:chgData name="Eliza McConnell" userId="93dfa243-09ac-4636-bb57-c48a7a2fd3b0" providerId="ADAL" clId="{A6561B85-2DA0-40CB-B05A-1231A515E428}" dt="2024-09-25T14:55:55.947" v="206" actId="47"/>
        <pc:sldMkLst>
          <pc:docMk/>
          <pc:sldMk cId="3847978143" sldId="1488"/>
        </pc:sldMkLst>
      </pc:sldChg>
      <pc:sldChg chg="del">
        <pc:chgData name="Eliza McConnell" userId="93dfa243-09ac-4636-bb57-c48a7a2fd3b0" providerId="ADAL" clId="{A6561B85-2DA0-40CB-B05A-1231A515E428}" dt="2024-09-25T14:55:55.947" v="206" actId="47"/>
        <pc:sldMkLst>
          <pc:docMk/>
          <pc:sldMk cId="3752471053" sldId="1489"/>
        </pc:sldMkLst>
      </pc:sldChg>
      <pc:sldChg chg="del">
        <pc:chgData name="Eliza McConnell" userId="93dfa243-09ac-4636-bb57-c48a7a2fd3b0" providerId="ADAL" clId="{A6561B85-2DA0-40CB-B05A-1231A515E428}" dt="2024-09-25T14:55:55.947" v="206" actId="47"/>
        <pc:sldMkLst>
          <pc:docMk/>
          <pc:sldMk cId="2772729006" sldId="1490"/>
        </pc:sldMkLst>
      </pc:sldChg>
      <pc:sldChg chg="del">
        <pc:chgData name="Eliza McConnell" userId="93dfa243-09ac-4636-bb57-c48a7a2fd3b0" providerId="ADAL" clId="{A6561B85-2DA0-40CB-B05A-1231A515E428}" dt="2024-09-25T14:55:55.947" v="206" actId="47"/>
        <pc:sldMkLst>
          <pc:docMk/>
          <pc:sldMk cId="1902317814" sldId="1491"/>
        </pc:sldMkLst>
      </pc:sldChg>
      <pc:sldChg chg="del">
        <pc:chgData name="Eliza McConnell" userId="93dfa243-09ac-4636-bb57-c48a7a2fd3b0" providerId="ADAL" clId="{A6561B85-2DA0-40CB-B05A-1231A515E428}" dt="2024-09-25T14:55:55.947" v="206" actId="47"/>
        <pc:sldMkLst>
          <pc:docMk/>
          <pc:sldMk cId="3151505019" sldId="1492"/>
        </pc:sldMkLst>
      </pc:sldChg>
      <pc:sldChg chg="del">
        <pc:chgData name="Eliza McConnell" userId="93dfa243-09ac-4636-bb57-c48a7a2fd3b0" providerId="ADAL" clId="{A6561B85-2DA0-40CB-B05A-1231A515E428}" dt="2024-09-25T14:55:55.947" v="206" actId="47"/>
        <pc:sldMkLst>
          <pc:docMk/>
          <pc:sldMk cId="410747882" sldId="1494"/>
        </pc:sldMkLst>
      </pc:sldChg>
      <pc:sldChg chg="del">
        <pc:chgData name="Eliza McConnell" userId="93dfa243-09ac-4636-bb57-c48a7a2fd3b0" providerId="ADAL" clId="{A6561B85-2DA0-40CB-B05A-1231A515E428}" dt="2024-09-25T14:55:55.947" v="206" actId="47"/>
        <pc:sldMkLst>
          <pc:docMk/>
          <pc:sldMk cId="1371609421" sldId="1495"/>
        </pc:sldMkLst>
      </pc:sldChg>
      <pc:sldChg chg="del">
        <pc:chgData name="Eliza McConnell" userId="93dfa243-09ac-4636-bb57-c48a7a2fd3b0" providerId="ADAL" clId="{A6561B85-2DA0-40CB-B05A-1231A515E428}" dt="2024-09-25T14:55:55.947" v="206" actId="47"/>
        <pc:sldMkLst>
          <pc:docMk/>
          <pc:sldMk cId="4078403601" sldId="1496"/>
        </pc:sldMkLst>
      </pc:sldChg>
      <pc:sldChg chg="del">
        <pc:chgData name="Eliza McConnell" userId="93dfa243-09ac-4636-bb57-c48a7a2fd3b0" providerId="ADAL" clId="{A6561B85-2DA0-40CB-B05A-1231A515E428}" dt="2024-09-25T14:55:55.947" v="206" actId="47"/>
        <pc:sldMkLst>
          <pc:docMk/>
          <pc:sldMk cId="2553462070" sldId="1497"/>
        </pc:sldMkLst>
      </pc:sldChg>
      <pc:sldChg chg="del">
        <pc:chgData name="Eliza McConnell" userId="93dfa243-09ac-4636-bb57-c48a7a2fd3b0" providerId="ADAL" clId="{A6561B85-2DA0-40CB-B05A-1231A515E428}" dt="2024-09-25T14:55:55.947" v="206" actId="47"/>
        <pc:sldMkLst>
          <pc:docMk/>
          <pc:sldMk cId="3968080838" sldId="1498"/>
        </pc:sldMkLst>
      </pc:sldChg>
      <pc:sldChg chg="del">
        <pc:chgData name="Eliza McConnell" userId="93dfa243-09ac-4636-bb57-c48a7a2fd3b0" providerId="ADAL" clId="{A6561B85-2DA0-40CB-B05A-1231A515E428}" dt="2024-09-25T14:54:45.316" v="201" actId="47"/>
        <pc:sldMkLst>
          <pc:docMk/>
          <pc:sldMk cId="2420724755" sldId="1500"/>
        </pc:sldMkLst>
      </pc:sldChg>
      <pc:sldChg chg="add modNotesTx">
        <pc:chgData name="Eliza McConnell" userId="93dfa243-09ac-4636-bb57-c48a7a2fd3b0" providerId="ADAL" clId="{A6561B85-2DA0-40CB-B05A-1231A515E428}" dt="2024-09-25T15:11:33.662" v="1295" actId="20577"/>
        <pc:sldMkLst>
          <pc:docMk/>
          <pc:sldMk cId="3277525589" sldId="1501"/>
        </pc:sldMkLst>
      </pc:sldChg>
      <pc:sldChg chg="modSp add mod">
        <pc:chgData name="Eliza McConnell" userId="93dfa243-09ac-4636-bb57-c48a7a2fd3b0" providerId="ADAL" clId="{A6561B85-2DA0-40CB-B05A-1231A515E428}" dt="2024-09-25T14:49:51.999" v="150" actId="1076"/>
        <pc:sldMkLst>
          <pc:docMk/>
          <pc:sldMk cId="4212914370" sldId="1502"/>
        </pc:sldMkLst>
        <pc:spChg chg="mod">
          <ac:chgData name="Eliza McConnell" userId="93dfa243-09ac-4636-bb57-c48a7a2fd3b0" providerId="ADAL" clId="{A6561B85-2DA0-40CB-B05A-1231A515E428}" dt="2024-09-25T14:49:51.999" v="150" actId="1076"/>
          <ac:spMkLst>
            <pc:docMk/>
            <pc:sldMk cId="4212914370" sldId="1502"/>
            <ac:spMk id="4" creationId="{E8DDE7F4-6643-FCC7-B4A2-39F5112825A4}"/>
          </ac:spMkLst>
        </pc:spChg>
      </pc:sldChg>
      <pc:sldChg chg="add">
        <pc:chgData name="Eliza McConnell" userId="93dfa243-09ac-4636-bb57-c48a7a2fd3b0" providerId="ADAL" clId="{A6561B85-2DA0-40CB-B05A-1231A515E428}" dt="2024-09-25T14:46:59.015" v="0"/>
        <pc:sldMkLst>
          <pc:docMk/>
          <pc:sldMk cId="2983382904" sldId="1503"/>
        </pc:sldMkLst>
      </pc:sldChg>
      <pc:sldChg chg="addSp delSp modSp new mod modAnim">
        <pc:chgData name="Eliza McConnell" userId="93dfa243-09ac-4636-bb57-c48a7a2fd3b0" providerId="ADAL" clId="{A6561B85-2DA0-40CB-B05A-1231A515E428}" dt="2024-09-25T14:52:27.879" v="199" actId="1076"/>
        <pc:sldMkLst>
          <pc:docMk/>
          <pc:sldMk cId="523315065" sldId="1504"/>
        </pc:sldMkLst>
        <pc:spChg chg="del">
          <ac:chgData name="Eliza McConnell" userId="93dfa243-09ac-4636-bb57-c48a7a2fd3b0" providerId="ADAL" clId="{A6561B85-2DA0-40CB-B05A-1231A515E428}" dt="2024-09-25T14:51:44.703" v="192" actId="478"/>
          <ac:spMkLst>
            <pc:docMk/>
            <pc:sldMk cId="523315065" sldId="1504"/>
            <ac:spMk id="2" creationId="{E03BD4B8-B486-0050-20DB-D7E93366937C}"/>
          </ac:spMkLst>
        </pc:spChg>
        <pc:spChg chg="mod">
          <ac:chgData name="Eliza McConnell" userId="93dfa243-09ac-4636-bb57-c48a7a2fd3b0" providerId="ADAL" clId="{A6561B85-2DA0-40CB-B05A-1231A515E428}" dt="2024-09-25T14:51:41.500" v="191" actId="20577"/>
          <ac:spMkLst>
            <pc:docMk/>
            <pc:sldMk cId="523315065" sldId="1504"/>
            <ac:spMk id="3" creationId="{A0C7A9E6-C064-5B36-B88A-F76A521565DD}"/>
          </ac:spMkLst>
        </pc:spChg>
        <pc:spChg chg="del">
          <ac:chgData name="Eliza McConnell" userId="93dfa243-09ac-4636-bb57-c48a7a2fd3b0" providerId="ADAL" clId="{A6561B85-2DA0-40CB-B05A-1231A515E428}" dt="2024-09-25T14:51:46.153" v="193" actId="478"/>
          <ac:spMkLst>
            <pc:docMk/>
            <pc:sldMk cId="523315065" sldId="1504"/>
            <ac:spMk id="4" creationId="{E3171406-7773-C83A-5694-7A2B9E60071B}"/>
          </ac:spMkLst>
        </pc:spChg>
        <pc:picChg chg="add mod">
          <ac:chgData name="Eliza McConnell" userId="93dfa243-09ac-4636-bb57-c48a7a2fd3b0" providerId="ADAL" clId="{A6561B85-2DA0-40CB-B05A-1231A515E428}" dt="2024-09-25T14:52:27.879" v="199" actId="1076"/>
          <ac:picMkLst>
            <pc:docMk/>
            <pc:sldMk cId="523315065" sldId="1504"/>
            <ac:picMk id="6" creationId="{658E661F-B8A3-B292-CC47-E2113782CD0B}"/>
          </ac:picMkLst>
        </pc:picChg>
      </pc:sldChg>
    </pc:docChg>
  </pc:docChgLst>
  <pc:docChgLst>
    <pc:chgData name="Eliza McConnell" userId="93dfa243-09ac-4636-bb57-c48a7a2fd3b0" providerId="ADAL" clId="{80409648-EF06-4145-A17B-41CEC21A67B3}"/>
    <pc:docChg chg="undo custSel addSld delSld modSld sldOrd">
      <pc:chgData name="Eliza McConnell" userId="93dfa243-09ac-4636-bb57-c48a7a2fd3b0" providerId="ADAL" clId="{80409648-EF06-4145-A17B-41CEC21A67B3}" dt="2024-09-11T13:50:36.553" v="573" actId="47"/>
      <pc:docMkLst>
        <pc:docMk/>
      </pc:docMkLst>
      <pc:sldChg chg="delSp modSp del mod">
        <pc:chgData name="Eliza McConnell" userId="93dfa243-09ac-4636-bb57-c48a7a2fd3b0" providerId="ADAL" clId="{80409648-EF06-4145-A17B-41CEC21A67B3}" dt="2024-09-11T13:33:20.494" v="78" actId="47"/>
        <pc:sldMkLst>
          <pc:docMk/>
          <pc:sldMk cId="1061687048" sldId="1443"/>
        </pc:sldMkLst>
        <pc:spChg chg="mod">
          <ac:chgData name="Eliza McConnell" userId="93dfa243-09ac-4636-bb57-c48a7a2fd3b0" providerId="ADAL" clId="{80409648-EF06-4145-A17B-41CEC21A67B3}" dt="2024-09-11T13:30:22.387" v="22" actId="6549"/>
          <ac:spMkLst>
            <pc:docMk/>
            <pc:sldMk cId="1061687048" sldId="1443"/>
            <ac:spMk id="7" creationId="{7BD4F2CD-15E5-4523-9C94-BF7761BF6BCF}"/>
          </ac:spMkLst>
        </pc:spChg>
        <pc:picChg chg="del">
          <ac:chgData name="Eliza McConnell" userId="93dfa243-09ac-4636-bb57-c48a7a2fd3b0" providerId="ADAL" clId="{80409648-EF06-4145-A17B-41CEC21A67B3}" dt="2024-09-11T13:30:25.014" v="23" actId="478"/>
          <ac:picMkLst>
            <pc:docMk/>
            <pc:sldMk cId="1061687048" sldId="1443"/>
            <ac:picMk id="8" creationId="{ACF222F7-6DE6-1E20-309A-D83D3A3A8303}"/>
          </ac:picMkLst>
        </pc:picChg>
      </pc:sldChg>
      <pc:sldChg chg="modSp mod">
        <pc:chgData name="Eliza McConnell" userId="93dfa243-09ac-4636-bb57-c48a7a2fd3b0" providerId="ADAL" clId="{80409648-EF06-4145-A17B-41CEC21A67B3}" dt="2024-09-11T13:41:02.133" v="359" actId="20577"/>
        <pc:sldMkLst>
          <pc:docMk/>
          <pc:sldMk cId="1084862611" sldId="1444"/>
        </pc:sldMkLst>
        <pc:spChg chg="mod">
          <ac:chgData name="Eliza McConnell" userId="93dfa243-09ac-4636-bb57-c48a7a2fd3b0" providerId="ADAL" clId="{80409648-EF06-4145-A17B-41CEC21A67B3}" dt="2024-09-11T13:41:02.133" v="359" actId="20577"/>
          <ac:spMkLst>
            <pc:docMk/>
            <pc:sldMk cId="1084862611" sldId="1444"/>
            <ac:spMk id="3" creationId="{FC8F6E03-BF1B-349C-A479-27CAAA74CE82}"/>
          </ac:spMkLst>
        </pc:spChg>
      </pc:sldChg>
      <pc:sldChg chg="modSp mod ord modShow modNotesTx">
        <pc:chgData name="Eliza McConnell" userId="93dfa243-09ac-4636-bb57-c48a7a2fd3b0" providerId="ADAL" clId="{80409648-EF06-4145-A17B-41CEC21A67B3}" dt="2024-09-11T13:41:52.658" v="360" actId="20577"/>
        <pc:sldMkLst>
          <pc:docMk/>
          <pc:sldMk cId="2048783403" sldId="1467"/>
        </pc:sldMkLst>
        <pc:spChg chg="mod">
          <ac:chgData name="Eliza McConnell" userId="93dfa243-09ac-4636-bb57-c48a7a2fd3b0" providerId="ADAL" clId="{80409648-EF06-4145-A17B-41CEC21A67B3}" dt="2024-09-11T13:32:47.660" v="77" actId="3626"/>
          <ac:spMkLst>
            <pc:docMk/>
            <pc:sldMk cId="2048783403" sldId="1467"/>
            <ac:spMk id="4" creationId="{3EBB7A63-2A3C-ABCF-0A0E-4989A9E0ADBD}"/>
          </ac:spMkLst>
        </pc:spChg>
      </pc:sldChg>
      <pc:sldChg chg="del mod ord modShow">
        <pc:chgData name="Eliza McConnell" userId="93dfa243-09ac-4636-bb57-c48a7a2fd3b0" providerId="ADAL" clId="{80409648-EF06-4145-A17B-41CEC21A67B3}" dt="2024-09-11T13:50:27.588" v="572" actId="47"/>
        <pc:sldMkLst>
          <pc:docMk/>
          <pc:sldMk cId="133817751" sldId="1468"/>
        </pc:sldMkLst>
      </pc:sldChg>
      <pc:sldChg chg="del">
        <pc:chgData name="Eliza McConnell" userId="93dfa243-09ac-4636-bb57-c48a7a2fd3b0" providerId="ADAL" clId="{80409648-EF06-4145-A17B-41CEC21A67B3}" dt="2024-09-11T13:50:36.553" v="573" actId="47"/>
        <pc:sldMkLst>
          <pc:docMk/>
          <pc:sldMk cId="2227241309" sldId="1499"/>
        </pc:sldMkLst>
      </pc:sldChg>
      <pc:sldChg chg="modSp add mod">
        <pc:chgData name="Eliza McConnell" userId="93dfa243-09ac-4636-bb57-c48a7a2fd3b0" providerId="ADAL" clId="{80409648-EF06-4145-A17B-41CEC21A67B3}" dt="2024-09-11T13:48:47.739" v="571" actId="20577"/>
        <pc:sldMkLst>
          <pc:docMk/>
          <pc:sldMk cId="2420724755" sldId="1500"/>
        </pc:sldMkLst>
        <pc:spChg chg="mod">
          <ac:chgData name="Eliza McConnell" userId="93dfa243-09ac-4636-bb57-c48a7a2fd3b0" providerId="ADAL" clId="{80409648-EF06-4145-A17B-41CEC21A67B3}" dt="2024-09-11T13:33:40.560" v="80"/>
          <ac:spMkLst>
            <pc:docMk/>
            <pc:sldMk cId="2420724755" sldId="1500"/>
            <ac:spMk id="3" creationId="{FC8F6E03-BF1B-349C-A479-27CAAA74CE82}"/>
          </ac:spMkLst>
        </pc:spChg>
        <pc:spChg chg="mod">
          <ac:chgData name="Eliza McConnell" userId="93dfa243-09ac-4636-bb57-c48a7a2fd3b0" providerId="ADAL" clId="{80409648-EF06-4145-A17B-41CEC21A67B3}" dt="2024-09-11T13:48:47.739" v="571" actId="20577"/>
          <ac:spMkLst>
            <pc:docMk/>
            <pc:sldMk cId="2420724755" sldId="1500"/>
            <ac:spMk id="4" creationId="{620434C6-BD30-BA0C-BCA4-242EEC9F431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8A7A25-D282-2AC0-B0A4-A48D71E93D0C}"/>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84CFAF-A864-B859-8577-03C9D56EE8DB}"/>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2330FD7F-F176-C742-B975-1C93DB2AB02C}" type="datetimeFigureOut">
              <a:rPr lang="en-US" smtClean="0"/>
              <a:t>9/25/2024</a:t>
            </a:fld>
            <a:endParaRPr lang="en-US"/>
          </a:p>
        </p:txBody>
      </p:sp>
      <p:sp>
        <p:nvSpPr>
          <p:cNvPr id="4" name="Footer Placeholder 3">
            <a:extLst>
              <a:ext uri="{FF2B5EF4-FFF2-40B4-BE49-F238E27FC236}">
                <a16:creationId xmlns:a16="http://schemas.microsoft.com/office/drawing/2014/main" id="{DD46D415-9749-965F-B56F-702E085BB3F7}"/>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B1E7BB-11D6-00B1-171F-2966F901A613}"/>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3F47C526-786F-5648-B630-A379B16C317C}" type="slidenum">
              <a:rPr lang="en-US" smtClean="0"/>
              <a:t>‹#›</a:t>
            </a:fld>
            <a:endParaRPr lang="en-US"/>
          </a:p>
        </p:txBody>
      </p:sp>
    </p:spTree>
    <p:extLst>
      <p:ext uri="{BB962C8B-B14F-4D97-AF65-F5344CB8AC3E}">
        <p14:creationId xmlns:p14="http://schemas.microsoft.com/office/powerpoint/2010/main" val="373337810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160" userDrawn="1">
          <p15:clr>
            <a:srgbClr val="F26B43"/>
          </p15:clr>
        </p15:guide>
        <p15:guide id="2" pos="38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7D0D702-F9F9-2F41-938F-287A986F5BFF}" type="datetimeFigureOut">
              <a:rPr lang="en-US" smtClean="0"/>
              <a:t>9/25/2024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B9240D4-6F14-3449-8FA2-7400E50A5229}" type="slidenum">
              <a:rPr lang="en-US" smtClean="0"/>
              <a:t>‹#›</a:t>
            </a:fld>
            <a:endParaRPr lang="en-US"/>
          </a:p>
        </p:txBody>
      </p:sp>
    </p:spTree>
    <p:extLst>
      <p:ext uri="{BB962C8B-B14F-4D97-AF65-F5344CB8AC3E}">
        <p14:creationId xmlns:p14="http://schemas.microsoft.com/office/powerpoint/2010/main" val="1713444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160" userDrawn="1">
          <p15:clr>
            <a:srgbClr val="F26B43"/>
          </p15:clr>
        </p15:guide>
        <p15:guide id="2" pos="384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is designed for local authorities (or other third parties) to use in conversation with care providers. It gives an overview of the benefits of ASC-WDS and how the data is used across the sector. </a:t>
            </a:r>
          </a:p>
        </p:txBody>
      </p:sp>
      <p:sp>
        <p:nvSpPr>
          <p:cNvPr id="4" name="Slide Number Placeholder 3"/>
          <p:cNvSpPr>
            <a:spLocks noGrp="1"/>
          </p:cNvSpPr>
          <p:nvPr>
            <p:ph type="sldNum" sz="quarter" idx="5"/>
          </p:nvPr>
        </p:nvSpPr>
        <p:spPr/>
        <p:txBody>
          <a:bodyPr/>
          <a:lstStyle/>
          <a:p>
            <a:fld id="{2B9240D4-6F14-3449-8FA2-7400E50A5229}" type="slidenum">
              <a:rPr lang="en-US" smtClean="0"/>
              <a:t>1</a:t>
            </a:fld>
            <a:endParaRPr lang="en-US"/>
          </a:p>
        </p:txBody>
      </p:sp>
    </p:spTree>
    <p:extLst>
      <p:ext uri="{BB962C8B-B14F-4D97-AF65-F5344CB8AC3E}">
        <p14:creationId xmlns:p14="http://schemas.microsoft.com/office/powerpoint/2010/main" val="2240035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 </a:t>
            </a:r>
            <a:r>
              <a:rPr lang="en-GB" sz="1800" b="0" dirty="0">
                <a:solidFill>
                  <a:srgbClr val="005EB8"/>
                </a:solidFill>
              </a:rPr>
              <a:t>Adult Social Care Workforce Data Set (ASC-WDS) </a:t>
            </a:r>
            <a:r>
              <a:rPr lang="en-GB" b="0" dirty="0"/>
              <a:t>is a </a:t>
            </a:r>
            <a:r>
              <a:rPr lang="en-GB" dirty="0"/>
              <a:t>data collection service, commissioned and funded by the Department of Health and Social Care and run by Skills for Care. It is the leading source of intelligence for the adult social care workforce.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a:defRPr/>
            </a:pPr>
            <a:r>
              <a:rPr lang="en-GB" dirty="0"/>
              <a:t>It helps providers to manage their teams, can save you thousands of pounds, and also provides crucial information to key decision makers such as Government, DHSC, CQC and local authorities. </a:t>
            </a:r>
            <a:endParaRPr lang="en-GB" dirty="0">
              <a:solidFill>
                <a:srgbClr val="000000"/>
              </a:solidFill>
              <a:cs typeface="Calibri"/>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2</a:t>
            </a:fld>
            <a:endParaRPr lang="en-GB" dirty="0"/>
          </a:p>
        </p:txBody>
      </p:sp>
    </p:spTree>
    <p:extLst>
      <p:ext uri="{BB962C8B-B14F-4D97-AF65-F5344CB8AC3E}">
        <p14:creationId xmlns:p14="http://schemas.microsoft.com/office/powerpoint/2010/main" val="2244963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are the benefits to having an ASC-WDS account? Well… </a:t>
            </a:r>
          </a:p>
          <a:p>
            <a:endParaRPr lang="en-GB" dirty="0"/>
          </a:p>
          <a:p>
            <a:r>
              <a:rPr lang="en-GB" dirty="0"/>
              <a:t>You can gain access to funding for training your staff </a:t>
            </a:r>
          </a:p>
          <a:p>
            <a:r>
              <a:rPr lang="en-GB" dirty="0"/>
              <a:t>The system provides safe and free storage of staff records and can help you to manage your training records… it’s effectively a free LMS system.  </a:t>
            </a:r>
          </a:p>
          <a:p>
            <a:r>
              <a:rPr lang="en-GB" dirty="0"/>
              <a:t>You can benchmark your workplace against other providers in your area, for metrics like pay or turnover rates. </a:t>
            </a:r>
          </a:p>
          <a:p>
            <a:r>
              <a:rPr lang="en-GB" dirty="0"/>
              <a:t>You’ll also get discounts and special offers in the ASC-WDS Benefits Bundle </a:t>
            </a: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4</a:t>
            </a:fld>
            <a:endParaRPr lang="en-GB" dirty="0"/>
          </a:p>
        </p:txBody>
      </p:sp>
    </p:spTree>
    <p:extLst>
      <p:ext uri="{BB962C8B-B14F-4D97-AF65-F5344CB8AC3E}">
        <p14:creationId xmlns:p14="http://schemas.microsoft.com/office/powerpoint/2010/main" val="1467030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2024/25 ASC-WDS is linked to two different funding sources- The Workforce Development Fund and the Adult Social Care Learning and Development Support Scheme. The webpages linked provide more information about what can be claimed and the process to do so. The key point is that you must have an up to date ASC-WDS account to claim from the funds, and that these funding sources have saved care providers thousands of pounds. </a:t>
            </a:r>
          </a:p>
        </p:txBody>
      </p:sp>
      <p:sp>
        <p:nvSpPr>
          <p:cNvPr id="4" name="Slide Number Placeholder 3"/>
          <p:cNvSpPr>
            <a:spLocks noGrp="1"/>
          </p:cNvSpPr>
          <p:nvPr>
            <p:ph type="sldNum" sz="quarter" idx="5"/>
          </p:nvPr>
        </p:nvSpPr>
        <p:spPr/>
        <p:txBody>
          <a:bodyPr/>
          <a:lstStyle/>
          <a:p>
            <a:fld id="{2B9240D4-6F14-3449-8FA2-7400E50A5229}" type="slidenum">
              <a:rPr lang="en-US" smtClean="0"/>
              <a:t>5</a:t>
            </a:fld>
            <a:endParaRPr lang="en-US"/>
          </a:p>
        </p:txBody>
      </p:sp>
    </p:spTree>
    <p:extLst>
      <p:ext uri="{BB962C8B-B14F-4D97-AF65-F5344CB8AC3E}">
        <p14:creationId xmlns:p14="http://schemas.microsoft.com/office/powerpoint/2010/main" val="2973432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Here’s an example of some of the workforce data that you can find on the Skills for Care website. </a:t>
            </a:r>
            <a:r>
              <a:rPr lang="en-GB" b="0" i="0" dirty="0">
                <a:solidFill>
                  <a:srgbClr val="333333"/>
                </a:solidFill>
                <a:effectLst/>
                <a:latin typeface="Helvetica Neue"/>
              </a:rPr>
              <a:t>You can view information on a national level, regionally, or by local authority or ICS area.</a:t>
            </a:r>
          </a:p>
          <a:p>
            <a:endParaRPr lang="en-GB" dirty="0"/>
          </a:p>
          <a:p>
            <a:endParaRPr lang="en-GB" dirty="0"/>
          </a:p>
        </p:txBody>
      </p:sp>
      <p:sp>
        <p:nvSpPr>
          <p:cNvPr id="4" name="Slide Number Placeholder 3"/>
          <p:cNvSpPr>
            <a:spLocks noGrp="1"/>
          </p:cNvSpPr>
          <p:nvPr>
            <p:ph type="sldNum" sz="quarter" idx="5"/>
          </p:nvPr>
        </p:nvSpPr>
        <p:spPr/>
        <p:txBody>
          <a:bodyPr/>
          <a:lstStyle/>
          <a:p>
            <a:fld id="{2B9240D4-6F14-3449-8FA2-7400E50A5229}" type="slidenum">
              <a:rPr lang="en-US" smtClean="0"/>
              <a:t>6</a:t>
            </a:fld>
            <a:endParaRPr lang="en-US"/>
          </a:p>
        </p:txBody>
      </p:sp>
    </p:spTree>
    <p:extLst>
      <p:ext uri="{BB962C8B-B14F-4D97-AF65-F5344CB8AC3E}">
        <p14:creationId xmlns:p14="http://schemas.microsoft.com/office/powerpoint/2010/main" val="2550248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dirty="0"/>
              <a:t>Here are some great examples of how the data is used on a national level. </a:t>
            </a:r>
          </a:p>
          <a:p>
            <a:endParaRPr lang="en-US" sz="2000" b="1" dirty="0"/>
          </a:p>
          <a:p>
            <a:pPr marL="342900" indent="-342900">
              <a:buFont typeface="Arial" panose="020B0604020202020204" pitchFamily="34" charset="0"/>
              <a:buChar char="•"/>
            </a:pPr>
            <a:r>
              <a:rPr lang="en-US" sz="2000" b="1" dirty="0"/>
              <a:t>DHSC </a:t>
            </a:r>
            <a:r>
              <a:rPr lang="en-US" sz="2000" dirty="0"/>
              <a:t>use ASC-WDS to measure the </a:t>
            </a:r>
            <a:r>
              <a:rPr lang="en-US" sz="2000" b="1" dirty="0"/>
              <a:t>impact of reform</a:t>
            </a:r>
            <a:r>
              <a:rPr lang="en-US" sz="2000" dirty="0"/>
              <a:t>. </a:t>
            </a:r>
          </a:p>
          <a:p>
            <a:pPr marL="800100" lvl="1" indent="-342900">
              <a:buFont typeface="Arial" panose="020B0604020202020204" pitchFamily="34" charset="0"/>
              <a:buChar char="•"/>
            </a:pPr>
            <a:r>
              <a:rPr lang="en-US" sz="2000" dirty="0"/>
              <a:t>For example, ASC-WDS asks 'Would</a:t>
            </a:r>
            <a:r>
              <a:rPr lang="en-US" sz="2000" dirty="0">
                <a:ea typeface="+mn-lt"/>
                <a:cs typeface="+mn-lt"/>
              </a:rPr>
              <a:t> you accept a Care Certificate from a worker's previous employer?'. The responses are being used to determine the cost to the social care sector of staff moving between employers and to monitor whether DHSC policies make training more transferable. It is also being used to check the effectiveness of the Care Certificate. </a:t>
            </a:r>
          </a:p>
          <a:p>
            <a:pPr marL="800100" lvl="1" indent="-342900">
              <a:buFont typeface="Arial" panose="020B0604020202020204" pitchFamily="34" charset="0"/>
              <a:buChar char="•"/>
            </a:pPr>
            <a:r>
              <a:rPr lang="en-US" sz="2000" dirty="0">
                <a:ea typeface="+mn-lt"/>
                <a:cs typeface="+mn-lt"/>
              </a:rPr>
              <a:t>They’ve also </a:t>
            </a:r>
            <a:r>
              <a:rPr lang="en-US" sz="2000">
                <a:ea typeface="+mn-lt"/>
                <a:cs typeface="+mn-lt"/>
              </a:rPr>
              <a:t>asked SfC </a:t>
            </a:r>
            <a:r>
              <a:rPr lang="en-US" sz="2000" dirty="0">
                <a:ea typeface="+mn-lt"/>
                <a:cs typeface="+mn-lt"/>
              </a:rPr>
              <a:t>to look at gathering data on digital job roles and training in the sector &amp; more about international recruitment. </a:t>
            </a:r>
            <a:endParaRPr lang="en-US" sz="2000" dirty="0">
              <a:cs typeface="Arial"/>
            </a:endParaRPr>
          </a:p>
          <a:p>
            <a:pPr marL="342900" indent="-342900">
              <a:buFont typeface="Arial" panose="020B0604020202020204" pitchFamily="34" charset="0"/>
              <a:buChar char="•"/>
            </a:pPr>
            <a:r>
              <a:rPr lang="en-GB" sz="3200" dirty="0">
                <a:cs typeface="Arial" panose="020B0604020202020204"/>
              </a:rPr>
              <a:t>Trade associations use the data in their role as advocates for change. E.g. the Sector Pulse Check by Care England and </a:t>
            </a:r>
            <a:r>
              <a:rPr lang="en-GB" sz="3200" dirty="0" err="1">
                <a:cs typeface="Arial" panose="020B0604020202020204"/>
              </a:rPr>
              <a:t>Hft</a:t>
            </a:r>
            <a:r>
              <a:rPr lang="en-GB" sz="3200" dirty="0">
                <a:cs typeface="Arial" panose="020B0604020202020204"/>
              </a:rPr>
              <a:t>, which used Skills for Care data extensively and made some strong practical recommendations for government and other stakeholders. </a:t>
            </a:r>
            <a:endParaRPr lang="en-US" sz="1600" dirty="0">
              <a:cs typeface="Arial"/>
            </a:endParaRPr>
          </a:p>
          <a:p>
            <a:pPr lvl="1"/>
            <a:endParaRPr lang="en-US" sz="1600" dirty="0">
              <a:cs typeface="Arial"/>
            </a:endParaRPr>
          </a:p>
          <a:p>
            <a:pPr lvl="1"/>
            <a:endParaRPr lang="en-US" sz="1600" dirty="0">
              <a:cs typeface="Arial"/>
            </a:endParaRPr>
          </a:p>
          <a:p>
            <a:endParaRPr lang="en-US" dirty="0">
              <a:cs typeface="Arial"/>
            </a:endParaRPr>
          </a:p>
          <a:p>
            <a:endParaRPr lang="en-GB" dirty="0">
              <a:cs typeface="Arial" panose="020B0604020202020204"/>
            </a:endParaRPr>
          </a:p>
          <a:p>
            <a:endParaRPr lang="en-GB" dirty="0"/>
          </a:p>
          <a:p>
            <a:endParaRPr lang="en-GB" dirty="0"/>
          </a:p>
        </p:txBody>
      </p:sp>
      <p:sp>
        <p:nvSpPr>
          <p:cNvPr id="4" name="Slide Number Placeholder 3"/>
          <p:cNvSpPr>
            <a:spLocks noGrp="1"/>
          </p:cNvSpPr>
          <p:nvPr>
            <p:ph type="sldNum" sz="quarter" idx="5"/>
          </p:nvPr>
        </p:nvSpPr>
        <p:spPr/>
        <p:txBody>
          <a:bodyPr/>
          <a:lstStyle/>
          <a:p>
            <a:fld id="{2B9240D4-6F14-3449-8FA2-7400E50A5229}" type="slidenum">
              <a:rPr lang="en-US" smtClean="0"/>
              <a:t>7</a:t>
            </a:fld>
            <a:endParaRPr lang="en-US"/>
          </a:p>
        </p:txBody>
      </p:sp>
    </p:spTree>
    <p:extLst>
      <p:ext uri="{BB962C8B-B14F-4D97-AF65-F5344CB8AC3E}">
        <p14:creationId xmlns:p14="http://schemas.microsoft.com/office/powerpoint/2010/main" val="2183084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Getting set up is really easy, you’ll just need to answer a few questions, then your registration goes to the support team to be approved. </a:t>
            </a:r>
          </a:p>
          <a:p>
            <a:pPr>
              <a:lnSpc>
                <a:spcPct val="107000"/>
              </a:lnSpc>
              <a:spcAft>
                <a:spcPts val="80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a:ea typeface="Calibri" panose="020F0502020204030204" pitchFamily="34" charset="0"/>
                <a:cs typeface="Arial"/>
              </a:rPr>
              <a:t>Is your service CQC registered? </a:t>
            </a:r>
            <a:r>
              <a:rPr lang="en-GB" sz="1200" dirty="0">
                <a:latin typeface="Arial"/>
                <a:ea typeface="Calibri" panose="020F0502020204030204" pitchFamily="34" charset="0"/>
                <a:cs typeface="Arial"/>
              </a:rPr>
              <a:t>Yes/no options. Doesn't matter if you are or not, you can still create an account.</a:t>
            </a:r>
            <a:endParaRPr lang="en-GB" sz="1200" dirty="0">
              <a:effectLst/>
              <a:latin typeface="Arial"/>
              <a:ea typeface="Calibri" panose="020F0502020204030204" pitchFamily="34" charset="0"/>
              <a:cs typeface="Arial"/>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Find your workplace using your CQC location ID or the postcode for your workplace. </a:t>
            </a:r>
          </a:p>
          <a:p>
            <a:pPr>
              <a:lnSpc>
                <a:spcPct val="107000"/>
              </a:lnSpc>
              <a:spcAft>
                <a:spcPts val="80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It will ask you what the main service you provide is. </a:t>
            </a:r>
          </a:p>
          <a:p>
            <a:pPr>
              <a:lnSpc>
                <a:spcPct val="107000"/>
              </a:lnSpc>
              <a:spcAft>
                <a:spcPts val="80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What is your employer type? Local authority, Private sector, Voluntary, charity, not for profit, other</a:t>
            </a:r>
          </a:p>
          <a:p>
            <a:pPr>
              <a:lnSpc>
                <a:spcPct val="107000"/>
              </a:lnSpc>
              <a:spcAft>
                <a:spcPts val="80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How many members of staff does your workplace have? The number should include all staff (care-providing and none care-providing, those on permanent or temporary contracts, pool, bank and agency workers). You can enter an estimate at this stage and update once your registration is confirmed. </a:t>
            </a:r>
          </a:p>
          <a:p>
            <a:pPr>
              <a:lnSpc>
                <a:spcPct val="107000"/>
              </a:lnSpc>
              <a:spcAft>
                <a:spcPts val="80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The service will then ask for your user account details: your name, job title, email address and contact number </a:t>
            </a:r>
          </a:p>
          <a:p>
            <a:pPr>
              <a:lnSpc>
                <a:spcPct val="107000"/>
              </a:lnSpc>
              <a:spcAft>
                <a:spcPts val="80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Set your user name, password and security question. </a:t>
            </a:r>
          </a:p>
          <a:p>
            <a:pPr>
              <a:lnSpc>
                <a:spcPct val="107000"/>
              </a:lnSpc>
              <a:spcAft>
                <a:spcPts val="80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Submit your registration which gets checked and validated by the ASC-WDS support team. </a:t>
            </a:r>
          </a:p>
          <a:p>
            <a:pPr>
              <a:lnSpc>
                <a:spcPct val="107000"/>
              </a:lnSpc>
              <a:spcAft>
                <a:spcPts val="80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They’ll notify you by email when you can log in to your account. </a:t>
            </a:r>
          </a:p>
          <a:p>
            <a:endParaRPr lang="en-GB" dirty="0"/>
          </a:p>
        </p:txBody>
      </p:sp>
      <p:sp>
        <p:nvSpPr>
          <p:cNvPr id="4" name="Slide Number Placeholder 3"/>
          <p:cNvSpPr>
            <a:spLocks noGrp="1"/>
          </p:cNvSpPr>
          <p:nvPr>
            <p:ph type="sldNum" sz="quarter" idx="5"/>
          </p:nvPr>
        </p:nvSpPr>
        <p:spPr/>
        <p:txBody>
          <a:bodyPr/>
          <a:lstStyle/>
          <a:p>
            <a:fld id="{2B9240D4-6F14-3449-8FA2-7400E50A5229}" type="slidenum">
              <a:rPr lang="en-US" smtClean="0"/>
              <a:t>10</a:t>
            </a:fld>
            <a:endParaRPr lang="en-US"/>
          </a:p>
        </p:txBody>
      </p:sp>
    </p:spTree>
    <p:extLst>
      <p:ext uri="{BB962C8B-B14F-4D97-AF65-F5344CB8AC3E}">
        <p14:creationId xmlns:p14="http://schemas.microsoft.com/office/powerpoint/2010/main" val="3484721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can’t recommend ASC-WDS enough. It will help you manage your organisation, get you access to funding and will ensure the sector has enough information to make the right decisions. </a:t>
            </a:r>
          </a:p>
          <a:p>
            <a:endParaRPr lang="en-GB" dirty="0"/>
          </a:p>
          <a:p>
            <a:r>
              <a:rPr lang="en-GB" dirty="0"/>
              <a:t>There is e a dedicated support team there to help out as you get started, and you only need a few basic details about your workplace to get set up. </a:t>
            </a:r>
          </a:p>
          <a:p>
            <a:endParaRPr lang="en-GB" dirty="0"/>
          </a:p>
          <a:p>
            <a:r>
              <a:rPr lang="en-GB" dirty="0"/>
              <a:t>Head to www.skillsforcare.org.uk/ASCWDS to create your account or find out more. </a:t>
            </a:r>
          </a:p>
          <a:p>
            <a:endParaRPr lang="en-GB" dirty="0"/>
          </a:p>
        </p:txBody>
      </p:sp>
      <p:sp>
        <p:nvSpPr>
          <p:cNvPr id="4" name="Slide Number Placeholder 3"/>
          <p:cNvSpPr>
            <a:spLocks noGrp="1"/>
          </p:cNvSpPr>
          <p:nvPr>
            <p:ph type="sldNum" sz="quarter" idx="5"/>
          </p:nvPr>
        </p:nvSpPr>
        <p:spPr/>
        <p:txBody>
          <a:bodyPr/>
          <a:lstStyle/>
          <a:p>
            <a:fld id="{2B9240D4-6F14-3449-8FA2-7400E50A5229}" type="slidenum">
              <a:rPr lang="en-US" smtClean="0"/>
              <a:t>11</a:t>
            </a:fld>
            <a:endParaRPr lang="en-US"/>
          </a:p>
        </p:txBody>
      </p:sp>
    </p:spTree>
    <p:extLst>
      <p:ext uri="{BB962C8B-B14F-4D97-AF65-F5344CB8AC3E}">
        <p14:creationId xmlns:p14="http://schemas.microsoft.com/office/powerpoint/2010/main" val="4081900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Parallelogram 7">
            <a:extLst>
              <a:ext uri="{FF2B5EF4-FFF2-40B4-BE49-F238E27FC236}">
                <a16:creationId xmlns:a16="http://schemas.microsoft.com/office/drawing/2014/main" id="{BCDC81AD-5609-A01F-A6F8-6EEBC19DAB4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9">
            <a:extLst>
              <a:ext uri="{FF2B5EF4-FFF2-40B4-BE49-F238E27FC236}">
                <a16:creationId xmlns:a16="http://schemas.microsoft.com/office/drawing/2014/main" id="{49AAFC10-504B-E114-B2A1-687494A894F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E65F6B5C-4D90-9D62-11C7-DCBA4B404F86}"/>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323958"/>
            <a:ext cx="1485777" cy="703373"/>
          </a:xfrm>
          <a:prstGeom prst="rect">
            <a:avLst/>
          </a:prstGeom>
        </p:spPr>
      </p:pic>
      <p:sp>
        <p:nvSpPr>
          <p:cNvPr id="3" name="Text Placeholder 8">
            <a:extLst>
              <a:ext uri="{FF2B5EF4-FFF2-40B4-BE49-F238E27FC236}">
                <a16:creationId xmlns:a16="http://schemas.microsoft.com/office/drawing/2014/main" id="{A5D0438E-9E01-D84B-B2D9-523E1C6B5E19}"/>
              </a:ext>
            </a:extLst>
          </p:cNvPr>
          <p:cNvSpPr>
            <a:spLocks noGrp="1"/>
          </p:cNvSpPr>
          <p:nvPr>
            <p:ph type="body" sz="quarter" idx="11"/>
          </p:nvPr>
        </p:nvSpPr>
        <p:spPr>
          <a:xfrm>
            <a:off x="495299" y="1286176"/>
            <a:ext cx="8831263" cy="1109131"/>
          </a:xfrm>
          <a:prstGeom prst="rect">
            <a:avLst/>
          </a:prstGeom>
        </p:spPr>
        <p:txBody>
          <a:bodyPr/>
          <a:lstStyle>
            <a:lvl1pPr>
              <a:defRPr sz="2800" b="1">
                <a:solidFill>
                  <a:srgbClr val="008F9C"/>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Click to edit Master text styles</a:t>
            </a:r>
          </a:p>
          <a:p>
            <a:pPr lvl="0"/>
            <a:r>
              <a:rPr lang="en-GB" dirty="0"/>
              <a:t>Second level</a:t>
            </a:r>
          </a:p>
        </p:txBody>
      </p:sp>
      <p:sp>
        <p:nvSpPr>
          <p:cNvPr id="5" name="Text Placeholder 13">
            <a:extLst>
              <a:ext uri="{FF2B5EF4-FFF2-40B4-BE49-F238E27FC236}">
                <a16:creationId xmlns:a16="http://schemas.microsoft.com/office/drawing/2014/main" id="{F080B91B-BD11-27EF-85C6-793F2725FCE2}"/>
              </a:ext>
            </a:extLst>
          </p:cNvPr>
          <p:cNvSpPr>
            <a:spLocks noGrp="1"/>
          </p:cNvSpPr>
          <p:nvPr>
            <p:ph type="body" sz="quarter" idx="12"/>
          </p:nvPr>
        </p:nvSpPr>
        <p:spPr>
          <a:xfrm>
            <a:off x="495299" y="355313"/>
            <a:ext cx="8907463" cy="703263"/>
          </a:xfrm>
          <a:prstGeom prst="rect">
            <a:avLst/>
          </a:prstGeom>
        </p:spPr>
        <p:txBody>
          <a:bodyPr/>
          <a:lstStyle>
            <a:lvl1pPr>
              <a:defRPr sz="3600" b="1">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 name="Text Placeholder 8">
            <a:extLst>
              <a:ext uri="{FF2B5EF4-FFF2-40B4-BE49-F238E27FC236}">
                <a16:creationId xmlns:a16="http://schemas.microsoft.com/office/drawing/2014/main" id="{26D98DD4-B153-46FB-3A3E-A97F72301C6C}"/>
              </a:ext>
            </a:extLst>
          </p:cNvPr>
          <p:cNvSpPr>
            <a:spLocks noGrp="1"/>
          </p:cNvSpPr>
          <p:nvPr>
            <p:ph type="body" sz="quarter" idx="13" hasCustomPrompt="1"/>
          </p:nvPr>
        </p:nvSpPr>
        <p:spPr>
          <a:xfrm>
            <a:off x="495299" y="2667000"/>
            <a:ext cx="8831263" cy="3377228"/>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Third level</a:t>
            </a:r>
          </a:p>
          <a:p>
            <a:pPr lvl="1"/>
            <a:r>
              <a:rPr lang="en-GB" dirty="0"/>
              <a:t>Fourth level</a:t>
            </a:r>
          </a:p>
        </p:txBody>
      </p:sp>
    </p:spTree>
    <p:extLst>
      <p:ext uri="{BB962C8B-B14F-4D97-AF65-F5344CB8AC3E}">
        <p14:creationId xmlns:p14="http://schemas.microsoft.com/office/powerpoint/2010/main" val="21043188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eaker">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CF5357A5-EA90-CD8A-676A-F56E0E1D097D}"/>
              </a:ext>
            </a:extLst>
          </p:cNvPr>
          <p:cNvSpPr/>
          <p:nvPr userDrawn="1"/>
        </p:nvSpPr>
        <p:spPr>
          <a:xfrm rot="10800000" flipV="1">
            <a:off x="9818873" y="4110986"/>
            <a:ext cx="2378172" cy="275250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623173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390359"/>
              <a:gd name="connsiteY0" fmla="*/ 3737243 h 3857232"/>
              <a:gd name="connsiteX1" fmla="*/ 13664 w 2390359"/>
              <a:gd name="connsiteY1" fmla="*/ 0 h 3857232"/>
              <a:gd name="connsiteX2" fmla="*/ 2390359 w 2390359"/>
              <a:gd name="connsiteY2" fmla="*/ 0 h 3857232"/>
              <a:gd name="connsiteX3" fmla="*/ 833387 w 2390359"/>
              <a:gd name="connsiteY3" fmla="*/ 3857232 h 3857232"/>
              <a:gd name="connsiteX4" fmla="*/ 0 w 2390359"/>
              <a:gd name="connsiteY4" fmla="*/ 3737243 h 3857232"/>
              <a:gd name="connsiteX0" fmla="*/ 0 w 2390359"/>
              <a:gd name="connsiteY0" fmla="*/ 3737243 h 3737243"/>
              <a:gd name="connsiteX1" fmla="*/ 13664 w 2390359"/>
              <a:gd name="connsiteY1" fmla="*/ 0 h 3737243"/>
              <a:gd name="connsiteX2" fmla="*/ 2390359 w 2390359"/>
              <a:gd name="connsiteY2" fmla="*/ 0 h 3737243"/>
              <a:gd name="connsiteX3" fmla="*/ 1271968 w 2390359"/>
              <a:gd name="connsiteY3" fmla="*/ 2760779 h 3737243"/>
              <a:gd name="connsiteX4" fmla="*/ 0 w 2390359"/>
              <a:gd name="connsiteY4" fmla="*/ 3737243 h 3737243"/>
              <a:gd name="connsiteX0" fmla="*/ 94059 w 2376842"/>
              <a:gd name="connsiteY0" fmla="*/ 2839393 h 2839393"/>
              <a:gd name="connsiteX1" fmla="*/ 147 w 2376842"/>
              <a:gd name="connsiteY1" fmla="*/ 0 h 2839393"/>
              <a:gd name="connsiteX2" fmla="*/ 2376842 w 2376842"/>
              <a:gd name="connsiteY2" fmla="*/ 0 h 2839393"/>
              <a:gd name="connsiteX3" fmla="*/ 1258451 w 2376842"/>
              <a:gd name="connsiteY3" fmla="*/ 2760779 h 2839393"/>
              <a:gd name="connsiteX4" fmla="*/ 94059 w 2376842"/>
              <a:gd name="connsiteY4" fmla="*/ 2839393 h 2839393"/>
              <a:gd name="connsiteX0" fmla="*/ 225 w 2378172"/>
              <a:gd name="connsiteY0" fmla="*/ 2752505 h 2760779"/>
              <a:gd name="connsiteX1" fmla="*/ 1477 w 2378172"/>
              <a:gd name="connsiteY1" fmla="*/ 0 h 2760779"/>
              <a:gd name="connsiteX2" fmla="*/ 2378172 w 2378172"/>
              <a:gd name="connsiteY2" fmla="*/ 0 h 2760779"/>
              <a:gd name="connsiteX3" fmla="*/ 1259781 w 2378172"/>
              <a:gd name="connsiteY3" fmla="*/ 2760779 h 2760779"/>
              <a:gd name="connsiteX4" fmla="*/ 225 w 2378172"/>
              <a:gd name="connsiteY4" fmla="*/ 2752505 h 2760779"/>
              <a:gd name="connsiteX0" fmla="*/ 225 w 2378172"/>
              <a:gd name="connsiteY0" fmla="*/ 2752505 h 2752505"/>
              <a:gd name="connsiteX1" fmla="*/ 1477 w 2378172"/>
              <a:gd name="connsiteY1" fmla="*/ 0 h 2752505"/>
              <a:gd name="connsiteX2" fmla="*/ 2378172 w 2378172"/>
              <a:gd name="connsiteY2" fmla="*/ 0 h 2752505"/>
              <a:gd name="connsiteX3" fmla="*/ 1268057 w 2378172"/>
              <a:gd name="connsiteY3" fmla="*/ 2744229 h 2752505"/>
              <a:gd name="connsiteX4" fmla="*/ 225 w 2378172"/>
              <a:gd name="connsiteY4" fmla="*/ 2752505 h 275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172" h="2752505">
                <a:moveTo>
                  <a:pt x="225" y="2752505"/>
                </a:moveTo>
                <a:cubicBezTo>
                  <a:pt x="4780" y="1506757"/>
                  <a:pt x="-3078" y="1245748"/>
                  <a:pt x="1477" y="0"/>
                </a:cubicBezTo>
                <a:lnTo>
                  <a:pt x="2378172" y="0"/>
                </a:lnTo>
                <a:lnTo>
                  <a:pt x="1268057" y="2744229"/>
                </a:lnTo>
                <a:lnTo>
                  <a:pt x="225" y="2752505"/>
                </a:lnTo>
                <a:close/>
              </a:path>
            </a:pathLst>
          </a:custGeom>
          <a:solidFill>
            <a:srgbClr val="0071BB">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Parallelogram 7">
            <a:extLst>
              <a:ext uri="{FF2B5EF4-FFF2-40B4-BE49-F238E27FC236}">
                <a16:creationId xmlns:a16="http://schemas.microsoft.com/office/drawing/2014/main" id="{5F3063D2-06C4-FD62-2BC6-2A075DE1BFDC}"/>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5D23D404-046A-6DA4-6EF8-D8FA0B678D76}"/>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4">
            <a:extLst>
              <a:ext uri="{FF2B5EF4-FFF2-40B4-BE49-F238E27FC236}">
                <a16:creationId xmlns:a16="http://schemas.microsoft.com/office/drawing/2014/main" id="{D6BB1299-A76D-DF84-211C-80CA0BAD0CC8}"/>
              </a:ext>
            </a:extLst>
          </p:cNvPr>
          <p:cNvSpPr/>
          <p:nvPr userDrawn="1"/>
        </p:nvSpPr>
        <p:spPr>
          <a:xfrm>
            <a:off x="5723510" y="2658764"/>
            <a:ext cx="4925463" cy="3300218"/>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12">
            <a:extLst>
              <a:ext uri="{FF2B5EF4-FFF2-40B4-BE49-F238E27FC236}">
                <a16:creationId xmlns:a16="http://schemas.microsoft.com/office/drawing/2014/main" id="{27653093-D9A8-EDAF-4597-6DAB2BBE5E0D}"/>
              </a:ext>
            </a:extLst>
          </p:cNvPr>
          <p:cNvSpPr/>
          <p:nvPr userDrawn="1"/>
        </p:nvSpPr>
        <p:spPr>
          <a:xfrm>
            <a:off x="5486400" y="2350988"/>
            <a:ext cx="4925463" cy="3300218"/>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8">
            <a:extLst>
              <a:ext uri="{FF2B5EF4-FFF2-40B4-BE49-F238E27FC236}">
                <a16:creationId xmlns:a16="http://schemas.microsoft.com/office/drawing/2014/main" id="{D8BD85F9-1575-3A9A-48C6-B80E724025AC}"/>
              </a:ext>
            </a:extLst>
          </p:cNvPr>
          <p:cNvSpPr/>
          <p:nvPr userDrawn="1"/>
        </p:nvSpPr>
        <p:spPr>
          <a:xfrm rot="10800000" flipV="1">
            <a:off x="0" y="0"/>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1" name="Picture 10" descr="A white outline of a person with a speech bubble&#10;&#10;Description automatically generated">
            <a:extLst>
              <a:ext uri="{FF2B5EF4-FFF2-40B4-BE49-F238E27FC236}">
                <a16:creationId xmlns:a16="http://schemas.microsoft.com/office/drawing/2014/main" id="{CB3C13BE-D618-D7F4-ED26-9F2A8CF05E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49614" y="2653272"/>
            <a:ext cx="2599034" cy="2599034"/>
          </a:xfrm>
          <a:prstGeom prst="rect">
            <a:avLst/>
          </a:prstGeom>
        </p:spPr>
      </p:pic>
      <p:sp>
        <p:nvSpPr>
          <p:cNvPr id="8" name="Title 4">
            <a:extLst>
              <a:ext uri="{FF2B5EF4-FFF2-40B4-BE49-F238E27FC236}">
                <a16:creationId xmlns:a16="http://schemas.microsoft.com/office/drawing/2014/main" id="{F342CE37-4555-4BE9-C6C8-3E5B492D9638}"/>
              </a:ext>
            </a:extLst>
          </p:cNvPr>
          <p:cNvSpPr>
            <a:spLocks noGrp="1"/>
          </p:cNvSpPr>
          <p:nvPr>
            <p:ph type="title"/>
          </p:nvPr>
        </p:nvSpPr>
        <p:spPr>
          <a:xfrm>
            <a:off x="537400" y="1823898"/>
            <a:ext cx="5020300" cy="1147902"/>
          </a:xfrm>
          <a:prstGeom prst="rect">
            <a:avLst/>
          </a:prstGeom>
        </p:spPr>
        <p:txBody>
          <a:bodyPr/>
          <a:lstStyle>
            <a:lvl1pPr>
              <a:defRPr sz="4400" b="1">
                <a:solidFill>
                  <a:srgbClr val="606060"/>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2" name="Text Placeholder 5">
            <a:extLst>
              <a:ext uri="{FF2B5EF4-FFF2-40B4-BE49-F238E27FC236}">
                <a16:creationId xmlns:a16="http://schemas.microsoft.com/office/drawing/2014/main" id="{F24C8A4C-3252-A3C0-40E5-E9BFFE714F21}"/>
              </a:ext>
            </a:extLst>
          </p:cNvPr>
          <p:cNvSpPr>
            <a:spLocks noGrp="1"/>
          </p:cNvSpPr>
          <p:nvPr>
            <p:ph type="body" sz="quarter" idx="11"/>
          </p:nvPr>
        </p:nvSpPr>
        <p:spPr>
          <a:xfrm>
            <a:off x="538163" y="3429000"/>
            <a:ext cx="8377237" cy="626647"/>
          </a:xfrm>
          <a:prstGeom prst="rect">
            <a:avLst/>
          </a:prstGeom>
        </p:spPr>
        <p:txBody>
          <a:bodyPr/>
          <a:lstStyle>
            <a:lvl1pPr>
              <a:defRPr sz="2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6" name="Text Placeholder 5">
            <a:extLst>
              <a:ext uri="{FF2B5EF4-FFF2-40B4-BE49-F238E27FC236}">
                <a16:creationId xmlns:a16="http://schemas.microsoft.com/office/drawing/2014/main" id="{BA8887BF-E28D-8C63-C572-847CAC25D74B}"/>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909319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390B980-1B9F-021C-EB62-E108E6B9F4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990" y="547521"/>
            <a:ext cx="1333374" cy="1205079"/>
          </a:xfrm>
          <a:prstGeom prst="rect">
            <a:avLst/>
          </a:prstGeom>
        </p:spPr>
      </p:pic>
      <p:pic>
        <p:nvPicPr>
          <p:cNvPr id="7" name="Graphic 6">
            <a:extLst>
              <a:ext uri="{FF2B5EF4-FFF2-40B4-BE49-F238E27FC236}">
                <a16:creationId xmlns:a16="http://schemas.microsoft.com/office/drawing/2014/main" id="{1E525899-ED45-A249-472D-C0999B33DB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8203768" y="3012341"/>
            <a:ext cx="3528847" cy="3189307"/>
          </a:xfrm>
          <a:prstGeom prst="rect">
            <a:avLst/>
          </a:prstGeom>
        </p:spPr>
      </p:pic>
      <p:sp>
        <p:nvSpPr>
          <p:cNvPr id="4" name="Parallelogram 7">
            <a:extLst>
              <a:ext uri="{FF2B5EF4-FFF2-40B4-BE49-F238E27FC236}">
                <a16:creationId xmlns:a16="http://schemas.microsoft.com/office/drawing/2014/main" id="{59A9CAFA-25C8-C62E-BE7B-5D3F7666F911}"/>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09262CE8-C898-E8E7-F3B6-8B0D77BFBA9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5E3C9325-480E-3995-AA12-5226FD09EB73}"/>
              </a:ext>
            </a:extLst>
          </p:cNvPr>
          <p:cNvSpPr>
            <a:spLocks noGrp="1"/>
          </p:cNvSpPr>
          <p:nvPr>
            <p:ph type="body" sz="quarter" idx="11"/>
          </p:nvPr>
        </p:nvSpPr>
        <p:spPr>
          <a:xfrm>
            <a:off x="474663" y="2362200"/>
            <a:ext cx="9131948" cy="2590800"/>
          </a:xfrm>
          <a:prstGeom prst="rect">
            <a:avLst/>
          </a:prstGeom>
        </p:spPr>
        <p:txBody>
          <a:bodyPr/>
          <a:lstStyle>
            <a:lvl1pPr>
              <a:defRPr sz="3600" b="1">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 name="Text Placeholder 5">
            <a:extLst>
              <a:ext uri="{FF2B5EF4-FFF2-40B4-BE49-F238E27FC236}">
                <a16:creationId xmlns:a16="http://schemas.microsoft.com/office/drawing/2014/main" id="{2B7FC001-50F4-EFFC-7608-826AA2FD4C07}"/>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254736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390B980-1B9F-021C-EB62-E108E6B9F4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990" y="547521"/>
            <a:ext cx="1333374" cy="1205079"/>
          </a:xfrm>
          <a:prstGeom prst="rect">
            <a:avLst/>
          </a:prstGeom>
        </p:spPr>
      </p:pic>
      <p:pic>
        <p:nvPicPr>
          <p:cNvPr id="7" name="Graphic 6">
            <a:extLst>
              <a:ext uri="{FF2B5EF4-FFF2-40B4-BE49-F238E27FC236}">
                <a16:creationId xmlns:a16="http://schemas.microsoft.com/office/drawing/2014/main" id="{1E525899-ED45-A249-472D-C0999B33DB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8203768" y="3012341"/>
            <a:ext cx="3528847" cy="3189307"/>
          </a:xfrm>
          <a:prstGeom prst="rect">
            <a:avLst/>
          </a:prstGeom>
        </p:spPr>
      </p:pic>
      <p:sp>
        <p:nvSpPr>
          <p:cNvPr id="4" name="Parallelogram 7">
            <a:extLst>
              <a:ext uri="{FF2B5EF4-FFF2-40B4-BE49-F238E27FC236}">
                <a16:creationId xmlns:a16="http://schemas.microsoft.com/office/drawing/2014/main" id="{59A9CAFA-25C8-C62E-BE7B-5D3F7666F911}"/>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09262CE8-C898-E8E7-F3B6-8B0D77BFBA9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5E3C9325-480E-3995-AA12-5226FD09EB73}"/>
              </a:ext>
            </a:extLst>
          </p:cNvPr>
          <p:cNvSpPr>
            <a:spLocks noGrp="1"/>
          </p:cNvSpPr>
          <p:nvPr>
            <p:ph type="body" sz="quarter" idx="11"/>
          </p:nvPr>
        </p:nvSpPr>
        <p:spPr>
          <a:xfrm>
            <a:off x="474663" y="2362200"/>
            <a:ext cx="9131948" cy="2590800"/>
          </a:xfrm>
          <a:prstGeom prst="rect">
            <a:avLst/>
          </a:prstGeom>
        </p:spPr>
        <p:txBody>
          <a:bodyPr/>
          <a:lstStyle>
            <a:lvl1pPr>
              <a:defRPr sz="3600" b="1">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 name="Text Placeholder 5">
            <a:extLst>
              <a:ext uri="{FF2B5EF4-FFF2-40B4-BE49-F238E27FC236}">
                <a16:creationId xmlns:a16="http://schemas.microsoft.com/office/drawing/2014/main" id="{020C066B-9059-C63E-7725-147054F541DA}"/>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1837014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sp>
        <p:nvSpPr>
          <p:cNvPr id="4" name="Holder 2">
            <a:extLst>
              <a:ext uri="{FF2B5EF4-FFF2-40B4-BE49-F238E27FC236}">
                <a16:creationId xmlns:a16="http://schemas.microsoft.com/office/drawing/2014/main" id="{75A790C6-F647-3865-A853-914649BC8B4E}"/>
              </a:ext>
            </a:extLst>
          </p:cNvPr>
          <p:cNvSpPr txBox="1">
            <a:spLocks/>
          </p:cNvSpPr>
          <p:nvPr userDrawn="1"/>
        </p:nvSpPr>
        <p:spPr>
          <a:xfrm>
            <a:off x="533400" y="381000"/>
            <a:ext cx="10363200" cy="615553"/>
          </a:xfrm>
          <a:prstGeom prst="rect">
            <a:avLst/>
          </a:prstGeom>
        </p:spPr>
        <p:txBody>
          <a:bodyPr wrap="square" lIns="0" tIns="0" rIns="0" bIns="0">
            <a:spAutoFit/>
          </a:bodyPr>
          <a:lstStyle>
            <a:lvl1pPr>
              <a:defRPr sz="4000" b="1">
                <a:solidFill>
                  <a:srgbClr val="606060"/>
                </a:solidFill>
                <a:latin typeface="Arial" panose="020B0604020202020204" pitchFamily="34" charset="0"/>
                <a:ea typeface="+mj-ea"/>
                <a:cs typeface="Arial" panose="020B0604020202020204" pitchFamily="34" charset="0"/>
              </a:defRPr>
            </a:lvl1pPr>
          </a:lstStyle>
          <a:p>
            <a:r>
              <a:rPr lang="en-GB" dirty="0"/>
              <a:t>Break</a:t>
            </a:r>
          </a:p>
        </p:txBody>
      </p:sp>
      <p:sp>
        <p:nvSpPr>
          <p:cNvPr id="5" name="Parallelogram 4">
            <a:extLst>
              <a:ext uri="{FF2B5EF4-FFF2-40B4-BE49-F238E27FC236}">
                <a16:creationId xmlns:a16="http://schemas.microsoft.com/office/drawing/2014/main" id="{ABF20446-4FC4-D648-C6D7-25F566FB8042}"/>
              </a:ext>
            </a:extLst>
          </p:cNvPr>
          <p:cNvSpPr/>
          <p:nvPr userDrawn="1"/>
        </p:nvSpPr>
        <p:spPr>
          <a:xfrm>
            <a:off x="5191334" y="3660863"/>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5" y="1981198"/>
            <a:ext cx="4917938"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7" y="1252445"/>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0" name="Picture 9" descr="A white and black logo&#10;&#10;Description automatically generated">
            <a:extLst>
              <a:ext uri="{FF2B5EF4-FFF2-40B4-BE49-F238E27FC236}">
                <a16:creationId xmlns:a16="http://schemas.microsoft.com/office/drawing/2014/main" id="{1B084495-6E16-EBBF-FE6C-1651F76499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0677" y="1398100"/>
            <a:ext cx="4353216" cy="4353216"/>
          </a:xfrm>
          <a:prstGeom prst="rect">
            <a:avLst/>
          </a:prstGeom>
        </p:spPr>
      </p:pic>
      <p:pic>
        <p:nvPicPr>
          <p:cNvPr id="11" name="Picture 10" descr="A white and black logo&#10;&#10;Description automatically generated">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35000"/>
            <a:extLst>
              <a:ext uri="{28A0092B-C50C-407E-A947-70E740481C1C}">
                <a14:useLocalDpi xmlns:a14="http://schemas.microsoft.com/office/drawing/2010/main" val="0"/>
              </a:ext>
            </a:extLst>
          </a:blip>
          <a:srcRect r="27553" b="17667"/>
          <a:stretch/>
        </p:blipFill>
        <p:spPr>
          <a:xfrm>
            <a:off x="8032220"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5">
            <a:extLst>
              <a:ext uri="{FF2B5EF4-FFF2-40B4-BE49-F238E27FC236}">
                <a16:creationId xmlns:a16="http://schemas.microsoft.com/office/drawing/2014/main" id="{A2FE048E-BBDE-B8BF-46DD-C9E076A290FA}"/>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1763953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unch">
    <p:spTree>
      <p:nvGrpSpPr>
        <p:cNvPr id="1" name=""/>
        <p:cNvGrpSpPr/>
        <p:nvPr/>
      </p:nvGrpSpPr>
      <p:grpSpPr>
        <a:xfrm>
          <a:off x="0" y="0"/>
          <a:ext cx="0" cy="0"/>
          <a:chOff x="0" y="0"/>
          <a:chExt cx="0" cy="0"/>
        </a:xfrm>
      </p:grpSpPr>
      <p:sp>
        <p:nvSpPr>
          <p:cNvPr id="4" name="Holder 2">
            <a:extLst>
              <a:ext uri="{FF2B5EF4-FFF2-40B4-BE49-F238E27FC236}">
                <a16:creationId xmlns:a16="http://schemas.microsoft.com/office/drawing/2014/main" id="{75A790C6-F647-3865-A853-914649BC8B4E}"/>
              </a:ext>
            </a:extLst>
          </p:cNvPr>
          <p:cNvSpPr txBox="1">
            <a:spLocks/>
          </p:cNvSpPr>
          <p:nvPr userDrawn="1"/>
        </p:nvSpPr>
        <p:spPr>
          <a:xfrm>
            <a:off x="533400" y="381000"/>
            <a:ext cx="10363200" cy="615553"/>
          </a:xfrm>
          <a:prstGeom prst="rect">
            <a:avLst/>
          </a:prstGeom>
        </p:spPr>
        <p:txBody>
          <a:bodyPr wrap="square" lIns="0" tIns="0" rIns="0" bIns="0">
            <a:spAutoFit/>
          </a:bodyPr>
          <a:lstStyle>
            <a:lvl1pPr>
              <a:defRPr sz="4000" b="1">
                <a:solidFill>
                  <a:srgbClr val="606060"/>
                </a:solidFill>
                <a:latin typeface="Arial" panose="020B0604020202020204" pitchFamily="34" charset="0"/>
                <a:ea typeface="+mj-ea"/>
                <a:cs typeface="Arial" panose="020B0604020202020204" pitchFamily="34" charset="0"/>
              </a:defRPr>
            </a:lvl1pPr>
          </a:lstStyle>
          <a:p>
            <a:r>
              <a:rPr lang="en-GB" dirty="0"/>
              <a:t>Lunch</a:t>
            </a:r>
          </a:p>
        </p:txBody>
      </p:sp>
      <p:sp>
        <p:nvSpPr>
          <p:cNvPr id="5" name="Parallelogram 4">
            <a:extLst>
              <a:ext uri="{FF2B5EF4-FFF2-40B4-BE49-F238E27FC236}">
                <a16:creationId xmlns:a16="http://schemas.microsoft.com/office/drawing/2014/main" id="{ABF20446-4FC4-D648-C6D7-25F566FB8042}"/>
              </a:ext>
            </a:extLst>
          </p:cNvPr>
          <p:cNvSpPr/>
          <p:nvPr userDrawn="1"/>
        </p:nvSpPr>
        <p:spPr>
          <a:xfrm>
            <a:off x="5191334" y="3660863"/>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5" y="1981198"/>
            <a:ext cx="4917938"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7" y="1252445"/>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0" name="Picture 9">
            <a:extLst>
              <a:ext uri="{FF2B5EF4-FFF2-40B4-BE49-F238E27FC236}">
                <a16:creationId xmlns:a16="http://schemas.microsoft.com/office/drawing/2014/main" id="{1B084495-6E16-EBBF-FE6C-1651F76499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50677" y="1398100"/>
            <a:ext cx="4353216" cy="4353216"/>
          </a:xfrm>
          <a:prstGeom prst="rect">
            <a:avLst/>
          </a:prstGeom>
        </p:spPr>
      </p:pic>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5322" t="-868" r="30691" b="28149"/>
          <a:stretch/>
        </p:blipFill>
        <p:spPr>
          <a:xfrm>
            <a:off x="8032220"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5">
            <a:extLst>
              <a:ext uri="{FF2B5EF4-FFF2-40B4-BE49-F238E27FC236}">
                <a16:creationId xmlns:a16="http://schemas.microsoft.com/office/drawing/2014/main" id="{1BB4EF12-BCB4-9EEC-F7B9-42999C7DC60A}"/>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1948811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cussion/break 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4" y="3657157"/>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5" y="1981198"/>
            <a:ext cx="4917938"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7" y="1248739"/>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35000"/>
            <a:extLst>
              <a:ext uri="{28A0092B-C50C-407E-A947-70E740481C1C}">
                <a14:useLocalDpi xmlns:a14="http://schemas.microsoft.com/office/drawing/2010/main" val="0"/>
              </a:ext>
            </a:extLst>
          </a:blip>
          <a:srcRect l="-5420" t="-6017" r="31885" b="1"/>
          <a:stretch/>
        </p:blipFill>
        <p:spPr>
          <a:xfrm>
            <a:off x="8032220"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chat bubbles&#10;&#10;Description automatically generated">
            <a:extLst>
              <a:ext uri="{FF2B5EF4-FFF2-40B4-BE49-F238E27FC236}">
                <a16:creationId xmlns:a16="http://schemas.microsoft.com/office/drawing/2014/main" id="{8127CCE5-C34C-664A-8038-28865F7B55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836" y="2192870"/>
            <a:ext cx="3596923" cy="2835412"/>
          </a:xfrm>
          <a:prstGeom prst="rect">
            <a:avLst/>
          </a:prstGeom>
        </p:spPr>
      </p:pic>
      <p:sp>
        <p:nvSpPr>
          <p:cNvPr id="12" name="Title 4">
            <a:extLst>
              <a:ext uri="{FF2B5EF4-FFF2-40B4-BE49-F238E27FC236}">
                <a16:creationId xmlns:a16="http://schemas.microsoft.com/office/drawing/2014/main" id="{1A3EE3A2-9ECC-9294-32F8-8614EA6BE691}"/>
              </a:ext>
            </a:extLst>
          </p:cNvPr>
          <p:cNvSpPr>
            <a:spLocks noGrp="1"/>
          </p:cNvSpPr>
          <p:nvPr>
            <p:ph type="title"/>
          </p:nvPr>
        </p:nvSpPr>
        <p:spPr>
          <a:xfrm>
            <a:off x="537400" y="276049"/>
            <a:ext cx="7997000" cy="1147902"/>
          </a:xfrm>
          <a:prstGeom prst="rect">
            <a:avLst/>
          </a:prstGeom>
        </p:spPr>
        <p:txBody>
          <a:bodyPr/>
          <a:lstStyle>
            <a:lvl1pPr>
              <a:defRPr sz="4400" b="1">
                <a:solidFill>
                  <a:srgbClr val="606060"/>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2" name="Text Placeholder 5">
            <a:extLst>
              <a:ext uri="{FF2B5EF4-FFF2-40B4-BE49-F238E27FC236}">
                <a16:creationId xmlns:a16="http://schemas.microsoft.com/office/drawing/2014/main" id="{93ADEA23-6836-1769-A989-CC0B8470352E}"/>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3601827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ussion/break out 2">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4" y="3657157"/>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5" y="1981198"/>
            <a:ext cx="4917938"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7" y="1248739"/>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20000"/>
            <a:extLst>
              <a:ext uri="{28A0092B-C50C-407E-A947-70E740481C1C}">
                <a14:useLocalDpi xmlns:a14="http://schemas.microsoft.com/office/drawing/2010/main" val="0"/>
              </a:ext>
            </a:extLst>
          </a:blip>
          <a:srcRect l="-661" r="21392" b="6988"/>
          <a:stretch/>
        </p:blipFill>
        <p:spPr>
          <a:xfrm>
            <a:off x="8390776" y="2130530"/>
            <a:ext cx="3801224" cy="4319982"/>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4">
            <a:extLst>
              <a:ext uri="{FF2B5EF4-FFF2-40B4-BE49-F238E27FC236}">
                <a16:creationId xmlns:a16="http://schemas.microsoft.com/office/drawing/2014/main" id="{1A3EE3A2-9ECC-9294-32F8-8614EA6BE691}"/>
              </a:ext>
            </a:extLst>
          </p:cNvPr>
          <p:cNvSpPr>
            <a:spLocks noGrp="1"/>
          </p:cNvSpPr>
          <p:nvPr>
            <p:ph type="title"/>
          </p:nvPr>
        </p:nvSpPr>
        <p:spPr>
          <a:xfrm>
            <a:off x="537400" y="276049"/>
            <a:ext cx="7997000" cy="1147902"/>
          </a:xfrm>
          <a:prstGeom prst="rect">
            <a:avLst/>
          </a:prstGeom>
        </p:spPr>
        <p:txBody>
          <a:bodyPr/>
          <a:lstStyle>
            <a:lvl1pPr>
              <a:defRPr sz="4400" b="1">
                <a:solidFill>
                  <a:srgbClr val="606060"/>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pic>
        <p:nvPicPr>
          <p:cNvPr id="3" name="Picture 2" descr="A white outline of a thought bubble&#10;&#10;Description automatically generated">
            <a:extLst>
              <a:ext uri="{FF2B5EF4-FFF2-40B4-BE49-F238E27FC236}">
                <a16:creationId xmlns:a16="http://schemas.microsoft.com/office/drawing/2014/main" id="{77CCDD46-FA2B-82F4-B91F-2085C4640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9030" y="1717243"/>
            <a:ext cx="3691177" cy="3575050"/>
          </a:xfrm>
          <a:prstGeom prst="rect">
            <a:avLst/>
          </a:prstGeom>
        </p:spPr>
      </p:pic>
      <p:sp>
        <p:nvSpPr>
          <p:cNvPr id="2" name="Text Placeholder 5">
            <a:extLst>
              <a:ext uri="{FF2B5EF4-FFF2-40B4-BE49-F238E27FC236}">
                <a16:creationId xmlns:a16="http://schemas.microsoft.com/office/drawing/2014/main" id="{E98B7A30-7518-4361-CB35-CB0C7DB2DA76}"/>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1233187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speakers framed">
    <p:spTree>
      <p:nvGrpSpPr>
        <p:cNvPr id="1" name=""/>
        <p:cNvGrpSpPr/>
        <p:nvPr/>
      </p:nvGrpSpPr>
      <p:grpSpPr>
        <a:xfrm>
          <a:off x="0" y="0"/>
          <a:ext cx="0" cy="0"/>
          <a:chOff x="0" y="0"/>
          <a:chExt cx="0" cy="0"/>
        </a:xfrm>
      </p:grpSpPr>
      <p:sp>
        <p:nvSpPr>
          <p:cNvPr id="2" name="Rounded Rectangle 14">
            <a:extLst>
              <a:ext uri="{FF2B5EF4-FFF2-40B4-BE49-F238E27FC236}">
                <a16:creationId xmlns:a16="http://schemas.microsoft.com/office/drawing/2014/main" id="{3618CC16-BCE3-C5F0-7F4B-FB5131D60B20}"/>
              </a:ext>
            </a:extLst>
          </p:cNvPr>
          <p:cNvSpPr/>
          <p:nvPr userDrawn="1"/>
        </p:nvSpPr>
        <p:spPr>
          <a:xfrm>
            <a:off x="589084" y="2136576"/>
            <a:ext cx="2205516" cy="2043212"/>
          </a:xfrm>
          <a:prstGeom prst="roundRect">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12">
            <a:extLst>
              <a:ext uri="{FF2B5EF4-FFF2-40B4-BE49-F238E27FC236}">
                <a16:creationId xmlns:a16="http://schemas.microsoft.com/office/drawing/2014/main" id="{00FF5F79-2E76-CAFA-3CB3-8A4AE16A11FE}"/>
              </a:ext>
            </a:extLst>
          </p:cNvPr>
          <p:cNvSpPr/>
          <p:nvPr userDrawn="1"/>
        </p:nvSpPr>
        <p:spPr>
          <a:xfrm>
            <a:off x="351974" y="1828800"/>
            <a:ext cx="2205516" cy="2043212"/>
          </a:xfrm>
          <a:prstGeom prst="roundRect">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4">
            <a:extLst>
              <a:ext uri="{FF2B5EF4-FFF2-40B4-BE49-F238E27FC236}">
                <a16:creationId xmlns:a16="http://schemas.microsoft.com/office/drawing/2014/main" id="{A0550816-CCEC-5BDC-CA36-EA9899101FBD}"/>
              </a:ext>
            </a:extLst>
          </p:cNvPr>
          <p:cNvSpPr/>
          <p:nvPr userDrawn="1"/>
        </p:nvSpPr>
        <p:spPr>
          <a:xfrm>
            <a:off x="3437510" y="2136576"/>
            <a:ext cx="2205516" cy="2043212"/>
          </a:xfrm>
          <a:prstGeom prst="roundRect">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2">
            <a:extLst>
              <a:ext uri="{FF2B5EF4-FFF2-40B4-BE49-F238E27FC236}">
                <a16:creationId xmlns:a16="http://schemas.microsoft.com/office/drawing/2014/main" id="{3978B273-0909-23A0-39EA-E037BDBC30A2}"/>
              </a:ext>
            </a:extLst>
          </p:cNvPr>
          <p:cNvSpPr/>
          <p:nvPr userDrawn="1"/>
        </p:nvSpPr>
        <p:spPr>
          <a:xfrm>
            <a:off x="3200400" y="1828800"/>
            <a:ext cx="2205516" cy="2043212"/>
          </a:xfrm>
          <a:prstGeom prst="roundRect">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4">
            <a:extLst>
              <a:ext uri="{FF2B5EF4-FFF2-40B4-BE49-F238E27FC236}">
                <a16:creationId xmlns:a16="http://schemas.microsoft.com/office/drawing/2014/main" id="{34481DA1-08B8-7DD2-B437-86DF082ABD57}"/>
              </a:ext>
            </a:extLst>
          </p:cNvPr>
          <p:cNvSpPr/>
          <p:nvPr userDrawn="1"/>
        </p:nvSpPr>
        <p:spPr>
          <a:xfrm>
            <a:off x="6285936" y="2136576"/>
            <a:ext cx="2205516" cy="2043212"/>
          </a:xfrm>
          <a:prstGeom prst="roundRect">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6254116B-3D4A-8887-8FAE-BA6013AD5F4C}"/>
              </a:ext>
            </a:extLst>
          </p:cNvPr>
          <p:cNvSpPr/>
          <p:nvPr userDrawn="1"/>
        </p:nvSpPr>
        <p:spPr>
          <a:xfrm>
            <a:off x="6048826" y="1828800"/>
            <a:ext cx="2205516" cy="2043212"/>
          </a:xfrm>
          <a:prstGeom prst="roundRect">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4">
            <a:extLst>
              <a:ext uri="{FF2B5EF4-FFF2-40B4-BE49-F238E27FC236}">
                <a16:creationId xmlns:a16="http://schemas.microsoft.com/office/drawing/2014/main" id="{F2F3FBE2-BA72-CDBA-9A2A-FF96C5B46418}"/>
              </a:ext>
            </a:extLst>
          </p:cNvPr>
          <p:cNvSpPr/>
          <p:nvPr userDrawn="1"/>
        </p:nvSpPr>
        <p:spPr>
          <a:xfrm>
            <a:off x="9134362" y="2136576"/>
            <a:ext cx="2205516" cy="2043212"/>
          </a:xfrm>
          <a:prstGeom prst="roundRect">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2">
            <a:extLst>
              <a:ext uri="{FF2B5EF4-FFF2-40B4-BE49-F238E27FC236}">
                <a16:creationId xmlns:a16="http://schemas.microsoft.com/office/drawing/2014/main" id="{DC124C5D-F2C0-D82A-C554-672F1115BD79}"/>
              </a:ext>
            </a:extLst>
          </p:cNvPr>
          <p:cNvSpPr/>
          <p:nvPr userDrawn="1"/>
        </p:nvSpPr>
        <p:spPr>
          <a:xfrm>
            <a:off x="8897252" y="1828800"/>
            <a:ext cx="2205516" cy="2043212"/>
          </a:xfrm>
          <a:prstGeom prst="roundRect">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4">
            <a:extLst>
              <a:ext uri="{FF2B5EF4-FFF2-40B4-BE49-F238E27FC236}">
                <a16:creationId xmlns:a16="http://schemas.microsoft.com/office/drawing/2014/main" id="{170247AC-12DF-8CF8-7D80-422481C76C31}"/>
              </a:ext>
            </a:extLst>
          </p:cNvPr>
          <p:cNvSpPr>
            <a:spLocks noGrp="1"/>
          </p:cNvSpPr>
          <p:nvPr>
            <p:ph type="title"/>
          </p:nvPr>
        </p:nvSpPr>
        <p:spPr>
          <a:xfrm>
            <a:off x="589084" y="4343400"/>
            <a:ext cx="2281384" cy="609600"/>
          </a:xfrm>
          <a:prstGeom prst="rect">
            <a:avLst/>
          </a:prstGeom>
        </p:spPr>
        <p:txBody>
          <a:bodyPr/>
          <a:lstStyle>
            <a:lvl1pPr>
              <a:defRPr sz="2000" b="1">
                <a:solidFill>
                  <a:srgbClr val="606060"/>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7" name="Text Placeholder 5">
            <a:extLst>
              <a:ext uri="{FF2B5EF4-FFF2-40B4-BE49-F238E27FC236}">
                <a16:creationId xmlns:a16="http://schemas.microsoft.com/office/drawing/2014/main" id="{9A3BB16E-EF51-7756-B40E-1A920A57FBBE}"/>
              </a:ext>
            </a:extLst>
          </p:cNvPr>
          <p:cNvSpPr>
            <a:spLocks noGrp="1"/>
          </p:cNvSpPr>
          <p:nvPr>
            <p:ph type="body" sz="quarter" idx="11"/>
          </p:nvPr>
        </p:nvSpPr>
        <p:spPr>
          <a:xfrm>
            <a:off x="589085" y="5029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18" name="Title 4">
            <a:extLst>
              <a:ext uri="{FF2B5EF4-FFF2-40B4-BE49-F238E27FC236}">
                <a16:creationId xmlns:a16="http://schemas.microsoft.com/office/drawing/2014/main" id="{918E0B2D-7298-F9B1-1D10-D86573A879AF}"/>
              </a:ext>
            </a:extLst>
          </p:cNvPr>
          <p:cNvSpPr txBox="1">
            <a:spLocks/>
          </p:cNvSpPr>
          <p:nvPr userDrawn="1"/>
        </p:nvSpPr>
        <p:spPr>
          <a:xfrm>
            <a:off x="3437510" y="4343400"/>
            <a:ext cx="2281384" cy="609600"/>
          </a:xfrm>
          <a:prstGeom prst="rect">
            <a:avLst/>
          </a:prstGeom>
        </p:spPr>
        <p:txBody>
          <a:bodyPr/>
          <a:lstStyle>
            <a:lvl1pPr algn="l" defTabSz="914400" rtl="0" eaLnBrk="1" latinLnBrk="0" hangingPunct="1">
              <a:lnSpc>
                <a:spcPct val="90000"/>
              </a:lnSpc>
              <a:spcBef>
                <a:spcPct val="0"/>
              </a:spcBef>
              <a:buNone/>
              <a:defRPr sz="20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dirty="0"/>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3437511" y="5029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20" name="Title 4">
            <a:extLst>
              <a:ext uri="{FF2B5EF4-FFF2-40B4-BE49-F238E27FC236}">
                <a16:creationId xmlns:a16="http://schemas.microsoft.com/office/drawing/2014/main" id="{01D0E515-8311-5C20-0697-1B0376840FD5}"/>
              </a:ext>
            </a:extLst>
          </p:cNvPr>
          <p:cNvSpPr txBox="1">
            <a:spLocks/>
          </p:cNvSpPr>
          <p:nvPr userDrawn="1"/>
        </p:nvSpPr>
        <p:spPr>
          <a:xfrm>
            <a:off x="6324600" y="4343400"/>
            <a:ext cx="2281384" cy="609600"/>
          </a:xfrm>
          <a:prstGeom prst="rect">
            <a:avLst/>
          </a:prstGeom>
        </p:spPr>
        <p:txBody>
          <a:bodyPr/>
          <a:lstStyle>
            <a:lvl1pPr algn="l" defTabSz="914400" rtl="0" eaLnBrk="1" latinLnBrk="0" hangingPunct="1">
              <a:lnSpc>
                <a:spcPct val="90000"/>
              </a:lnSpc>
              <a:spcBef>
                <a:spcPct val="0"/>
              </a:spcBef>
              <a:buNone/>
              <a:defRPr sz="20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dirty="0"/>
          </a:p>
        </p:txBody>
      </p:sp>
      <p:sp>
        <p:nvSpPr>
          <p:cNvPr id="21" name="Text Placeholder 5">
            <a:extLst>
              <a:ext uri="{FF2B5EF4-FFF2-40B4-BE49-F238E27FC236}">
                <a16:creationId xmlns:a16="http://schemas.microsoft.com/office/drawing/2014/main" id="{64EB3BB0-C4B9-9EF3-12F0-683A38D95519}"/>
              </a:ext>
            </a:extLst>
          </p:cNvPr>
          <p:cNvSpPr>
            <a:spLocks noGrp="1"/>
          </p:cNvSpPr>
          <p:nvPr>
            <p:ph type="body" sz="quarter" idx="13"/>
          </p:nvPr>
        </p:nvSpPr>
        <p:spPr>
          <a:xfrm>
            <a:off x="6324601" y="5029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22" name="Title 4">
            <a:extLst>
              <a:ext uri="{FF2B5EF4-FFF2-40B4-BE49-F238E27FC236}">
                <a16:creationId xmlns:a16="http://schemas.microsoft.com/office/drawing/2014/main" id="{D042F74E-1249-B9DE-01C1-F653942E903A}"/>
              </a:ext>
            </a:extLst>
          </p:cNvPr>
          <p:cNvSpPr txBox="1">
            <a:spLocks/>
          </p:cNvSpPr>
          <p:nvPr userDrawn="1"/>
        </p:nvSpPr>
        <p:spPr>
          <a:xfrm>
            <a:off x="9134362" y="4343400"/>
            <a:ext cx="2281384" cy="609600"/>
          </a:xfrm>
          <a:prstGeom prst="rect">
            <a:avLst/>
          </a:prstGeom>
        </p:spPr>
        <p:txBody>
          <a:bodyPr/>
          <a:lstStyle>
            <a:lvl1pPr algn="l" defTabSz="914400" rtl="0" eaLnBrk="1" latinLnBrk="0" hangingPunct="1">
              <a:lnSpc>
                <a:spcPct val="90000"/>
              </a:lnSpc>
              <a:spcBef>
                <a:spcPct val="0"/>
              </a:spcBef>
              <a:buNone/>
              <a:defRPr sz="20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dirty="0"/>
          </a:p>
        </p:txBody>
      </p:sp>
      <p:sp>
        <p:nvSpPr>
          <p:cNvPr id="23" name="Text Placeholder 5">
            <a:extLst>
              <a:ext uri="{FF2B5EF4-FFF2-40B4-BE49-F238E27FC236}">
                <a16:creationId xmlns:a16="http://schemas.microsoft.com/office/drawing/2014/main" id="{831D0A74-E961-4106-DDE6-684E09D48AD0}"/>
              </a:ext>
            </a:extLst>
          </p:cNvPr>
          <p:cNvSpPr>
            <a:spLocks noGrp="1"/>
          </p:cNvSpPr>
          <p:nvPr>
            <p:ph type="body" sz="quarter" idx="14"/>
          </p:nvPr>
        </p:nvSpPr>
        <p:spPr>
          <a:xfrm>
            <a:off x="9134363" y="5029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24" name="Title 4">
            <a:extLst>
              <a:ext uri="{FF2B5EF4-FFF2-40B4-BE49-F238E27FC236}">
                <a16:creationId xmlns:a16="http://schemas.microsoft.com/office/drawing/2014/main" id="{F20EB20D-ECDB-B21B-4E7E-EC3ABE21F118}"/>
              </a:ext>
            </a:extLst>
          </p:cNvPr>
          <p:cNvSpPr txBox="1">
            <a:spLocks/>
          </p:cNvSpPr>
          <p:nvPr userDrawn="1"/>
        </p:nvSpPr>
        <p:spPr>
          <a:xfrm>
            <a:off x="537400" y="276049"/>
            <a:ext cx="7997000" cy="1147902"/>
          </a:xfrm>
          <a:prstGeom prst="rect">
            <a:avLst/>
          </a:prstGeom>
        </p:spPr>
        <p:txBody>
          <a:bodyPr/>
          <a:lstStyle>
            <a:lvl1pPr algn="l" defTabSz="914400" rtl="0" eaLnBrk="1" latinLnBrk="0" hangingPunct="1">
              <a:lnSpc>
                <a:spcPct val="90000"/>
              </a:lnSpc>
              <a:spcBef>
                <a:spcPct val="0"/>
              </a:spcBef>
              <a:buNone/>
              <a:defRPr sz="44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dirty="0"/>
          </a:p>
        </p:txBody>
      </p:sp>
      <p:sp>
        <p:nvSpPr>
          <p:cNvPr id="26" name="Parallelogram 7">
            <a:extLst>
              <a:ext uri="{FF2B5EF4-FFF2-40B4-BE49-F238E27FC236}">
                <a16:creationId xmlns:a16="http://schemas.microsoft.com/office/drawing/2014/main" id="{B5F25D19-2444-3F28-64A1-FDD929AC70A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9">
            <a:extLst>
              <a:ext uri="{FF2B5EF4-FFF2-40B4-BE49-F238E27FC236}">
                <a16:creationId xmlns:a16="http://schemas.microsoft.com/office/drawing/2014/main" id="{A3AAB783-CE45-F240-3004-C68C57E2F2A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5">
            <a:extLst>
              <a:ext uri="{FF2B5EF4-FFF2-40B4-BE49-F238E27FC236}">
                <a16:creationId xmlns:a16="http://schemas.microsoft.com/office/drawing/2014/main" id="{FCAF4504-3224-BD5B-47BD-D532DB312561}"/>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92434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speakers framed">
    <p:spTree>
      <p:nvGrpSpPr>
        <p:cNvPr id="1" name=""/>
        <p:cNvGrpSpPr/>
        <p:nvPr/>
      </p:nvGrpSpPr>
      <p:grpSpPr>
        <a:xfrm>
          <a:off x="0" y="0"/>
          <a:ext cx="0" cy="0"/>
          <a:chOff x="0" y="0"/>
          <a:chExt cx="0" cy="0"/>
        </a:xfrm>
      </p:grpSpPr>
      <p:sp>
        <p:nvSpPr>
          <p:cNvPr id="2" name="Rounded Rectangle 14">
            <a:extLst>
              <a:ext uri="{FF2B5EF4-FFF2-40B4-BE49-F238E27FC236}">
                <a16:creationId xmlns:a16="http://schemas.microsoft.com/office/drawing/2014/main" id="{3618CC16-BCE3-C5F0-7F4B-FB5131D60B20}"/>
              </a:ext>
            </a:extLst>
          </p:cNvPr>
          <p:cNvSpPr/>
          <p:nvPr userDrawn="1"/>
        </p:nvSpPr>
        <p:spPr>
          <a:xfrm>
            <a:off x="589084" y="2212776"/>
            <a:ext cx="2205516" cy="2043212"/>
          </a:xfrm>
          <a:prstGeom prst="roundRect">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12">
            <a:extLst>
              <a:ext uri="{FF2B5EF4-FFF2-40B4-BE49-F238E27FC236}">
                <a16:creationId xmlns:a16="http://schemas.microsoft.com/office/drawing/2014/main" id="{00FF5F79-2E76-CAFA-3CB3-8A4AE16A11FE}"/>
              </a:ext>
            </a:extLst>
          </p:cNvPr>
          <p:cNvSpPr/>
          <p:nvPr userDrawn="1"/>
        </p:nvSpPr>
        <p:spPr>
          <a:xfrm>
            <a:off x="351974" y="1905000"/>
            <a:ext cx="2205516" cy="2043212"/>
          </a:xfrm>
          <a:prstGeom prst="roundRect">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4">
            <a:extLst>
              <a:ext uri="{FF2B5EF4-FFF2-40B4-BE49-F238E27FC236}">
                <a16:creationId xmlns:a16="http://schemas.microsoft.com/office/drawing/2014/main" id="{A0550816-CCEC-5BDC-CA36-EA9899101FBD}"/>
              </a:ext>
            </a:extLst>
          </p:cNvPr>
          <p:cNvSpPr/>
          <p:nvPr userDrawn="1"/>
        </p:nvSpPr>
        <p:spPr>
          <a:xfrm>
            <a:off x="4645359" y="2212776"/>
            <a:ext cx="2205516" cy="2043212"/>
          </a:xfrm>
          <a:prstGeom prst="roundRect">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2">
            <a:extLst>
              <a:ext uri="{FF2B5EF4-FFF2-40B4-BE49-F238E27FC236}">
                <a16:creationId xmlns:a16="http://schemas.microsoft.com/office/drawing/2014/main" id="{3978B273-0909-23A0-39EA-E037BDBC30A2}"/>
              </a:ext>
            </a:extLst>
          </p:cNvPr>
          <p:cNvSpPr/>
          <p:nvPr userDrawn="1"/>
        </p:nvSpPr>
        <p:spPr>
          <a:xfrm>
            <a:off x="4408249" y="1905000"/>
            <a:ext cx="2205516" cy="2043212"/>
          </a:xfrm>
          <a:prstGeom prst="roundRect">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4">
            <a:extLst>
              <a:ext uri="{FF2B5EF4-FFF2-40B4-BE49-F238E27FC236}">
                <a16:creationId xmlns:a16="http://schemas.microsoft.com/office/drawing/2014/main" id="{34481DA1-08B8-7DD2-B437-86DF082ABD57}"/>
              </a:ext>
            </a:extLst>
          </p:cNvPr>
          <p:cNvSpPr/>
          <p:nvPr userDrawn="1"/>
        </p:nvSpPr>
        <p:spPr>
          <a:xfrm>
            <a:off x="9251723" y="2212776"/>
            <a:ext cx="2205516" cy="2043212"/>
          </a:xfrm>
          <a:prstGeom prst="roundRect">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6254116B-3D4A-8887-8FAE-BA6013AD5F4C}"/>
              </a:ext>
            </a:extLst>
          </p:cNvPr>
          <p:cNvSpPr/>
          <p:nvPr userDrawn="1"/>
        </p:nvSpPr>
        <p:spPr>
          <a:xfrm>
            <a:off x="9014613" y="1905000"/>
            <a:ext cx="2205516" cy="2043212"/>
          </a:xfrm>
          <a:prstGeom prst="roundRect">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4">
            <a:extLst>
              <a:ext uri="{FF2B5EF4-FFF2-40B4-BE49-F238E27FC236}">
                <a16:creationId xmlns:a16="http://schemas.microsoft.com/office/drawing/2014/main" id="{170247AC-12DF-8CF8-7D80-422481C76C31}"/>
              </a:ext>
            </a:extLst>
          </p:cNvPr>
          <p:cNvSpPr>
            <a:spLocks noGrp="1"/>
          </p:cNvSpPr>
          <p:nvPr>
            <p:ph type="title"/>
          </p:nvPr>
        </p:nvSpPr>
        <p:spPr>
          <a:xfrm>
            <a:off x="589084" y="4419600"/>
            <a:ext cx="2281384" cy="609600"/>
          </a:xfrm>
          <a:prstGeom prst="rect">
            <a:avLst/>
          </a:prstGeom>
        </p:spPr>
        <p:txBody>
          <a:bodyPr/>
          <a:lstStyle>
            <a:lvl1pPr>
              <a:defRPr sz="2000" b="1">
                <a:solidFill>
                  <a:srgbClr val="606060"/>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7" name="Text Placeholder 5">
            <a:extLst>
              <a:ext uri="{FF2B5EF4-FFF2-40B4-BE49-F238E27FC236}">
                <a16:creationId xmlns:a16="http://schemas.microsoft.com/office/drawing/2014/main" id="{9A3BB16E-EF51-7756-B40E-1A920A57FBBE}"/>
              </a:ext>
            </a:extLst>
          </p:cNvPr>
          <p:cNvSpPr>
            <a:spLocks noGrp="1"/>
          </p:cNvSpPr>
          <p:nvPr>
            <p:ph type="body" sz="quarter" idx="11"/>
          </p:nvPr>
        </p:nvSpPr>
        <p:spPr>
          <a:xfrm>
            <a:off x="589085" y="51054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18" name="Title 4">
            <a:extLst>
              <a:ext uri="{FF2B5EF4-FFF2-40B4-BE49-F238E27FC236}">
                <a16:creationId xmlns:a16="http://schemas.microsoft.com/office/drawing/2014/main" id="{918E0B2D-7298-F9B1-1D10-D86573A879AF}"/>
              </a:ext>
            </a:extLst>
          </p:cNvPr>
          <p:cNvSpPr txBox="1">
            <a:spLocks/>
          </p:cNvSpPr>
          <p:nvPr userDrawn="1"/>
        </p:nvSpPr>
        <p:spPr>
          <a:xfrm>
            <a:off x="4645359" y="4419600"/>
            <a:ext cx="2281384" cy="609600"/>
          </a:xfrm>
          <a:prstGeom prst="rect">
            <a:avLst/>
          </a:prstGeom>
        </p:spPr>
        <p:txBody>
          <a:bodyPr/>
          <a:lstStyle>
            <a:lvl1pPr algn="l" defTabSz="914400" rtl="0" eaLnBrk="1" latinLnBrk="0" hangingPunct="1">
              <a:lnSpc>
                <a:spcPct val="90000"/>
              </a:lnSpc>
              <a:spcBef>
                <a:spcPct val="0"/>
              </a:spcBef>
              <a:buNone/>
              <a:defRPr sz="20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dirty="0"/>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4645360" y="51054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20" name="Title 4">
            <a:extLst>
              <a:ext uri="{FF2B5EF4-FFF2-40B4-BE49-F238E27FC236}">
                <a16:creationId xmlns:a16="http://schemas.microsoft.com/office/drawing/2014/main" id="{01D0E515-8311-5C20-0697-1B0376840FD5}"/>
              </a:ext>
            </a:extLst>
          </p:cNvPr>
          <p:cNvSpPr txBox="1">
            <a:spLocks/>
          </p:cNvSpPr>
          <p:nvPr userDrawn="1"/>
        </p:nvSpPr>
        <p:spPr>
          <a:xfrm>
            <a:off x="9290387" y="4419600"/>
            <a:ext cx="2281384" cy="609600"/>
          </a:xfrm>
          <a:prstGeom prst="rect">
            <a:avLst/>
          </a:prstGeom>
        </p:spPr>
        <p:txBody>
          <a:bodyPr/>
          <a:lstStyle>
            <a:lvl1pPr algn="l" defTabSz="914400" rtl="0" eaLnBrk="1" latinLnBrk="0" hangingPunct="1">
              <a:lnSpc>
                <a:spcPct val="90000"/>
              </a:lnSpc>
              <a:spcBef>
                <a:spcPct val="0"/>
              </a:spcBef>
              <a:buNone/>
              <a:defRPr sz="20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dirty="0"/>
          </a:p>
        </p:txBody>
      </p:sp>
      <p:sp>
        <p:nvSpPr>
          <p:cNvPr id="21" name="Text Placeholder 5">
            <a:extLst>
              <a:ext uri="{FF2B5EF4-FFF2-40B4-BE49-F238E27FC236}">
                <a16:creationId xmlns:a16="http://schemas.microsoft.com/office/drawing/2014/main" id="{64EB3BB0-C4B9-9EF3-12F0-683A38D95519}"/>
              </a:ext>
            </a:extLst>
          </p:cNvPr>
          <p:cNvSpPr>
            <a:spLocks noGrp="1"/>
          </p:cNvSpPr>
          <p:nvPr>
            <p:ph type="body" sz="quarter" idx="13"/>
          </p:nvPr>
        </p:nvSpPr>
        <p:spPr>
          <a:xfrm>
            <a:off x="9290388" y="51054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24" name="Title 4">
            <a:extLst>
              <a:ext uri="{FF2B5EF4-FFF2-40B4-BE49-F238E27FC236}">
                <a16:creationId xmlns:a16="http://schemas.microsoft.com/office/drawing/2014/main" id="{F20EB20D-ECDB-B21B-4E7E-EC3ABE21F118}"/>
              </a:ext>
            </a:extLst>
          </p:cNvPr>
          <p:cNvSpPr txBox="1">
            <a:spLocks/>
          </p:cNvSpPr>
          <p:nvPr userDrawn="1"/>
        </p:nvSpPr>
        <p:spPr>
          <a:xfrm>
            <a:off x="537400" y="276049"/>
            <a:ext cx="7997000" cy="1147902"/>
          </a:xfrm>
          <a:prstGeom prst="rect">
            <a:avLst/>
          </a:prstGeom>
        </p:spPr>
        <p:txBody>
          <a:bodyPr/>
          <a:lstStyle>
            <a:lvl1pPr algn="l" defTabSz="914400" rtl="0" eaLnBrk="1" latinLnBrk="0" hangingPunct="1">
              <a:lnSpc>
                <a:spcPct val="90000"/>
              </a:lnSpc>
              <a:spcBef>
                <a:spcPct val="0"/>
              </a:spcBef>
              <a:buNone/>
              <a:defRPr sz="44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dirty="0"/>
          </a:p>
        </p:txBody>
      </p:sp>
      <p:sp>
        <p:nvSpPr>
          <p:cNvPr id="4" name="Parallelogram 7">
            <a:extLst>
              <a:ext uri="{FF2B5EF4-FFF2-40B4-BE49-F238E27FC236}">
                <a16:creationId xmlns:a16="http://schemas.microsoft.com/office/drawing/2014/main" id="{199485D3-12F7-DA29-42B7-3A2D37C346AF}"/>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BF8948A4-001C-AF46-31EA-3951161E604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0B391870-6AD3-E5A9-88BF-36810CD76FBC}"/>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3438143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speakers framed">
    <p:spTree>
      <p:nvGrpSpPr>
        <p:cNvPr id="1" name=""/>
        <p:cNvGrpSpPr/>
        <p:nvPr/>
      </p:nvGrpSpPr>
      <p:grpSpPr>
        <a:xfrm>
          <a:off x="0" y="0"/>
          <a:ext cx="0" cy="0"/>
          <a:chOff x="0" y="0"/>
          <a:chExt cx="0" cy="0"/>
        </a:xfrm>
      </p:grpSpPr>
      <p:sp>
        <p:nvSpPr>
          <p:cNvPr id="10" name="Rounded Rectangle 14">
            <a:extLst>
              <a:ext uri="{FF2B5EF4-FFF2-40B4-BE49-F238E27FC236}">
                <a16:creationId xmlns:a16="http://schemas.microsoft.com/office/drawing/2014/main" id="{A0550816-CCEC-5BDC-CA36-EA9899101FBD}"/>
              </a:ext>
            </a:extLst>
          </p:cNvPr>
          <p:cNvSpPr/>
          <p:nvPr userDrawn="1"/>
        </p:nvSpPr>
        <p:spPr>
          <a:xfrm>
            <a:off x="7171310" y="1693564"/>
            <a:ext cx="3115690" cy="2886406"/>
          </a:xfrm>
          <a:prstGeom prst="roundRect">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2">
            <a:extLst>
              <a:ext uri="{FF2B5EF4-FFF2-40B4-BE49-F238E27FC236}">
                <a16:creationId xmlns:a16="http://schemas.microsoft.com/office/drawing/2014/main" id="{3978B273-0909-23A0-39EA-E037BDBC30A2}"/>
              </a:ext>
            </a:extLst>
          </p:cNvPr>
          <p:cNvSpPr/>
          <p:nvPr userDrawn="1"/>
        </p:nvSpPr>
        <p:spPr>
          <a:xfrm>
            <a:off x="6934200" y="1385788"/>
            <a:ext cx="3115690" cy="2886406"/>
          </a:xfrm>
          <a:prstGeom prst="roundRect">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4">
            <a:extLst>
              <a:ext uri="{FF2B5EF4-FFF2-40B4-BE49-F238E27FC236}">
                <a16:creationId xmlns:a16="http://schemas.microsoft.com/office/drawing/2014/main" id="{918E0B2D-7298-F9B1-1D10-D86573A879AF}"/>
              </a:ext>
            </a:extLst>
          </p:cNvPr>
          <p:cNvSpPr txBox="1">
            <a:spLocks/>
          </p:cNvSpPr>
          <p:nvPr userDrawn="1"/>
        </p:nvSpPr>
        <p:spPr>
          <a:xfrm>
            <a:off x="7171310" y="4724400"/>
            <a:ext cx="2281384" cy="609600"/>
          </a:xfrm>
          <a:prstGeom prst="rect">
            <a:avLst/>
          </a:prstGeom>
        </p:spPr>
        <p:txBody>
          <a:bodyPr/>
          <a:lstStyle>
            <a:lvl1pPr algn="l" defTabSz="914400" rtl="0" eaLnBrk="1" latinLnBrk="0" hangingPunct="1">
              <a:lnSpc>
                <a:spcPct val="90000"/>
              </a:lnSpc>
              <a:spcBef>
                <a:spcPct val="0"/>
              </a:spcBef>
              <a:buNone/>
              <a:defRPr sz="20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dirty="0"/>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7171311" y="5410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24" name="Title 4">
            <a:extLst>
              <a:ext uri="{FF2B5EF4-FFF2-40B4-BE49-F238E27FC236}">
                <a16:creationId xmlns:a16="http://schemas.microsoft.com/office/drawing/2014/main" id="{F20EB20D-ECDB-B21B-4E7E-EC3ABE21F118}"/>
              </a:ext>
            </a:extLst>
          </p:cNvPr>
          <p:cNvSpPr txBox="1">
            <a:spLocks/>
          </p:cNvSpPr>
          <p:nvPr userDrawn="1"/>
        </p:nvSpPr>
        <p:spPr>
          <a:xfrm>
            <a:off x="537400" y="276049"/>
            <a:ext cx="7997000" cy="1147902"/>
          </a:xfrm>
          <a:prstGeom prst="rect">
            <a:avLst/>
          </a:prstGeom>
        </p:spPr>
        <p:txBody>
          <a:bodyPr/>
          <a:lstStyle>
            <a:lvl1pPr algn="l" defTabSz="914400" rtl="0" eaLnBrk="1" latinLnBrk="0" hangingPunct="1">
              <a:lnSpc>
                <a:spcPct val="90000"/>
              </a:lnSpc>
              <a:spcBef>
                <a:spcPct val="0"/>
              </a:spcBef>
              <a:buNone/>
              <a:defRPr sz="44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dirty="0"/>
          </a:p>
        </p:txBody>
      </p:sp>
      <p:sp>
        <p:nvSpPr>
          <p:cNvPr id="4" name="Rounded Rectangle 14">
            <a:extLst>
              <a:ext uri="{FF2B5EF4-FFF2-40B4-BE49-F238E27FC236}">
                <a16:creationId xmlns:a16="http://schemas.microsoft.com/office/drawing/2014/main" id="{B07ACE1E-28C9-03E0-0BD8-F8180593FB82}"/>
              </a:ext>
            </a:extLst>
          </p:cNvPr>
          <p:cNvSpPr/>
          <p:nvPr userDrawn="1"/>
        </p:nvSpPr>
        <p:spPr>
          <a:xfrm>
            <a:off x="1684910" y="1693564"/>
            <a:ext cx="3115690" cy="2886406"/>
          </a:xfrm>
          <a:prstGeom prst="roundRect">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12">
            <a:extLst>
              <a:ext uri="{FF2B5EF4-FFF2-40B4-BE49-F238E27FC236}">
                <a16:creationId xmlns:a16="http://schemas.microsoft.com/office/drawing/2014/main" id="{A3903EC1-71A6-8896-4DE7-526F4FE9944F}"/>
              </a:ext>
            </a:extLst>
          </p:cNvPr>
          <p:cNvSpPr/>
          <p:nvPr userDrawn="1"/>
        </p:nvSpPr>
        <p:spPr>
          <a:xfrm>
            <a:off x="1447800" y="1385788"/>
            <a:ext cx="3115690" cy="2886406"/>
          </a:xfrm>
          <a:prstGeom prst="roundRect">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4">
            <a:extLst>
              <a:ext uri="{FF2B5EF4-FFF2-40B4-BE49-F238E27FC236}">
                <a16:creationId xmlns:a16="http://schemas.microsoft.com/office/drawing/2014/main" id="{942219EA-6F90-3078-BA64-E3045E8E7A5C}"/>
              </a:ext>
            </a:extLst>
          </p:cNvPr>
          <p:cNvSpPr txBox="1">
            <a:spLocks/>
          </p:cNvSpPr>
          <p:nvPr userDrawn="1"/>
        </p:nvSpPr>
        <p:spPr>
          <a:xfrm>
            <a:off x="1684910" y="4724400"/>
            <a:ext cx="2281384" cy="609600"/>
          </a:xfrm>
          <a:prstGeom prst="rect">
            <a:avLst/>
          </a:prstGeom>
        </p:spPr>
        <p:txBody>
          <a:bodyPr/>
          <a:lstStyle>
            <a:lvl1pPr algn="l" defTabSz="914400" rtl="0" eaLnBrk="1" latinLnBrk="0" hangingPunct="1">
              <a:lnSpc>
                <a:spcPct val="90000"/>
              </a:lnSpc>
              <a:spcBef>
                <a:spcPct val="0"/>
              </a:spcBef>
              <a:buNone/>
              <a:defRPr sz="20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dirty="0"/>
          </a:p>
        </p:txBody>
      </p:sp>
      <p:sp>
        <p:nvSpPr>
          <p:cNvPr id="7" name="Text Placeholder 5">
            <a:extLst>
              <a:ext uri="{FF2B5EF4-FFF2-40B4-BE49-F238E27FC236}">
                <a16:creationId xmlns:a16="http://schemas.microsoft.com/office/drawing/2014/main" id="{D30C567B-61E8-C20E-CC6F-67C0A4E6ADF4}"/>
              </a:ext>
            </a:extLst>
          </p:cNvPr>
          <p:cNvSpPr>
            <a:spLocks noGrp="1"/>
          </p:cNvSpPr>
          <p:nvPr>
            <p:ph type="body" sz="quarter" idx="13"/>
          </p:nvPr>
        </p:nvSpPr>
        <p:spPr>
          <a:xfrm>
            <a:off x="1684911" y="5410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8" name="Parallelogram 7">
            <a:extLst>
              <a:ext uri="{FF2B5EF4-FFF2-40B4-BE49-F238E27FC236}">
                <a16:creationId xmlns:a16="http://schemas.microsoft.com/office/drawing/2014/main" id="{894DCCE5-9876-1395-5A19-8B5B879B49F8}"/>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EE9D6224-C6E6-E6FA-F7A8-6C3419F80D1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5">
            <a:extLst>
              <a:ext uri="{FF2B5EF4-FFF2-40B4-BE49-F238E27FC236}">
                <a16:creationId xmlns:a16="http://schemas.microsoft.com/office/drawing/2014/main" id="{E925D5FA-7B38-6DBD-FA6C-A4EA8C75DBD3}"/>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760342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 name="Parallelogram 7">
            <a:extLst>
              <a:ext uri="{FF2B5EF4-FFF2-40B4-BE49-F238E27FC236}">
                <a16:creationId xmlns:a16="http://schemas.microsoft.com/office/drawing/2014/main" id="{BCDC81AD-5609-A01F-A6F8-6EEBC19DAB4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9">
            <a:extLst>
              <a:ext uri="{FF2B5EF4-FFF2-40B4-BE49-F238E27FC236}">
                <a16:creationId xmlns:a16="http://schemas.microsoft.com/office/drawing/2014/main" id="{49AAFC10-504B-E114-B2A1-687494A894F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323958"/>
            <a:ext cx="1485777" cy="703373"/>
          </a:xfrm>
          <a:prstGeom prst="rect">
            <a:avLst/>
          </a:prstGeom>
        </p:spPr>
      </p:pic>
      <p:sp>
        <p:nvSpPr>
          <p:cNvPr id="3" name="Text Placeholder 8">
            <a:extLst>
              <a:ext uri="{FF2B5EF4-FFF2-40B4-BE49-F238E27FC236}">
                <a16:creationId xmlns:a16="http://schemas.microsoft.com/office/drawing/2014/main" id="{1F12CB50-9381-860F-1281-8DB95DC80891}"/>
              </a:ext>
            </a:extLst>
          </p:cNvPr>
          <p:cNvSpPr>
            <a:spLocks noGrp="1"/>
          </p:cNvSpPr>
          <p:nvPr>
            <p:ph type="body" sz="quarter" idx="11"/>
          </p:nvPr>
        </p:nvSpPr>
        <p:spPr>
          <a:xfrm>
            <a:off x="495299" y="1286176"/>
            <a:ext cx="8831263" cy="1109131"/>
          </a:xfrm>
          <a:prstGeom prst="rect">
            <a:avLst/>
          </a:prstGeom>
        </p:spPr>
        <p:txBody>
          <a:bodyPr/>
          <a:lstStyle>
            <a:lvl1pPr>
              <a:defRPr sz="2800" b="1">
                <a:solidFill>
                  <a:srgbClr val="008F9C"/>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Click to edit Master text styles</a:t>
            </a:r>
          </a:p>
          <a:p>
            <a:pPr lvl="0"/>
            <a:r>
              <a:rPr lang="en-GB" dirty="0"/>
              <a:t>Second level</a:t>
            </a:r>
          </a:p>
        </p:txBody>
      </p:sp>
      <p:sp>
        <p:nvSpPr>
          <p:cNvPr id="5" name="Text Placeholder 13">
            <a:extLst>
              <a:ext uri="{FF2B5EF4-FFF2-40B4-BE49-F238E27FC236}">
                <a16:creationId xmlns:a16="http://schemas.microsoft.com/office/drawing/2014/main" id="{5397F4CF-5FD3-7F03-6C6B-9D0051F59BA3}"/>
              </a:ext>
            </a:extLst>
          </p:cNvPr>
          <p:cNvSpPr>
            <a:spLocks noGrp="1"/>
          </p:cNvSpPr>
          <p:nvPr>
            <p:ph type="body" sz="quarter" idx="12"/>
          </p:nvPr>
        </p:nvSpPr>
        <p:spPr>
          <a:xfrm>
            <a:off x="495299" y="355313"/>
            <a:ext cx="8907463" cy="703263"/>
          </a:xfrm>
          <a:prstGeom prst="rect">
            <a:avLst/>
          </a:prstGeom>
        </p:spPr>
        <p:txBody>
          <a:bodyPr/>
          <a:lstStyle>
            <a:lvl1pPr>
              <a:defRPr sz="3600" b="1">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 name="Text Placeholder 8">
            <a:extLst>
              <a:ext uri="{FF2B5EF4-FFF2-40B4-BE49-F238E27FC236}">
                <a16:creationId xmlns:a16="http://schemas.microsoft.com/office/drawing/2014/main" id="{2B4AE6F9-99A1-B864-A725-AEA0924F1F24}"/>
              </a:ext>
            </a:extLst>
          </p:cNvPr>
          <p:cNvSpPr>
            <a:spLocks noGrp="1"/>
          </p:cNvSpPr>
          <p:nvPr>
            <p:ph type="body" sz="quarter" idx="13" hasCustomPrompt="1"/>
          </p:nvPr>
        </p:nvSpPr>
        <p:spPr>
          <a:xfrm>
            <a:off x="495299" y="2667000"/>
            <a:ext cx="8831263" cy="3377228"/>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Third level</a:t>
            </a:r>
          </a:p>
          <a:p>
            <a:pPr lvl="1"/>
            <a:r>
              <a:rPr lang="en-GB" dirty="0"/>
              <a:t>Fourth level</a:t>
            </a:r>
          </a:p>
        </p:txBody>
      </p:sp>
      <p:sp>
        <p:nvSpPr>
          <p:cNvPr id="8" name="Text Placeholder 5">
            <a:extLst>
              <a:ext uri="{FF2B5EF4-FFF2-40B4-BE49-F238E27FC236}">
                <a16:creationId xmlns:a16="http://schemas.microsoft.com/office/drawing/2014/main" id="{66944E50-7C18-AA0F-98CC-C3D07715CC21}"/>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34797876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speakers framed">
    <p:spTree>
      <p:nvGrpSpPr>
        <p:cNvPr id="1" name=""/>
        <p:cNvGrpSpPr/>
        <p:nvPr/>
      </p:nvGrpSpPr>
      <p:grpSpPr>
        <a:xfrm>
          <a:off x="0" y="0"/>
          <a:ext cx="0" cy="0"/>
          <a:chOff x="0" y="0"/>
          <a:chExt cx="0" cy="0"/>
        </a:xfrm>
      </p:grpSpPr>
      <p:sp>
        <p:nvSpPr>
          <p:cNvPr id="10" name="Rounded Rectangle 14">
            <a:extLst>
              <a:ext uri="{FF2B5EF4-FFF2-40B4-BE49-F238E27FC236}">
                <a16:creationId xmlns:a16="http://schemas.microsoft.com/office/drawing/2014/main" id="{A0550816-CCEC-5BDC-CA36-EA9899101FBD}"/>
              </a:ext>
            </a:extLst>
          </p:cNvPr>
          <p:cNvSpPr/>
          <p:nvPr userDrawn="1"/>
        </p:nvSpPr>
        <p:spPr>
          <a:xfrm>
            <a:off x="778486" y="1693564"/>
            <a:ext cx="3115690" cy="2886406"/>
          </a:xfrm>
          <a:prstGeom prst="roundRect">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2">
            <a:extLst>
              <a:ext uri="{FF2B5EF4-FFF2-40B4-BE49-F238E27FC236}">
                <a16:creationId xmlns:a16="http://schemas.microsoft.com/office/drawing/2014/main" id="{3978B273-0909-23A0-39EA-E037BDBC30A2}"/>
              </a:ext>
            </a:extLst>
          </p:cNvPr>
          <p:cNvSpPr/>
          <p:nvPr userDrawn="1"/>
        </p:nvSpPr>
        <p:spPr>
          <a:xfrm>
            <a:off x="541376" y="1385788"/>
            <a:ext cx="3115690" cy="2886406"/>
          </a:xfrm>
          <a:prstGeom prst="roundRect">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4">
            <a:extLst>
              <a:ext uri="{FF2B5EF4-FFF2-40B4-BE49-F238E27FC236}">
                <a16:creationId xmlns:a16="http://schemas.microsoft.com/office/drawing/2014/main" id="{918E0B2D-7298-F9B1-1D10-D86573A879AF}"/>
              </a:ext>
            </a:extLst>
          </p:cNvPr>
          <p:cNvSpPr txBox="1">
            <a:spLocks/>
          </p:cNvSpPr>
          <p:nvPr userDrawn="1"/>
        </p:nvSpPr>
        <p:spPr>
          <a:xfrm>
            <a:off x="778486" y="4724400"/>
            <a:ext cx="2281384" cy="609600"/>
          </a:xfrm>
          <a:prstGeom prst="rect">
            <a:avLst/>
          </a:prstGeom>
        </p:spPr>
        <p:txBody>
          <a:bodyPr/>
          <a:lstStyle>
            <a:lvl1pPr algn="l" defTabSz="914400" rtl="0" eaLnBrk="1" latinLnBrk="0" hangingPunct="1">
              <a:lnSpc>
                <a:spcPct val="90000"/>
              </a:lnSpc>
              <a:spcBef>
                <a:spcPct val="0"/>
              </a:spcBef>
              <a:buNone/>
              <a:defRPr sz="20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dirty="0"/>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778487" y="5410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24" name="Title 4">
            <a:extLst>
              <a:ext uri="{FF2B5EF4-FFF2-40B4-BE49-F238E27FC236}">
                <a16:creationId xmlns:a16="http://schemas.microsoft.com/office/drawing/2014/main" id="{F20EB20D-ECDB-B21B-4E7E-EC3ABE21F118}"/>
              </a:ext>
            </a:extLst>
          </p:cNvPr>
          <p:cNvSpPr txBox="1">
            <a:spLocks/>
          </p:cNvSpPr>
          <p:nvPr userDrawn="1"/>
        </p:nvSpPr>
        <p:spPr>
          <a:xfrm>
            <a:off x="537400" y="276049"/>
            <a:ext cx="7997000" cy="1147902"/>
          </a:xfrm>
          <a:prstGeom prst="rect">
            <a:avLst/>
          </a:prstGeom>
        </p:spPr>
        <p:txBody>
          <a:bodyPr/>
          <a:lstStyle>
            <a:lvl1pPr algn="l" defTabSz="914400" rtl="0" eaLnBrk="1" latinLnBrk="0" hangingPunct="1">
              <a:lnSpc>
                <a:spcPct val="90000"/>
              </a:lnSpc>
              <a:spcBef>
                <a:spcPct val="0"/>
              </a:spcBef>
              <a:buNone/>
              <a:defRPr sz="44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dirty="0"/>
          </a:p>
        </p:txBody>
      </p:sp>
      <p:sp>
        <p:nvSpPr>
          <p:cNvPr id="2" name="Parallelogram 7">
            <a:extLst>
              <a:ext uri="{FF2B5EF4-FFF2-40B4-BE49-F238E27FC236}">
                <a16:creationId xmlns:a16="http://schemas.microsoft.com/office/drawing/2014/main" id="{0B3DD48E-1156-B981-E6E3-1756791B2759}"/>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9">
            <a:extLst>
              <a:ext uri="{FF2B5EF4-FFF2-40B4-BE49-F238E27FC236}">
                <a16:creationId xmlns:a16="http://schemas.microsoft.com/office/drawing/2014/main" id="{7BEDC6E9-75FE-1CB6-43A2-57900696765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5">
            <a:extLst>
              <a:ext uri="{FF2B5EF4-FFF2-40B4-BE49-F238E27FC236}">
                <a16:creationId xmlns:a16="http://schemas.microsoft.com/office/drawing/2014/main" id="{3A9943B2-872F-C831-6304-0177189EE8FB}"/>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pic>
        <p:nvPicPr>
          <p:cNvPr id="13" name="Picture 12" descr="A blue and black chat bubble&#10;&#10;Description automatically generated">
            <a:extLst>
              <a:ext uri="{FF2B5EF4-FFF2-40B4-BE49-F238E27FC236}">
                <a16:creationId xmlns:a16="http://schemas.microsoft.com/office/drawing/2014/main" id="{D4662BB4-F07F-0EA2-2872-A7F8399F5D92}"/>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flipH="1">
            <a:off x="7467600" y="2743200"/>
            <a:ext cx="3722133" cy="3454528"/>
          </a:xfrm>
          <a:prstGeom prst="rect">
            <a:avLst/>
          </a:prstGeom>
        </p:spPr>
      </p:pic>
    </p:spTree>
    <p:extLst>
      <p:ext uri="{BB962C8B-B14F-4D97-AF65-F5344CB8AC3E}">
        <p14:creationId xmlns:p14="http://schemas.microsoft.com/office/powerpoint/2010/main" val="2048348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speakers blank ">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170247AC-12DF-8CF8-7D80-422481C76C31}"/>
              </a:ext>
            </a:extLst>
          </p:cNvPr>
          <p:cNvSpPr>
            <a:spLocks noGrp="1"/>
          </p:cNvSpPr>
          <p:nvPr>
            <p:ph type="title"/>
          </p:nvPr>
        </p:nvSpPr>
        <p:spPr>
          <a:xfrm>
            <a:off x="589084" y="4343400"/>
            <a:ext cx="2281384" cy="609600"/>
          </a:xfrm>
          <a:prstGeom prst="rect">
            <a:avLst/>
          </a:prstGeom>
        </p:spPr>
        <p:txBody>
          <a:bodyPr/>
          <a:lstStyle>
            <a:lvl1pPr>
              <a:defRPr sz="2000" b="1">
                <a:solidFill>
                  <a:srgbClr val="606060"/>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7" name="Text Placeholder 5">
            <a:extLst>
              <a:ext uri="{FF2B5EF4-FFF2-40B4-BE49-F238E27FC236}">
                <a16:creationId xmlns:a16="http://schemas.microsoft.com/office/drawing/2014/main" id="{9A3BB16E-EF51-7756-B40E-1A920A57FBBE}"/>
              </a:ext>
            </a:extLst>
          </p:cNvPr>
          <p:cNvSpPr>
            <a:spLocks noGrp="1"/>
          </p:cNvSpPr>
          <p:nvPr>
            <p:ph type="body" sz="quarter" idx="11"/>
          </p:nvPr>
        </p:nvSpPr>
        <p:spPr>
          <a:xfrm>
            <a:off x="589085" y="5029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18" name="Title 4">
            <a:extLst>
              <a:ext uri="{FF2B5EF4-FFF2-40B4-BE49-F238E27FC236}">
                <a16:creationId xmlns:a16="http://schemas.microsoft.com/office/drawing/2014/main" id="{918E0B2D-7298-F9B1-1D10-D86573A879AF}"/>
              </a:ext>
            </a:extLst>
          </p:cNvPr>
          <p:cNvSpPr txBox="1">
            <a:spLocks/>
          </p:cNvSpPr>
          <p:nvPr userDrawn="1"/>
        </p:nvSpPr>
        <p:spPr>
          <a:xfrm>
            <a:off x="3437510" y="4343400"/>
            <a:ext cx="2281384" cy="609600"/>
          </a:xfrm>
          <a:prstGeom prst="rect">
            <a:avLst/>
          </a:prstGeom>
        </p:spPr>
        <p:txBody>
          <a:bodyPr/>
          <a:lstStyle>
            <a:lvl1pPr algn="l" defTabSz="914400" rtl="0" eaLnBrk="1" latinLnBrk="0" hangingPunct="1">
              <a:lnSpc>
                <a:spcPct val="90000"/>
              </a:lnSpc>
              <a:spcBef>
                <a:spcPct val="0"/>
              </a:spcBef>
              <a:buNone/>
              <a:defRPr sz="20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dirty="0"/>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3437511" y="5029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20" name="Title 4">
            <a:extLst>
              <a:ext uri="{FF2B5EF4-FFF2-40B4-BE49-F238E27FC236}">
                <a16:creationId xmlns:a16="http://schemas.microsoft.com/office/drawing/2014/main" id="{01D0E515-8311-5C20-0697-1B0376840FD5}"/>
              </a:ext>
            </a:extLst>
          </p:cNvPr>
          <p:cNvSpPr txBox="1">
            <a:spLocks/>
          </p:cNvSpPr>
          <p:nvPr userDrawn="1"/>
        </p:nvSpPr>
        <p:spPr>
          <a:xfrm>
            <a:off x="6324600" y="4343400"/>
            <a:ext cx="2281384" cy="609600"/>
          </a:xfrm>
          <a:prstGeom prst="rect">
            <a:avLst/>
          </a:prstGeom>
        </p:spPr>
        <p:txBody>
          <a:bodyPr/>
          <a:lstStyle>
            <a:lvl1pPr algn="l" defTabSz="914400" rtl="0" eaLnBrk="1" latinLnBrk="0" hangingPunct="1">
              <a:lnSpc>
                <a:spcPct val="90000"/>
              </a:lnSpc>
              <a:spcBef>
                <a:spcPct val="0"/>
              </a:spcBef>
              <a:buNone/>
              <a:defRPr sz="20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dirty="0"/>
          </a:p>
        </p:txBody>
      </p:sp>
      <p:sp>
        <p:nvSpPr>
          <p:cNvPr id="21" name="Text Placeholder 5">
            <a:extLst>
              <a:ext uri="{FF2B5EF4-FFF2-40B4-BE49-F238E27FC236}">
                <a16:creationId xmlns:a16="http://schemas.microsoft.com/office/drawing/2014/main" id="{64EB3BB0-C4B9-9EF3-12F0-683A38D95519}"/>
              </a:ext>
            </a:extLst>
          </p:cNvPr>
          <p:cNvSpPr>
            <a:spLocks noGrp="1"/>
          </p:cNvSpPr>
          <p:nvPr>
            <p:ph type="body" sz="quarter" idx="13"/>
          </p:nvPr>
        </p:nvSpPr>
        <p:spPr>
          <a:xfrm>
            <a:off x="6324601" y="5029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22" name="Title 4">
            <a:extLst>
              <a:ext uri="{FF2B5EF4-FFF2-40B4-BE49-F238E27FC236}">
                <a16:creationId xmlns:a16="http://schemas.microsoft.com/office/drawing/2014/main" id="{D042F74E-1249-B9DE-01C1-F653942E903A}"/>
              </a:ext>
            </a:extLst>
          </p:cNvPr>
          <p:cNvSpPr txBox="1">
            <a:spLocks/>
          </p:cNvSpPr>
          <p:nvPr userDrawn="1"/>
        </p:nvSpPr>
        <p:spPr>
          <a:xfrm>
            <a:off x="9134362" y="4343400"/>
            <a:ext cx="2281384" cy="609600"/>
          </a:xfrm>
          <a:prstGeom prst="rect">
            <a:avLst/>
          </a:prstGeom>
        </p:spPr>
        <p:txBody>
          <a:bodyPr/>
          <a:lstStyle>
            <a:lvl1pPr algn="l" defTabSz="914400" rtl="0" eaLnBrk="1" latinLnBrk="0" hangingPunct="1">
              <a:lnSpc>
                <a:spcPct val="90000"/>
              </a:lnSpc>
              <a:spcBef>
                <a:spcPct val="0"/>
              </a:spcBef>
              <a:buNone/>
              <a:defRPr sz="20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dirty="0"/>
          </a:p>
        </p:txBody>
      </p:sp>
      <p:sp>
        <p:nvSpPr>
          <p:cNvPr id="23" name="Text Placeholder 5">
            <a:extLst>
              <a:ext uri="{FF2B5EF4-FFF2-40B4-BE49-F238E27FC236}">
                <a16:creationId xmlns:a16="http://schemas.microsoft.com/office/drawing/2014/main" id="{831D0A74-E961-4106-DDE6-684E09D48AD0}"/>
              </a:ext>
            </a:extLst>
          </p:cNvPr>
          <p:cNvSpPr>
            <a:spLocks noGrp="1"/>
          </p:cNvSpPr>
          <p:nvPr>
            <p:ph type="body" sz="quarter" idx="14"/>
          </p:nvPr>
        </p:nvSpPr>
        <p:spPr>
          <a:xfrm>
            <a:off x="9134363" y="5029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24" name="Title 4">
            <a:extLst>
              <a:ext uri="{FF2B5EF4-FFF2-40B4-BE49-F238E27FC236}">
                <a16:creationId xmlns:a16="http://schemas.microsoft.com/office/drawing/2014/main" id="{F20EB20D-ECDB-B21B-4E7E-EC3ABE21F118}"/>
              </a:ext>
            </a:extLst>
          </p:cNvPr>
          <p:cNvSpPr txBox="1">
            <a:spLocks/>
          </p:cNvSpPr>
          <p:nvPr userDrawn="1"/>
        </p:nvSpPr>
        <p:spPr>
          <a:xfrm>
            <a:off x="537400" y="276049"/>
            <a:ext cx="7997000" cy="1147902"/>
          </a:xfrm>
          <a:prstGeom prst="rect">
            <a:avLst/>
          </a:prstGeom>
        </p:spPr>
        <p:txBody>
          <a:bodyPr/>
          <a:lstStyle>
            <a:lvl1pPr algn="l" defTabSz="914400" rtl="0" eaLnBrk="1" latinLnBrk="0" hangingPunct="1">
              <a:lnSpc>
                <a:spcPct val="90000"/>
              </a:lnSpc>
              <a:spcBef>
                <a:spcPct val="0"/>
              </a:spcBef>
              <a:buNone/>
              <a:defRPr sz="44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dirty="0"/>
          </a:p>
        </p:txBody>
      </p:sp>
      <p:sp>
        <p:nvSpPr>
          <p:cNvPr id="26" name="Parallelogram 7">
            <a:extLst>
              <a:ext uri="{FF2B5EF4-FFF2-40B4-BE49-F238E27FC236}">
                <a16:creationId xmlns:a16="http://schemas.microsoft.com/office/drawing/2014/main" id="{B5F25D19-2444-3F28-64A1-FDD929AC70A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9">
            <a:extLst>
              <a:ext uri="{FF2B5EF4-FFF2-40B4-BE49-F238E27FC236}">
                <a16:creationId xmlns:a16="http://schemas.microsoft.com/office/drawing/2014/main" id="{A3AAB783-CE45-F240-3004-C68C57E2F2A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5">
            <a:extLst>
              <a:ext uri="{FF2B5EF4-FFF2-40B4-BE49-F238E27FC236}">
                <a16:creationId xmlns:a16="http://schemas.microsoft.com/office/drawing/2014/main" id="{FCAF4504-3224-BD5B-47BD-D532DB312561}"/>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3453807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speakers blank ">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170247AC-12DF-8CF8-7D80-422481C76C31}"/>
              </a:ext>
            </a:extLst>
          </p:cNvPr>
          <p:cNvSpPr>
            <a:spLocks noGrp="1"/>
          </p:cNvSpPr>
          <p:nvPr>
            <p:ph type="title"/>
          </p:nvPr>
        </p:nvSpPr>
        <p:spPr>
          <a:xfrm>
            <a:off x="589084" y="4419600"/>
            <a:ext cx="2281384" cy="609600"/>
          </a:xfrm>
          <a:prstGeom prst="rect">
            <a:avLst/>
          </a:prstGeom>
        </p:spPr>
        <p:txBody>
          <a:bodyPr/>
          <a:lstStyle>
            <a:lvl1pPr>
              <a:defRPr sz="2000" b="1">
                <a:solidFill>
                  <a:srgbClr val="606060"/>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7" name="Text Placeholder 5">
            <a:extLst>
              <a:ext uri="{FF2B5EF4-FFF2-40B4-BE49-F238E27FC236}">
                <a16:creationId xmlns:a16="http://schemas.microsoft.com/office/drawing/2014/main" id="{9A3BB16E-EF51-7756-B40E-1A920A57FBBE}"/>
              </a:ext>
            </a:extLst>
          </p:cNvPr>
          <p:cNvSpPr>
            <a:spLocks noGrp="1"/>
          </p:cNvSpPr>
          <p:nvPr>
            <p:ph type="body" sz="quarter" idx="11"/>
          </p:nvPr>
        </p:nvSpPr>
        <p:spPr>
          <a:xfrm>
            <a:off x="589085" y="51054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18" name="Title 4">
            <a:extLst>
              <a:ext uri="{FF2B5EF4-FFF2-40B4-BE49-F238E27FC236}">
                <a16:creationId xmlns:a16="http://schemas.microsoft.com/office/drawing/2014/main" id="{918E0B2D-7298-F9B1-1D10-D86573A879AF}"/>
              </a:ext>
            </a:extLst>
          </p:cNvPr>
          <p:cNvSpPr txBox="1">
            <a:spLocks/>
          </p:cNvSpPr>
          <p:nvPr userDrawn="1"/>
        </p:nvSpPr>
        <p:spPr>
          <a:xfrm>
            <a:off x="4645359" y="4419600"/>
            <a:ext cx="2281384" cy="609600"/>
          </a:xfrm>
          <a:prstGeom prst="rect">
            <a:avLst/>
          </a:prstGeom>
        </p:spPr>
        <p:txBody>
          <a:bodyPr/>
          <a:lstStyle>
            <a:lvl1pPr algn="l" defTabSz="914400" rtl="0" eaLnBrk="1" latinLnBrk="0" hangingPunct="1">
              <a:lnSpc>
                <a:spcPct val="90000"/>
              </a:lnSpc>
              <a:spcBef>
                <a:spcPct val="0"/>
              </a:spcBef>
              <a:buNone/>
              <a:defRPr sz="20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dirty="0"/>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4645360" y="51054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20" name="Title 4">
            <a:extLst>
              <a:ext uri="{FF2B5EF4-FFF2-40B4-BE49-F238E27FC236}">
                <a16:creationId xmlns:a16="http://schemas.microsoft.com/office/drawing/2014/main" id="{01D0E515-8311-5C20-0697-1B0376840FD5}"/>
              </a:ext>
            </a:extLst>
          </p:cNvPr>
          <p:cNvSpPr txBox="1">
            <a:spLocks/>
          </p:cNvSpPr>
          <p:nvPr userDrawn="1"/>
        </p:nvSpPr>
        <p:spPr>
          <a:xfrm>
            <a:off x="9290387" y="4419600"/>
            <a:ext cx="2281384" cy="609600"/>
          </a:xfrm>
          <a:prstGeom prst="rect">
            <a:avLst/>
          </a:prstGeom>
        </p:spPr>
        <p:txBody>
          <a:bodyPr/>
          <a:lstStyle>
            <a:lvl1pPr algn="l" defTabSz="914400" rtl="0" eaLnBrk="1" latinLnBrk="0" hangingPunct="1">
              <a:lnSpc>
                <a:spcPct val="90000"/>
              </a:lnSpc>
              <a:spcBef>
                <a:spcPct val="0"/>
              </a:spcBef>
              <a:buNone/>
              <a:defRPr sz="20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dirty="0"/>
          </a:p>
        </p:txBody>
      </p:sp>
      <p:sp>
        <p:nvSpPr>
          <p:cNvPr id="21" name="Text Placeholder 5">
            <a:extLst>
              <a:ext uri="{FF2B5EF4-FFF2-40B4-BE49-F238E27FC236}">
                <a16:creationId xmlns:a16="http://schemas.microsoft.com/office/drawing/2014/main" id="{64EB3BB0-C4B9-9EF3-12F0-683A38D95519}"/>
              </a:ext>
            </a:extLst>
          </p:cNvPr>
          <p:cNvSpPr>
            <a:spLocks noGrp="1"/>
          </p:cNvSpPr>
          <p:nvPr>
            <p:ph type="body" sz="quarter" idx="13"/>
          </p:nvPr>
        </p:nvSpPr>
        <p:spPr>
          <a:xfrm>
            <a:off x="9290388" y="51054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24" name="Title 4">
            <a:extLst>
              <a:ext uri="{FF2B5EF4-FFF2-40B4-BE49-F238E27FC236}">
                <a16:creationId xmlns:a16="http://schemas.microsoft.com/office/drawing/2014/main" id="{F20EB20D-ECDB-B21B-4E7E-EC3ABE21F118}"/>
              </a:ext>
            </a:extLst>
          </p:cNvPr>
          <p:cNvSpPr txBox="1">
            <a:spLocks/>
          </p:cNvSpPr>
          <p:nvPr userDrawn="1"/>
        </p:nvSpPr>
        <p:spPr>
          <a:xfrm>
            <a:off x="537400" y="276049"/>
            <a:ext cx="7997000" cy="1147902"/>
          </a:xfrm>
          <a:prstGeom prst="rect">
            <a:avLst/>
          </a:prstGeom>
        </p:spPr>
        <p:txBody>
          <a:bodyPr/>
          <a:lstStyle>
            <a:lvl1pPr algn="l" defTabSz="914400" rtl="0" eaLnBrk="1" latinLnBrk="0" hangingPunct="1">
              <a:lnSpc>
                <a:spcPct val="90000"/>
              </a:lnSpc>
              <a:spcBef>
                <a:spcPct val="0"/>
              </a:spcBef>
              <a:buNone/>
              <a:defRPr sz="44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dirty="0"/>
          </a:p>
        </p:txBody>
      </p:sp>
      <p:sp>
        <p:nvSpPr>
          <p:cNvPr id="4" name="Parallelogram 7">
            <a:extLst>
              <a:ext uri="{FF2B5EF4-FFF2-40B4-BE49-F238E27FC236}">
                <a16:creationId xmlns:a16="http://schemas.microsoft.com/office/drawing/2014/main" id="{199485D3-12F7-DA29-42B7-3A2D37C346AF}"/>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BF8948A4-001C-AF46-31EA-3951161E604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0B391870-6AD3-E5A9-88BF-36810CD76FBC}"/>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2915604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speakers blank ">
    <p:spTree>
      <p:nvGrpSpPr>
        <p:cNvPr id="1" name=""/>
        <p:cNvGrpSpPr/>
        <p:nvPr/>
      </p:nvGrpSpPr>
      <p:grpSpPr>
        <a:xfrm>
          <a:off x="0" y="0"/>
          <a:ext cx="0" cy="0"/>
          <a:chOff x="0" y="0"/>
          <a:chExt cx="0" cy="0"/>
        </a:xfrm>
      </p:grpSpPr>
      <p:sp>
        <p:nvSpPr>
          <p:cNvPr id="18" name="Title 4">
            <a:extLst>
              <a:ext uri="{FF2B5EF4-FFF2-40B4-BE49-F238E27FC236}">
                <a16:creationId xmlns:a16="http://schemas.microsoft.com/office/drawing/2014/main" id="{918E0B2D-7298-F9B1-1D10-D86573A879AF}"/>
              </a:ext>
            </a:extLst>
          </p:cNvPr>
          <p:cNvSpPr txBox="1">
            <a:spLocks/>
          </p:cNvSpPr>
          <p:nvPr userDrawn="1"/>
        </p:nvSpPr>
        <p:spPr>
          <a:xfrm>
            <a:off x="7171310" y="4724400"/>
            <a:ext cx="2281384" cy="609600"/>
          </a:xfrm>
          <a:prstGeom prst="rect">
            <a:avLst/>
          </a:prstGeom>
        </p:spPr>
        <p:txBody>
          <a:bodyPr/>
          <a:lstStyle>
            <a:lvl1pPr algn="l" defTabSz="914400" rtl="0" eaLnBrk="1" latinLnBrk="0" hangingPunct="1">
              <a:lnSpc>
                <a:spcPct val="90000"/>
              </a:lnSpc>
              <a:spcBef>
                <a:spcPct val="0"/>
              </a:spcBef>
              <a:buNone/>
              <a:defRPr sz="20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dirty="0"/>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7171311" y="5410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24" name="Title 4">
            <a:extLst>
              <a:ext uri="{FF2B5EF4-FFF2-40B4-BE49-F238E27FC236}">
                <a16:creationId xmlns:a16="http://schemas.microsoft.com/office/drawing/2014/main" id="{F20EB20D-ECDB-B21B-4E7E-EC3ABE21F118}"/>
              </a:ext>
            </a:extLst>
          </p:cNvPr>
          <p:cNvSpPr txBox="1">
            <a:spLocks/>
          </p:cNvSpPr>
          <p:nvPr userDrawn="1"/>
        </p:nvSpPr>
        <p:spPr>
          <a:xfrm>
            <a:off x="537400" y="276049"/>
            <a:ext cx="7997000" cy="1147902"/>
          </a:xfrm>
          <a:prstGeom prst="rect">
            <a:avLst/>
          </a:prstGeom>
        </p:spPr>
        <p:txBody>
          <a:bodyPr/>
          <a:lstStyle>
            <a:lvl1pPr algn="l" defTabSz="914400" rtl="0" eaLnBrk="1" latinLnBrk="0" hangingPunct="1">
              <a:lnSpc>
                <a:spcPct val="90000"/>
              </a:lnSpc>
              <a:spcBef>
                <a:spcPct val="0"/>
              </a:spcBef>
              <a:buNone/>
              <a:defRPr sz="44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dirty="0"/>
          </a:p>
        </p:txBody>
      </p:sp>
      <p:sp>
        <p:nvSpPr>
          <p:cNvPr id="6" name="Title 4">
            <a:extLst>
              <a:ext uri="{FF2B5EF4-FFF2-40B4-BE49-F238E27FC236}">
                <a16:creationId xmlns:a16="http://schemas.microsoft.com/office/drawing/2014/main" id="{942219EA-6F90-3078-BA64-E3045E8E7A5C}"/>
              </a:ext>
            </a:extLst>
          </p:cNvPr>
          <p:cNvSpPr txBox="1">
            <a:spLocks/>
          </p:cNvSpPr>
          <p:nvPr userDrawn="1"/>
        </p:nvSpPr>
        <p:spPr>
          <a:xfrm>
            <a:off x="1684910" y="4724400"/>
            <a:ext cx="2281384" cy="609600"/>
          </a:xfrm>
          <a:prstGeom prst="rect">
            <a:avLst/>
          </a:prstGeom>
        </p:spPr>
        <p:txBody>
          <a:bodyPr/>
          <a:lstStyle>
            <a:lvl1pPr algn="l" defTabSz="914400" rtl="0" eaLnBrk="1" latinLnBrk="0" hangingPunct="1">
              <a:lnSpc>
                <a:spcPct val="90000"/>
              </a:lnSpc>
              <a:spcBef>
                <a:spcPct val="0"/>
              </a:spcBef>
              <a:buNone/>
              <a:defRPr sz="20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dirty="0"/>
          </a:p>
        </p:txBody>
      </p:sp>
      <p:sp>
        <p:nvSpPr>
          <p:cNvPr id="7" name="Text Placeholder 5">
            <a:extLst>
              <a:ext uri="{FF2B5EF4-FFF2-40B4-BE49-F238E27FC236}">
                <a16:creationId xmlns:a16="http://schemas.microsoft.com/office/drawing/2014/main" id="{D30C567B-61E8-C20E-CC6F-67C0A4E6ADF4}"/>
              </a:ext>
            </a:extLst>
          </p:cNvPr>
          <p:cNvSpPr>
            <a:spLocks noGrp="1"/>
          </p:cNvSpPr>
          <p:nvPr>
            <p:ph type="body" sz="quarter" idx="13"/>
          </p:nvPr>
        </p:nvSpPr>
        <p:spPr>
          <a:xfrm>
            <a:off x="1684911" y="5410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8" name="Parallelogram 7">
            <a:extLst>
              <a:ext uri="{FF2B5EF4-FFF2-40B4-BE49-F238E27FC236}">
                <a16:creationId xmlns:a16="http://schemas.microsoft.com/office/drawing/2014/main" id="{894DCCE5-9876-1395-5A19-8B5B879B49F8}"/>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EE9D6224-C6E6-E6FA-F7A8-6C3419F80D1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5">
            <a:extLst>
              <a:ext uri="{FF2B5EF4-FFF2-40B4-BE49-F238E27FC236}">
                <a16:creationId xmlns:a16="http://schemas.microsoft.com/office/drawing/2014/main" id="{E925D5FA-7B38-6DBD-FA6C-A4EA8C75DBD3}"/>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2868689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speakers blank ">
    <p:spTree>
      <p:nvGrpSpPr>
        <p:cNvPr id="1" name=""/>
        <p:cNvGrpSpPr/>
        <p:nvPr/>
      </p:nvGrpSpPr>
      <p:grpSpPr>
        <a:xfrm>
          <a:off x="0" y="0"/>
          <a:ext cx="0" cy="0"/>
          <a:chOff x="0" y="0"/>
          <a:chExt cx="0" cy="0"/>
        </a:xfrm>
      </p:grpSpPr>
      <p:sp>
        <p:nvSpPr>
          <p:cNvPr id="18" name="Title 4">
            <a:extLst>
              <a:ext uri="{FF2B5EF4-FFF2-40B4-BE49-F238E27FC236}">
                <a16:creationId xmlns:a16="http://schemas.microsoft.com/office/drawing/2014/main" id="{918E0B2D-7298-F9B1-1D10-D86573A879AF}"/>
              </a:ext>
            </a:extLst>
          </p:cNvPr>
          <p:cNvSpPr txBox="1">
            <a:spLocks/>
          </p:cNvSpPr>
          <p:nvPr userDrawn="1"/>
        </p:nvSpPr>
        <p:spPr>
          <a:xfrm>
            <a:off x="778486" y="4724400"/>
            <a:ext cx="2281384" cy="609600"/>
          </a:xfrm>
          <a:prstGeom prst="rect">
            <a:avLst/>
          </a:prstGeom>
        </p:spPr>
        <p:txBody>
          <a:bodyPr/>
          <a:lstStyle>
            <a:lvl1pPr algn="l" defTabSz="914400" rtl="0" eaLnBrk="1" latinLnBrk="0" hangingPunct="1">
              <a:lnSpc>
                <a:spcPct val="90000"/>
              </a:lnSpc>
              <a:spcBef>
                <a:spcPct val="0"/>
              </a:spcBef>
              <a:buNone/>
              <a:defRPr sz="20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dirty="0"/>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778487" y="5410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24" name="Title 4">
            <a:extLst>
              <a:ext uri="{FF2B5EF4-FFF2-40B4-BE49-F238E27FC236}">
                <a16:creationId xmlns:a16="http://schemas.microsoft.com/office/drawing/2014/main" id="{F20EB20D-ECDB-B21B-4E7E-EC3ABE21F118}"/>
              </a:ext>
            </a:extLst>
          </p:cNvPr>
          <p:cNvSpPr txBox="1">
            <a:spLocks/>
          </p:cNvSpPr>
          <p:nvPr userDrawn="1"/>
        </p:nvSpPr>
        <p:spPr>
          <a:xfrm>
            <a:off x="537400" y="276049"/>
            <a:ext cx="7997000" cy="1147902"/>
          </a:xfrm>
          <a:prstGeom prst="rect">
            <a:avLst/>
          </a:prstGeom>
        </p:spPr>
        <p:txBody>
          <a:bodyPr/>
          <a:lstStyle>
            <a:lvl1pPr algn="l" defTabSz="914400" rtl="0" eaLnBrk="1" latinLnBrk="0" hangingPunct="1">
              <a:lnSpc>
                <a:spcPct val="90000"/>
              </a:lnSpc>
              <a:spcBef>
                <a:spcPct val="0"/>
              </a:spcBef>
              <a:buNone/>
              <a:defRPr sz="44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dirty="0"/>
          </a:p>
        </p:txBody>
      </p:sp>
      <p:sp>
        <p:nvSpPr>
          <p:cNvPr id="2" name="Parallelogram 7">
            <a:extLst>
              <a:ext uri="{FF2B5EF4-FFF2-40B4-BE49-F238E27FC236}">
                <a16:creationId xmlns:a16="http://schemas.microsoft.com/office/drawing/2014/main" id="{0B3DD48E-1156-B981-E6E3-1756791B2759}"/>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9">
            <a:extLst>
              <a:ext uri="{FF2B5EF4-FFF2-40B4-BE49-F238E27FC236}">
                <a16:creationId xmlns:a16="http://schemas.microsoft.com/office/drawing/2014/main" id="{7BEDC6E9-75FE-1CB6-43A2-57900696765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5">
            <a:extLst>
              <a:ext uri="{FF2B5EF4-FFF2-40B4-BE49-F238E27FC236}">
                <a16:creationId xmlns:a16="http://schemas.microsoft.com/office/drawing/2014/main" id="{3A9943B2-872F-C831-6304-0177189EE8FB}"/>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pic>
        <p:nvPicPr>
          <p:cNvPr id="13" name="Picture 12" descr="A blue and black chat bubble&#10;&#10;Description automatically generated">
            <a:extLst>
              <a:ext uri="{FF2B5EF4-FFF2-40B4-BE49-F238E27FC236}">
                <a16:creationId xmlns:a16="http://schemas.microsoft.com/office/drawing/2014/main" id="{D4662BB4-F07F-0EA2-2872-A7F8399F5D92}"/>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flipH="1">
            <a:off x="7467600" y="2743200"/>
            <a:ext cx="3722133" cy="3454528"/>
          </a:xfrm>
          <a:prstGeom prst="rect">
            <a:avLst/>
          </a:prstGeom>
        </p:spPr>
      </p:pic>
    </p:spTree>
    <p:extLst>
      <p:ext uri="{BB962C8B-B14F-4D97-AF65-F5344CB8AC3E}">
        <p14:creationId xmlns:p14="http://schemas.microsoft.com/office/powerpoint/2010/main" val="605694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84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CF5357A5-EA90-CD8A-676A-F56E0E1D097D}"/>
              </a:ext>
            </a:extLst>
          </p:cNvPr>
          <p:cNvSpPr/>
          <p:nvPr userDrawn="1"/>
        </p:nvSpPr>
        <p:spPr>
          <a:xfrm rot="10800000" flipV="1">
            <a:off x="9818873" y="4110986"/>
            <a:ext cx="2378172" cy="275250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623173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390359"/>
              <a:gd name="connsiteY0" fmla="*/ 3737243 h 3857232"/>
              <a:gd name="connsiteX1" fmla="*/ 13664 w 2390359"/>
              <a:gd name="connsiteY1" fmla="*/ 0 h 3857232"/>
              <a:gd name="connsiteX2" fmla="*/ 2390359 w 2390359"/>
              <a:gd name="connsiteY2" fmla="*/ 0 h 3857232"/>
              <a:gd name="connsiteX3" fmla="*/ 833387 w 2390359"/>
              <a:gd name="connsiteY3" fmla="*/ 3857232 h 3857232"/>
              <a:gd name="connsiteX4" fmla="*/ 0 w 2390359"/>
              <a:gd name="connsiteY4" fmla="*/ 3737243 h 3857232"/>
              <a:gd name="connsiteX0" fmla="*/ 0 w 2390359"/>
              <a:gd name="connsiteY0" fmla="*/ 3737243 h 3737243"/>
              <a:gd name="connsiteX1" fmla="*/ 13664 w 2390359"/>
              <a:gd name="connsiteY1" fmla="*/ 0 h 3737243"/>
              <a:gd name="connsiteX2" fmla="*/ 2390359 w 2390359"/>
              <a:gd name="connsiteY2" fmla="*/ 0 h 3737243"/>
              <a:gd name="connsiteX3" fmla="*/ 1271968 w 2390359"/>
              <a:gd name="connsiteY3" fmla="*/ 2760779 h 3737243"/>
              <a:gd name="connsiteX4" fmla="*/ 0 w 2390359"/>
              <a:gd name="connsiteY4" fmla="*/ 3737243 h 3737243"/>
              <a:gd name="connsiteX0" fmla="*/ 94059 w 2376842"/>
              <a:gd name="connsiteY0" fmla="*/ 2839393 h 2839393"/>
              <a:gd name="connsiteX1" fmla="*/ 147 w 2376842"/>
              <a:gd name="connsiteY1" fmla="*/ 0 h 2839393"/>
              <a:gd name="connsiteX2" fmla="*/ 2376842 w 2376842"/>
              <a:gd name="connsiteY2" fmla="*/ 0 h 2839393"/>
              <a:gd name="connsiteX3" fmla="*/ 1258451 w 2376842"/>
              <a:gd name="connsiteY3" fmla="*/ 2760779 h 2839393"/>
              <a:gd name="connsiteX4" fmla="*/ 94059 w 2376842"/>
              <a:gd name="connsiteY4" fmla="*/ 2839393 h 2839393"/>
              <a:gd name="connsiteX0" fmla="*/ 225 w 2378172"/>
              <a:gd name="connsiteY0" fmla="*/ 2752505 h 2760779"/>
              <a:gd name="connsiteX1" fmla="*/ 1477 w 2378172"/>
              <a:gd name="connsiteY1" fmla="*/ 0 h 2760779"/>
              <a:gd name="connsiteX2" fmla="*/ 2378172 w 2378172"/>
              <a:gd name="connsiteY2" fmla="*/ 0 h 2760779"/>
              <a:gd name="connsiteX3" fmla="*/ 1259781 w 2378172"/>
              <a:gd name="connsiteY3" fmla="*/ 2760779 h 2760779"/>
              <a:gd name="connsiteX4" fmla="*/ 225 w 2378172"/>
              <a:gd name="connsiteY4" fmla="*/ 2752505 h 2760779"/>
              <a:gd name="connsiteX0" fmla="*/ 225 w 2378172"/>
              <a:gd name="connsiteY0" fmla="*/ 2752505 h 2752505"/>
              <a:gd name="connsiteX1" fmla="*/ 1477 w 2378172"/>
              <a:gd name="connsiteY1" fmla="*/ 0 h 2752505"/>
              <a:gd name="connsiteX2" fmla="*/ 2378172 w 2378172"/>
              <a:gd name="connsiteY2" fmla="*/ 0 h 2752505"/>
              <a:gd name="connsiteX3" fmla="*/ 1268057 w 2378172"/>
              <a:gd name="connsiteY3" fmla="*/ 2744229 h 2752505"/>
              <a:gd name="connsiteX4" fmla="*/ 225 w 2378172"/>
              <a:gd name="connsiteY4" fmla="*/ 2752505 h 275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172" h="2752505">
                <a:moveTo>
                  <a:pt x="225" y="2752505"/>
                </a:moveTo>
                <a:cubicBezTo>
                  <a:pt x="4780" y="1506757"/>
                  <a:pt x="-3078" y="1245748"/>
                  <a:pt x="1477" y="0"/>
                </a:cubicBezTo>
                <a:lnTo>
                  <a:pt x="2378172" y="0"/>
                </a:lnTo>
                <a:lnTo>
                  <a:pt x="1268057" y="2744229"/>
                </a:lnTo>
                <a:lnTo>
                  <a:pt x="225" y="2752505"/>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Parallelogram 5">
            <a:extLst>
              <a:ext uri="{FF2B5EF4-FFF2-40B4-BE49-F238E27FC236}">
                <a16:creationId xmlns:a16="http://schemas.microsoft.com/office/drawing/2014/main" id="{27019EEF-5FEE-CFD5-58B1-1833B338284B}"/>
              </a:ext>
            </a:extLst>
          </p:cNvPr>
          <p:cNvSpPr/>
          <p:nvPr userDrawn="1"/>
        </p:nvSpPr>
        <p:spPr>
          <a:xfrm rot="10800000" flipV="1">
            <a:off x="10151478" y="2667423"/>
            <a:ext cx="2046940" cy="3865507"/>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96245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051078"/>
              <a:gd name="connsiteY0" fmla="*/ 3857232 h 3857232"/>
              <a:gd name="connsiteX1" fmla="*/ 13662 w 2051078"/>
              <a:gd name="connsiteY1" fmla="*/ 0 h 3857232"/>
              <a:gd name="connsiteX2" fmla="*/ 2051078 w 2051078"/>
              <a:gd name="connsiteY2" fmla="*/ 0 h 3857232"/>
              <a:gd name="connsiteX3" fmla="*/ 494106 w 2051078"/>
              <a:gd name="connsiteY3" fmla="*/ 3857232 h 3857232"/>
              <a:gd name="connsiteX4" fmla="*/ 0 w 2051078"/>
              <a:gd name="connsiteY4" fmla="*/ 3857232 h 3857232"/>
              <a:gd name="connsiteX0" fmla="*/ 0 w 2046940"/>
              <a:gd name="connsiteY0" fmla="*/ 3865507 h 3865507"/>
              <a:gd name="connsiteX1" fmla="*/ 9524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 name="connsiteX0" fmla="*/ 0 w 2046940"/>
              <a:gd name="connsiteY0" fmla="*/ 3865507 h 3865507"/>
              <a:gd name="connsiteX1" fmla="*/ 1249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6940" h="3865507">
                <a:moveTo>
                  <a:pt x="0" y="3865507"/>
                </a:moveTo>
                <a:cubicBezTo>
                  <a:pt x="3175" y="2577005"/>
                  <a:pt x="-1926" y="1288502"/>
                  <a:pt x="1249" y="0"/>
                </a:cubicBezTo>
                <a:lnTo>
                  <a:pt x="2046940" y="0"/>
                </a:lnTo>
                <a:lnTo>
                  <a:pt x="489968" y="3857232"/>
                </a:lnTo>
                <a:lnTo>
                  <a:pt x="0" y="3865507"/>
                </a:lnTo>
                <a:close/>
              </a:path>
            </a:pathLst>
          </a:custGeom>
          <a:solidFill>
            <a:srgbClr val="008C95">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Parallelogram 7">
            <a:extLst>
              <a:ext uri="{FF2B5EF4-FFF2-40B4-BE49-F238E27FC236}">
                <a16:creationId xmlns:a16="http://schemas.microsoft.com/office/drawing/2014/main" id="{5F3063D2-06C4-FD62-2BC6-2A075DE1BFDC}"/>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5D23D404-046A-6DA4-6EF8-D8FA0B678D76}"/>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8">
            <a:extLst>
              <a:ext uri="{FF2B5EF4-FFF2-40B4-BE49-F238E27FC236}">
                <a16:creationId xmlns:a16="http://schemas.microsoft.com/office/drawing/2014/main" id="{D377FB50-5216-E4FA-097A-8B1FB0604F56}"/>
              </a:ext>
            </a:extLst>
          </p:cNvPr>
          <p:cNvSpPr>
            <a:spLocks noGrp="1"/>
          </p:cNvSpPr>
          <p:nvPr>
            <p:ph type="body" sz="quarter" idx="11"/>
          </p:nvPr>
        </p:nvSpPr>
        <p:spPr>
          <a:xfrm>
            <a:off x="495299" y="1286176"/>
            <a:ext cx="8831263" cy="1109131"/>
          </a:xfrm>
          <a:prstGeom prst="rect">
            <a:avLst/>
          </a:prstGeom>
        </p:spPr>
        <p:txBody>
          <a:bodyPr/>
          <a:lstStyle>
            <a:lvl1pPr>
              <a:defRPr sz="2800" b="1">
                <a:solidFill>
                  <a:srgbClr val="008F9C"/>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Click to edit Master text styles</a:t>
            </a:r>
          </a:p>
          <a:p>
            <a:pPr lvl="0"/>
            <a:r>
              <a:rPr lang="en-GB" dirty="0"/>
              <a:t>Second level</a:t>
            </a:r>
          </a:p>
        </p:txBody>
      </p:sp>
      <p:sp>
        <p:nvSpPr>
          <p:cNvPr id="3" name="Text Placeholder 13">
            <a:extLst>
              <a:ext uri="{FF2B5EF4-FFF2-40B4-BE49-F238E27FC236}">
                <a16:creationId xmlns:a16="http://schemas.microsoft.com/office/drawing/2014/main" id="{70B4C123-821F-E035-2E02-FB1C932E1D6A}"/>
              </a:ext>
            </a:extLst>
          </p:cNvPr>
          <p:cNvSpPr>
            <a:spLocks noGrp="1"/>
          </p:cNvSpPr>
          <p:nvPr>
            <p:ph type="body" sz="quarter" idx="12"/>
          </p:nvPr>
        </p:nvSpPr>
        <p:spPr>
          <a:xfrm>
            <a:off x="495299" y="355313"/>
            <a:ext cx="8907463" cy="703263"/>
          </a:xfrm>
          <a:prstGeom prst="rect">
            <a:avLst/>
          </a:prstGeom>
        </p:spPr>
        <p:txBody>
          <a:bodyPr/>
          <a:lstStyle>
            <a:lvl1pPr>
              <a:defRPr sz="3600" b="1">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 name="Text Placeholder 8">
            <a:extLst>
              <a:ext uri="{FF2B5EF4-FFF2-40B4-BE49-F238E27FC236}">
                <a16:creationId xmlns:a16="http://schemas.microsoft.com/office/drawing/2014/main" id="{C50148FA-9831-D87E-3E2D-3EDECA8C9818}"/>
              </a:ext>
            </a:extLst>
          </p:cNvPr>
          <p:cNvSpPr>
            <a:spLocks noGrp="1"/>
          </p:cNvSpPr>
          <p:nvPr>
            <p:ph type="body" sz="quarter" idx="13" hasCustomPrompt="1"/>
          </p:nvPr>
        </p:nvSpPr>
        <p:spPr>
          <a:xfrm>
            <a:off x="495299" y="2667000"/>
            <a:ext cx="8831263" cy="3377228"/>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Third level</a:t>
            </a:r>
          </a:p>
          <a:p>
            <a:pPr lvl="1"/>
            <a:r>
              <a:rPr lang="en-GB" dirty="0"/>
              <a:t>Fourth level</a:t>
            </a:r>
          </a:p>
        </p:txBody>
      </p:sp>
      <p:sp>
        <p:nvSpPr>
          <p:cNvPr id="8" name="Text Placeholder 5">
            <a:extLst>
              <a:ext uri="{FF2B5EF4-FFF2-40B4-BE49-F238E27FC236}">
                <a16:creationId xmlns:a16="http://schemas.microsoft.com/office/drawing/2014/main" id="{81D2A3F3-2BD4-21A0-C03D-C0AB211BB138}"/>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5369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EE51B4B3-130B-6799-9B1C-0822088F2B41}"/>
              </a:ext>
            </a:extLst>
          </p:cNvPr>
          <p:cNvSpPr/>
          <p:nvPr userDrawn="1"/>
        </p:nvSpPr>
        <p:spPr>
          <a:xfrm rot="10800000" flipH="1" flipV="1">
            <a:off x="9364315" y="2667000"/>
            <a:ext cx="2827685" cy="3877079"/>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827685"/>
              <a:gd name="connsiteY0" fmla="*/ 3857232 h 3857232"/>
              <a:gd name="connsiteX1" fmla="*/ 1556972 w 2827685"/>
              <a:gd name="connsiteY1" fmla="*/ 0 h 3857232"/>
              <a:gd name="connsiteX2" fmla="*/ 2827685 w 2827685"/>
              <a:gd name="connsiteY2" fmla="*/ 0 h 3857232"/>
              <a:gd name="connsiteX3" fmla="*/ 2442896 w 2827685"/>
              <a:gd name="connsiteY3" fmla="*/ 3857232 h 3857232"/>
              <a:gd name="connsiteX4" fmla="*/ 0 w 2827685"/>
              <a:gd name="connsiteY4" fmla="*/ 3857232 h 3857232"/>
              <a:gd name="connsiteX0" fmla="*/ 0 w 2827685"/>
              <a:gd name="connsiteY0" fmla="*/ 3857232 h 3871824"/>
              <a:gd name="connsiteX1" fmla="*/ 1556972 w 2827685"/>
              <a:gd name="connsiteY1" fmla="*/ 0 h 3871824"/>
              <a:gd name="connsiteX2" fmla="*/ 2827685 w 2827685"/>
              <a:gd name="connsiteY2" fmla="*/ 0 h 3871824"/>
              <a:gd name="connsiteX3" fmla="*/ 2802820 w 2827685"/>
              <a:gd name="connsiteY3" fmla="*/ 3871824 h 3871824"/>
              <a:gd name="connsiteX4" fmla="*/ 0 w 2827685"/>
              <a:gd name="connsiteY4" fmla="*/ 3857232 h 3871824"/>
              <a:gd name="connsiteX0" fmla="*/ 0 w 2827685"/>
              <a:gd name="connsiteY0" fmla="*/ 3857232 h 3877079"/>
              <a:gd name="connsiteX1" fmla="*/ 1556972 w 2827685"/>
              <a:gd name="connsiteY1" fmla="*/ 0 h 3877079"/>
              <a:gd name="connsiteX2" fmla="*/ 2827685 w 2827685"/>
              <a:gd name="connsiteY2" fmla="*/ 0 h 3877079"/>
              <a:gd name="connsiteX3" fmla="*/ 2823841 w 2827685"/>
              <a:gd name="connsiteY3" fmla="*/ 3877079 h 3877079"/>
              <a:gd name="connsiteX4" fmla="*/ 0 w 2827685"/>
              <a:gd name="connsiteY4" fmla="*/ 3857232 h 3877079"/>
              <a:gd name="connsiteX0" fmla="*/ 0 w 2827685"/>
              <a:gd name="connsiteY0" fmla="*/ 3857232 h 3877079"/>
              <a:gd name="connsiteX1" fmla="*/ 1556972 w 2827685"/>
              <a:gd name="connsiteY1" fmla="*/ 0 h 3877079"/>
              <a:gd name="connsiteX2" fmla="*/ 2827685 w 2827685"/>
              <a:gd name="connsiteY2" fmla="*/ 0 h 3877079"/>
              <a:gd name="connsiteX3" fmla="*/ 2823841 w 2827685"/>
              <a:gd name="connsiteY3" fmla="*/ 3877079 h 3877079"/>
              <a:gd name="connsiteX4" fmla="*/ 0 w 2827685"/>
              <a:gd name="connsiteY4" fmla="*/ 3857232 h 3877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7685" h="3877079">
                <a:moveTo>
                  <a:pt x="0" y="3857232"/>
                </a:moveTo>
                <a:lnTo>
                  <a:pt x="1556972" y="0"/>
                </a:lnTo>
                <a:lnTo>
                  <a:pt x="2827685" y="0"/>
                </a:lnTo>
                <a:cubicBezTo>
                  <a:pt x="2826404" y="1292360"/>
                  <a:pt x="2825122" y="2584719"/>
                  <a:pt x="2823841" y="3877079"/>
                </a:cubicBezTo>
                <a:lnTo>
                  <a:pt x="0" y="3857232"/>
                </a:lnTo>
                <a:close/>
              </a:path>
            </a:pathLst>
          </a:custGeom>
          <a:solidFill>
            <a:srgbClr val="008F9C">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noFill/>
            </a:endParaRPr>
          </a:p>
        </p:txBody>
      </p:sp>
      <p:sp>
        <p:nvSpPr>
          <p:cNvPr id="11" name="Parallelogram 10">
            <a:extLst>
              <a:ext uri="{FF2B5EF4-FFF2-40B4-BE49-F238E27FC236}">
                <a16:creationId xmlns:a16="http://schemas.microsoft.com/office/drawing/2014/main" id="{3217AD01-ADFD-6641-19B1-3FE6D8A24A66}"/>
              </a:ext>
            </a:extLst>
          </p:cNvPr>
          <p:cNvSpPr/>
          <p:nvPr userDrawn="1"/>
        </p:nvSpPr>
        <p:spPr>
          <a:xfrm rot="10800000" flipH="1" flipV="1">
            <a:off x="10149057" y="4114585"/>
            <a:ext cx="2042943" cy="274341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482353"/>
              <a:gd name="connsiteY0" fmla="*/ 3857232 h 3857232"/>
              <a:gd name="connsiteX1" fmla="*/ 1556972 w 2482353"/>
              <a:gd name="connsiteY1" fmla="*/ 0 h 3857232"/>
              <a:gd name="connsiteX2" fmla="*/ 2482353 w 2482353"/>
              <a:gd name="connsiteY2" fmla="*/ 0 h 3857232"/>
              <a:gd name="connsiteX3" fmla="*/ 2442896 w 2482353"/>
              <a:gd name="connsiteY3" fmla="*/ 3857232 h 3857232"/>
              <a:gd name="connsiteX4" fmla="*/ 0 w 2482353"/>
              <a:gd name="connsiteY4" fmla="*/ 3857232 h 3857232"/>
              <a:gd name="connsiteX0" fmla="*/ 0 w 2482353"/>
              <a:gd name="connsiteY0" fmla="*/ 3857232 h 3857232"/>
              <a:gd name="connsiteX1" fmla="*/ 1556972 w 2482353"/>
              <a:gd name="connsiteY1" fmla="*/ 0 h 3857232"/>
              <a:gd name="connsiteX2" fmla="*/ 2482353 w 2482353"/>
              <a:gd name="connsiteY2" fmla="*/ 0 h 3857232"/>
              <a:gd name="connsiteX3" fmla="*/ 2472079 w 2482353"/>
              <a:gd name="connsiteY3" fmla="*/ 2748279 h 3857232"/>
              <a:gd name="connsiteX4" fmla="*/ 0 w 2482353"/>
              <a:gd name="connsiteY4" fmla="*/ 3857232 h 3857232"/>
              <a:gd name="connsiteX0" fmla="*/ 0 w 2039745"/>
              <a:gd name="connsiteY0" fmla="*/ 2723960 h 2748279"/>
              <a:gd name="connsiteX1" fmla="*/ 1114364 w 2039745"/>
              <a:gd name="connsiteY1" fmla="*/ 0 h 2748279"/>
              <a:gd name="connsiteX2" fmla="*/ 2039745 w 2039745"/>
              <a:gd name="connsiteY2" fmla="*/ 0 h 2748279"/>
              <a:gd name="connsiteX3" fmla="*/ 2029471 w 2039745"/>
              <a:gd name="connsiteY3" fmla="*/ 2748279 h 2748279"/>
              <a:gd name="connsiteX4" fmla="*/ 0 w 2039745"/>
              <a:gd name="connsiteY4" fmla="*/ 2723960 h 2748279"/>
              <a:gd name="connsiteX0" fmla="*/ 0 w 2039745"/>
              <a:gd name="connsiteY0" fmla="*/ 2743415 h 2748279"/>
              <a:gd name="connsiteX1" fmla="*/ 1114364 w 2039745"/>
              <a:gd name="connsiteY1" fmla="*/ 0 h 2748279"/>
              <a:gd name="connsiteX2" fmla="*/ 2039745 w 2039745"/>
              <a:gd name="connsiteY2" fmla="*/ 0 h 2748279"/>
              <a:gd name="connsiteX3" fmla="*/ 2029471 w 2039745"/>
              <a:gd name="connsiteY3" fmla="*/ 2748279 h 2748279"/>
              <a:gd name="connsiteX4" fmla="*/ 0 w 2039745"/>
              <a:gd name="connsiteY4" fmla="*/ 2743415 h 2748279"/>
              <a:gd name="connsiteX0" fmla="*/ 0 w 2039745"/>
              <a:gd name="connsiteY0" fmla="*/ 2743415 h 2743415"/>
              <a:gd name="connsiteX1" fmla="*/ 1114364 w 2039745"/>
              <a:gd name="connsiteY1" fmla="*/ 0 h 2743415"/>
              <a:gd name="connsiteX2" fmla="*/ 2039745 w 2039745"/>
              <a:gd name="connsiteY2" fmla="*/ 0 h 2743415"/>
              <a:gd name="connsiteX3" fmla="*/ 2029471 w 2039745"/>
              <a:gd name="connsiteY3" fmla="*/ 2727258 h 2743415"/>
              <a:gd name="connsiteX4" fmla="*/ 0 w 2039745"/>
              <a:gd name="connsiteY4" fmla="*/ 2743415 h 2743415"/>
              <a:gd name="connsiteX0" fmla="*/ 0 w 2042943"/>
              <a:gd name="connsiteY0" fmla="*/ 2743415 h 2743415"/>
              <a:gd name="connsiteX1" fmla="*/ 1114364 w 2042943"/>
              <a:gd name="connsiteY1" fmla="*/ 0 h 2743415"/>
              <a:gd name="connsiteX2" fmla="*/ 2039745 w 2042943"/>
              <a:gd name="connsiteY2" fmla="*/ 0 h 2743415"/>
              <a:gd name="connsiteX3" fmla="*/ 2042171 w 2042943"/>
              <a:gd name="connsiteY3" fmla="*/ 2743133 h 2743415"/>
              <a:gd name="connsiteX4" fmla="*/ 0 w 2042943"/>
              <a:gd name="connsiteY4" fmla="*/ 2743415 h 274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943" h="2743415">
                <a:moveTo>
                  <a:pt x="0" y="2743415"/>
                </a:moveTo>
                <a:lnTo>
                  <a:pt x="1114364" y="0"/>
                </a:lnTo>
                <a:lnTo>
                  <a:pt x="2039745" y="0"/>
                </a:lnTo>
                <a:cubicBezTo>
                  <a:pt x="2036320" y="916093"/>
                  <a:pt x="2045596" y="1827040"/>
                  <a:pt x="2042171" y="2743133"/>
                </a:cubicBezTo>
                <a:lnTo>
                  <a:pt x="0" y="2743415"/>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noFill/>
            </a:endParaRPr>
          </a:p>
        </p:txBody>
      </p:sp>
      <p:sp>
        <p:nvSpPr>
          <p:cNvPr id="8" name="Parallelogram 7">
            <a:extLst>
              <a:ext uri="{FF2B5EF4-FFF2-40B4-BE49-F238E27FC236}">
                <a16:creationId xmlns:a16="http://schemas.microsoft.com/office/drawing/2014/main" id="{0A86830B-0C75-6D38-034B-205E9525A85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09B54D76-4F55-1932-1D90-D9ED8489125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blue and black text on a black background&#10;&#10;Description automatically generated">
            <a:extLst>
              <a:ext uri="{FF2B5EF4-FFF2-40B4-BE49-F238E27FC236}">
                <a16:creationId xmlns:a16="http://schemas.microsoft.com/office/drawing/2014/main" id="{9AFEC8D4-F544-5C7E-A1D3-7AFDC4D8F7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323958"/>
            <a:ext cx="1485777" cy="703373"/>
          </a:xfrm>
          <a:prstGeom prst="rect">
            <a:avLst/>
          </a:prstGeom>
        </p:spPr>
      </p:pic>
      <p:sp>
        <p:nvSpPr>
          <p:cNvPr id="9" name="Text Placeholder 8">
            <a:extLst>
              <a:ext uri="{FF2B5EF4-FFF2-40B4-BE49-F238E27FC236}">
                <a16:creationId xmlns:a16="http://schemas.microsoft.com/office/drawing/2014/main" id="{8E371248-1C22-541D-A79E-7C7446108C7D}"/>
              </a:ext>
            </a:extLst>
          </p:cNvPr>
          <p:cNvSpPr>
            <a:spLocks noGrp="1"/>
          </p:cNvSpPr>
          <p:nvPr>
            <p:ph type="body" sz="quarter" idx="11"/>
          </p:nvPr>
        </p:nvSpPr>
        <p:spPr>
          <a:xfrm>
            <a:off x="495299" y="1286176"/>
            <a:ext cx="8831263" cy="1109131"/>
          </a:xfrm>
          <a:prstGeom prst="rect">
            <a:avLst/>
          </a:prstGeom>
        </p:spPr>
        <p:txBody>
          <a:bodyPr/>
          <a:lstStyle>
            <a:lvl1pPr>
              <a:defRPr sz="2800" b="1">
                <a:solidFill>
                  <a:srgbClr val="008F9C"/>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Click to edit Master text styles</a:t>
            </a:r>
          </a:p>
          <a:p>
            <a:pPr lvl="0"/>
            <a:r>
              <a:rPr lang="en-GB" dirty="0"/>
              <a:t>Second level</a:t>
            </a:r>
          </a:p>
        </p:txBody>
      </p:sp>
      <p:sp>
        <p:nvSpPr>
          <p:cNvPr id="14" name="Text Placeholder 13">
            <a:extLst>
              <a:ext uri="{FF2B5EF4-FFF2-40B4-BE49-F238E27FC236}">
                <a16:creationId xmlns:a16="http://schemas.microsoft.com/office/drawing/2014/main" id="{837A23F8-4A6D-6E12-149D-99727604F935}"/>
              </a:ext>
            </a:extLst>
          </p:cNvPr>
          <p:cNvSpPr>
            <a:spLocks noGrp="1"/>
          </p:cNvSpPr>
          <p:nvPr>
            <p:ph type="body" sz="quarter" idx="12"/>
          </p:nvPr>
        </p:nvSpPr>
        <p:spPr>
          <a:xfrm>
            <a:off x="495299" y="355313"/>
            <a:ext cx="8907463" cy="703263"/>
          </a:xfrm>
          <a:prstGeom prst="rect">
            <a:avLst/>
          </a:prstGeom>
        </p:spPr>
        <p:txBody>
          <a:bodyPr/>
          <a:lstStyle>
            <a:lvl1pPr>
              <a:defRPr sz="3600" b="1">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 name="Text Placeholder 8">
            <a:extLst>
              <a:ext uri="{FF2B5EF4-FFF2-40B4-BE49-F238E27FC236}">
                <a16:creationId xmlns:a16="http://schemas.microsoft.com/office/drawing/2014/main" id="{EEE3EEB1-1AED-C5C0-B09A-B92CD0B9D517}"/>
              </a:ext>
            </a:extLst>
          </p:cNvPr>
          <p:cNvSpPr>
            <a:spLocks noGrp="1"/>
          </p:cNvSpPr>
          <p:nvPr>
            <p:ph type="body" sz="quarter" idx="13" hasCustomPrompt="1"/>
          </p:nvPr>
        </p:nvSpPr>
        <p:spPr>
          <a:xfrm>
            <a:off x="495299" y="2667000"/>
            <a:ext cx="8831263" cy="3377228"/>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Third level</a:t>
            </a:r>
          </a:p>
          <a:p>
            <a:pPr lvl="1"/>
            <a:r>
              <a:rPr lang="en-GB" dirty="0"/>
              <a:t>Fourth level</a:t>
            </a:r>
          </a:p>
        </p:txBody>
      </p:sp>
      <p:sp>
        <p:nvSpPr>
          <p:cNvPr id="3" name="Text Placeholder 5">
            <a:extLst>
              <a:ext uri="{FF2B5EF4-FFF2-40B4-BE49-F238E27FC236}">
                <a16:creationId xmlns:a16="http://schemas.microsoft.com/office/drawing/2014/main" id="{E34BC324-A01E-1342-6DBC-C8482014D47B}"/>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30666220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2B5544DF-45D9-683D-F20F-7443E374210F}"/>
              </a:ext>
            </a:extLst>
          </p:cNvPr>
          <p:cNvSpPr/>
          <p:nvPr userDrawn="1"/>
        </p:nvSpPr>
        <p:spPr>
          <a:xfrm rot="10800000" flipV="1">
            <a:off x="0" y="0"/>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Parallelogram 9">
            <a:extLst>
              <a:ext uri="{FF2B5EF4-FFF2-40B4-BE49-F238E27FC236}">
                <a16:creationId xmlns:a16="http://schemas.microsoft.com/office/drawing/2014/main" id="{436EFA45-7D8F-774F-2F9F-3CF0C3177336}"/>
              </a:ext>
            </a:extLst>
          </p:cNvPr>
          <p:cNvSpPr/>
          <p:nvPr userDrawn="1"/>
        </p:nvSpPr>
        <p:spPr>
          <a:xfrm rot="10800000" flipV="1">
            <a:off x="9067799" y="4363826"/>
            <a:ext cx="3125543" cy="2494173"/>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011" h="5034570">
                <a:moveTo>
                  <a:pt x="1344" y="5034157"/>
                </a:moveTo>
                <a:lnTo>
                  <a:pt x="0" y="0"/>
                </a:lnTo>
                <a:lnTo>
                  <a:pt x="6309011" y="5370"/>
                </a:lnTo>
                <a:lnTo>
                  <a:pt x="4278974" y="5034570"/>
                </a:lnTo>
                <a:lnTo>
                  <a:pt x="1344" y="5034157"/>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2" name="Parallelogram 11">
            <a:extLst>
              <a:ext uri="{FF2B5EF4-FFF2-40B4-BE49-F238E27FC236}">
                <a16:creationId xmlns:a16="http://schemas.microsoft.com/office/drawing/2014/main" id="{E3B920C3-D2BE-A085-E386-A541A0DC777D}"/>
              </a:ext>
            </a:extLst>
          </p:cNvPr>
          <p:cNvSpPr/>
          <p:nvPr userDrawn="1"/>
        </p:nvSpPr>
        <p:spPr>
          <a:xfrm rot="10800000" flipV="1">
            <a:off x="8771395" y="5419686"/>
            <a:ext cx="2553585" cy="1438314"/>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999868"/>
              <a:gd name="connsiteY0" fmla="*/ 3300216 h 3300216"/>
              <a:gd name="connsiteX1" fmla="*/ 1332132 w 3999868"/>
              <a:gd name="connsiteY1" fmla="*/ 0 h 3300216"/>
              <a:gd name="connsiteX2" fmla="*/ 3999868 w 3999868"/>
              <a:gd name="connsiteY2" fmla="*/ 0 h 3300216"/>
              <a:gd name="connsiteX3" fmla="*/ 3209602 w 3999868"/>
              <a:gd name="connsiteY3" fmla="*/ 1979416 h 3300216"/>
              <a:gd name="connsiteX4" fmla="*/ 0 w 3999868"/>
              <a:gd name="connsiteY4" fmla="*/ 3300216 h 3300216"/>
              <a:gd name="connsiteX0" fmla="*/ 0 w 3508801"/>
              <a:gd name="connsiteY0" fmla="*/ 2097949 h 2097949"/>
              <a:gd name="connsiteX1" fmla="*/ 841065 w 3508801"/>
              <a:gd name="connsiteY1" fmla="*/ 0 h 2097949"/>
              <a:gd name="connsiteX2" fmla="*/ 3508801 w 3508801"/>
              <a:gd name="connsiteY2" fmla="*/ 0 h 2097949"/>
              <a:gd name="connsiteX3" fmla="*/ 2718535 w 3508801"/>
              <a:gd name="connsiteY3" fmla="*/ 1979416 h 2097949"/>
              <a:gd name="connsiteX4" fmla="*/ 0 w 3508801"/>
              <a:gd name="connsiteY4" fmla="*/ 2097949 h 2097949"/>
              <a:gd name="connsiteX0" fmla="*/ 0 w 3425167"/>
              <a:gd name="connsiteY0" fmla="*/ 1925105 h 1979416"/>
              <a:gd name="connsiteX1" fmla="*/ 757431 w 3425167"/>
              <a:gd name="connsiteY1" fmla="*/ 0 h 1979416"/>
              <a:gd name="connsiteX2" fmla="*/ 3425167 w 3425167"/>
              <a:gd name="connsiteY2" fmla="*/ 0 h 1979416"/>
              <a:gd name="connsiteX3" fmla="*/ 2634901 w 3425167"/>
              <a:gd name="connsiteY3" fmla="*/ 1979416 h 1979416"/>
              <a:gd name="connsiteX4" fmla="*/ 0 w 3425167"/>
              <a:gd name="connsiteY4" fmla="*/ 1925105 h 1979416"/>
              <a:gd name="connsiteX0" fmla="*/ 0 w 3425167"/>
              <a:gd name="connsiteY0" fmla="*/ 1925105 h 1929235"/>
              <a:gd name="connsiteX1" fmla="*/ 757431 w 3425167"/>
              <a:gd name="connsiteY1" fmla="*/ 0 h 1929235"/>
              <a:gd name="connsiteX2" fmla="*/ 3425167 w 3425167"/>
              <a:gd name="connsiteY2" fmla="*/ 0 h 1929235"/>
              <a:gd name="connsiteX3" fmla="*/ 2657203 w 3425167"/>
              <a:gd name="connsiteY3" fmla="*/ 1929235 h 1929235"/>
              <a:gd name="connsiteX4" fmla="*/ 0 w 3425167"/>
              <a:gd name="connsiteY4" fmla="*/ 1925105 h 192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167" h="1929235">
                <a:moveTo>
                  <a:pt x="0" y="1925105"/>
                </a:moveTo>
                <a:lnTo>
                  <a:pt x="757431" y="0"/>
                </a:lnTo>
                <a:lnTo>
                  <a:pt x="3425167" y="0"/>
                </a:lnTo>
                <a:lnTo>
                  <a:pt x="2657203" y="1929235"/>
                </a:lnTo>
                <a:lnTo>
                  <a:pt x="0" y="1925105"/>
                </a:lnTo>
                <a:close/>
              </a:path>
            </a:pathLst>
          </a:custGeom>
          <a:solidFill>
            <a:srgbClr val="008F9C">
              <a:alpha val="731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Title 4">
            <a:extLst>
              <a:ext uri="{FF2B5EF4-FFF2-40B4-BE49-F238E27FC236}">
                <a16:creationId xmlns:a16="http://schemas.microsoft.com/office/drawing/2014/main" id="{81CB260B-03CF-C7F0-1CAA-5B107D43133A}"/>
              </a:ext>
            </a:extLst>
          </p:cNvPr>
          <p:cNvSpPr>
            <a:spLocks noGrp="1"/>
          </p:cNvSpPr>
          <p:nvPr>
            <p:ph type="title"/>
          </p:nvPr>
        </p:nvSpPr>
        <p:spPr>
          <a:xfrm>
            <a:off x="537399" y="1823898"/>
            <a:ext cx="9349993" cy="559323"/>
          </a:xfrm>
          <a:prstGeom prst="rect">
            <a:avLst/>
          </a:prstGeom>
        </p:spPr>
        <p:txBody>
          <a:bodyPr/>
          <a:lstStyle>
            <a:lvl1pPr>
              <a:defRPr sz="4400" b="1">
                <a:solidFill>
                  <a:srgbClr val="606060"/>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Text Placeholder 5">
            <a:extLst>
              <a:ext uri="{FF2B5EF4-FFF2-40B4-BE49-F238E27FC236}">
                <a16:creationId xmlns:a16="http://schemas.microsoft.com/office/drawing/2014/main" id="{ECCF66A1-63F1-7C00-012E-24A1A72A1203}"/>
              </a:ext>
            </a:extLst>
          </p:cNvPr>
          <p:cNvSpPr>
            <a:spLocks noGrp="1"/>
          </p:cNvSpPr>
          <p:nvPr>
            <p:ph type="body" sz="quarter" idx="10"/>
          </p:nvPr>
        </p:nvSpPr>
        <p:spPr>
          <a:xfrm>
            <a:off x="538163" y="2743200"/>
            <a:ext cx="8377237" cy="626647"/>
          </a:xfrm>
          <a:prstGeom prst="rect">
            <a:avLst/>
          </a:prstGeom>
        </p:spPr>
        <p:txBody>
          <a:bodyPr/>
          <a:lstStyle>
            <a:lvl1pPr>
              <a:defRPr sz="2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24930731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5D4CC-7B24-A909-A805-1319DFD79D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 t="64357" r="126" b="53"/>
          <a:stretch/>
        </p:blipFill>
        <p:spPr>
          <a:xfrm>
            <a:off x="0" y="4415939"/>
            <a:ext cx="12187093" cy="2442060"/>
          </a:xfrm>
          <a:prstGeom prst="rect">
            <a:avLst/>
          </a:prstGeom>
        </p:spPr>
      </p:pic>
      <p:sp>
        <p:nvSpPr>
          <p:cNvPr id="2" name="Parallelogram 1">
            <a:extLst>
              <a:ext uri="{FF2B5EF4-FFF2-40B4-BE49-F238E27FC236}">
                <a16:creationId xmlns:a16="http://schemas.microsoft.com/office/drawing/2014/main" id="{7A8269B2-FAC2-FE4D-053B-2F3D60076225}"/>
              </a:ext>
            </a:extLst>
          </p:cNvPr>
          <p:cNvSpPr/>
          <p:nvPr userDrawn="1"/>
        </p:nvSpPr>
        <p:spPr>
          <a:xfrm rot="10800000" flipV="1">
            <a:off x="7620000" y="4417770"/>
            <a:ext cx="3417559" cy="2440230"/>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751151"/>
              <a:gd name="connsiteY0" fmla="*/ 2678424 h 3300216"/>
              <a:gd name="connsiteX1" fmla="*/ 1083415 w 3751151"/>
              <a:gd name="connsiteY1" fmla="*/ 0 h 3300216"/>
              <a:gd name="connsiteX2" fmla="*/ 3751151 w 3751151"/>
              <a:gd name="connsiteY2" fmla="*/ 0 h 3300216"/>
              <a:gd name="connsiteX3" fmla="*/ 2419019 w 3751151"/>
              <a:gd name="connsiteY3" fmla="*/ 3300216 h 3300216"/>
              <a:gd name="connsiteX4" fmla="*/ 0 w 3751151"/>
              <a:gd name="connsiteY4" fmla="*/ 2678424 h 3300216"/>
              <a:gd name="connsiteX0" fmla="*/ 0 w 3751151"/>
              <a:gd name="connsiteY0" fmla="*/ 2678424 h 2700370"/>
              <a:gd name="connsiteX1" fmla="*/ 1083415 w 3751151"/>
              <a:gd name="connsiteY1" fmla="*/ 0 h 2700370"/>
              <a:gd name="connsiteX2" fmla="*/ 3751151 w 3751151"/>
              <a:gd name="connsiteY2" fmla="*/ 0 h 2700370"/>
              <a:gd name="connsiteX3" fmla="*/ 2660420 w 3751151"/>
              <a:gd name="connsiteY3" fmla="*/ 2700370 h 2700370"/>
              <a:gd name="connsiteX4" fmla="*/ 0 w 3751151"/>
              <a:gd name="connsiteY4" fmla="*/ 2678424 h 2700370"/>
              <a:gd name="connsiteX0" fmla="*/ 0 w 3751151"/>
              <a:gd name="connsiteY0" fmla="*/ 2678424 h 2678424"/>
              <a:gd name="connsiteX1" fmla="*/ 1083415 w 3751151"/>
              <a:gd name="connsiteY1" fmla="*/ 0 h 2678424"/>
              <a:gd name="connsiteX2" fmla="*/ 3751151 w 3751151"/>
              <a:gd name="connsiteY2" fmla="*/ 0 h 2678424"/>
              <a:gd name="connsiteX3" fmla="*/ 2670253 w 3751151"/>
              <a:gd name="connsiteY3" fmla="*/ 2675789 h 2678424"/>
              <a:gd name="connsiteX4" fmla="*/ 0 w 3751151"/>
              <a:gd name="connsiteY4" fmla="*/ 2678424 h 2678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151" h="2678424">
                <a:moveTo>
                  <a:pt x="0" y="2678424"/>
                </a:moveTo>
                <a:lnTo>
                  <a:pt x="1083415" y="0"/>
                </a:lnTo>
                <a:lnTo>
                  <a:pt x="3751151" y="0"/>
                </a:lnTo>
                <a:lnTo>
                  <a:pt x="2670253" y="2675789"/>
                </a:lnTo>
                <a:lnTo>
                  <a:pt x="0" y="2678424"/>
                </a:lnTo>
                <a:close/>
              </a:path>
            </a:pathLst>
          </a:custGeom>
          <a:solidFill>
            <a:srgbClr val="008C95">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Parallelogram 8">
            <a:extLst>
              <a:ext uri="{FF2B5EF4-FFF2-40B4-BE49-F238E27FC236}">
                <a16:creationId xmlns:a16="http://schemas.microsoft.com/office/drawing/2014/main" id="{EC0948F1-1426-F5C9-C80E-C7607204F18A}"/>
              </a:ext>
            </a:extLst>
          </p:cNvPr>
          <p:cNvSpPr/>
          <p:nvPr userDrawn="1"/>
        </p:nvSpPr>
        <p:spPr>
          <a:xfrm rot="10800000" flipV="1">
            <a:off x="0" y="0"/>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02993EE9-AC13-1245-3A53-45D9F5BEE807}"/>
              </a:ext>
            </a:extLst>
          </p:cNvPr>
          <p:cNvSpPr/>
          <p:nvPr userDrawn="1"/>
        </p:nvSpPr>
        <p:spPr>
          <a:xfrm rot="10800000" flipV="1">
            <a:off x="8700056" y="4417769"/>
            <a:ext cx="3502387" cy="2440231"/>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 name="connsiteX0" fmla="*/ 923237 w 7230904"/>
              <a:gd name="connsiteY0" fmla="*/ 5028787 h 5029200"/>
              <a:gd name="connsiteX1" fmla="*/ 0 w 7230904"/>
              <a:gd name="connsiteY1" fmla="*/ 8389 h 5029200"/>
              <a:gd name="connsiteX2" fmla="*/ 7230904 w 7230904"/>
              <a:gd name="connsiteY2" fmla="*/ 0 h 5029200"/>
              <a:gd name="connsiteX3" fmla="*/ 5200867 w 7230904"/>
              <a:gd name="connsiteY3" fmla="*/ 5029200 h 5029200"/>
              <a:gd name="connsiteX4" fmla="*/ 923237 w 7230904"/>
              <a:gd name="connsiteY4" fmla="*/ 5028787 h 5029200"/>
              <a:gd name="connsiteX0" fmla="*/ 15102 w 7230904"/>
              <a:gd name="connsiteY0" fmla="*/ 5028788 h 5029200"/>
              <a:gd name="connsiteX1" fmla="*/ 0 w 7230904"/>
              <a:gd name="connsiteY1" fmla="*/ 8389 h 5029200"/>
              <a:gd name="connsiteX2" fmla="*/ 7230904 w 7230904"/>
              <a:gd name="connsiteY2" fmla="*/ 0 h 5029200"/>
              <a:gd name="connsiteX3" fmla="*/ 5200867 w 7230904"/>
              <a:gd name="connsiteY3" fmla="*/ 5029200 h 5029200"/>
              <a:gd name="connsiteX4" fmla="*/ 15102 w 7230904"/>
              <a:gd name="connsiteY4" fmla="*/ 5028788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0904" h="5029200">
                <a:moveTo>
                  <a:pt x="15102" y="5028788"/>
                </a:moveTo>
                <a:lnTo>
                  <a:pt x="0" y="8389"/>
                </a:lnTo>
                <a:lnTo>
                  <a:pt x="7230904" y="0"/>
                </a:lnTo>
                <a:lnTo>
                  <a:pt x="5200867" y="5029200"/>
                </a:lnTo>
                <a:lnTo>
                  <a:pt x="15102" y="5028788"/>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Title 4">
            <a:extLst>
              <a:ext uri="{FF2B5EF4-FFF2-40B4-BE49-F238E27FC236}">
                <a16:creationId xmlns:a16="http://schemas.microsoft.com/office/drawing/2014/main" id="{A9CD436F-3861-F942-F82B-11D81AE5D705}"/>
              </a:ext>
            </a:extLst>
          </p:cNvPr>
          <p:cNvSpPr>
            <a:spLocks noGrp="1"/>
          </p:cNvSpPr>
          <p:nvPr>
            <p:ph type="title"/>
          </p:nvPr>
        </p:nvSpPr>
        <p:spPr>
          <a:xfrm>
            <a:off x="537399" y="1823898"/>
            <a:ext cx="9349993" cy="559323"/>
          </a:xfrm>
          <a:prstGeom prst="rect">
            <a:avLst/>
          </a:prstGeom>
        </p:spPr>
        <p:txBody>
          <a:bodyPr/>
          <a:lstStyle>
            <a:lvl1pPr>
              <a:defRPr sz="4400" b="1">
                <a:solidFill>
                  <a:srgbClr val="606060"/>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Text Placeholder 5">
            <a:extLst>
              <a:ext uri="{FF2B5EF4-FFF2-40B4-BE49-F238E27FC236}">
                <a16:creationId xmlns:a16="http://schemas.microsoft.com/office/drawing/2014/main" id="{4847457C-82FC-5CD1-1436-BB2D5FEB2D23}"/>
              </a:ext>
            </a:extLst>
          </p:cNvPr>
          <p:cNvSpPr>
            <a:spLocks noGrp="1"/>
          </p:cNvSpPr>
          <p:nvPr>
            <p:ph type="body" sz="quarter" idx="10"/>
          </p:nvPr>
        </p:nvSpPr>
        <p:spPr>
          <a:xfrm>
            <a:off x="538163" y="2743200"/>
            <a:ext cx="8377237" cy="626647"/>
          </a:xfrm>
          <a:prstGeom prst="rect">
            <a:avLst/>
          </a:prstGeom>
        </p:spPr>
        <p:txBody>
          <a:bodyPr/>
          <a:lstStyle>
            <a:lvl1pPr>
              <a:defRPr sz="2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2507876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5D4CC-7B24-A909-A805-1319DFD79D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4357" b="53"/>
          <a:stretch/>
        </p:blipFill>
        <p:spPr>
          <a:xfrm>
            <a:off x="0" y="4415940"/>
            <a:ext cx="12187093" cy="2442060"/>
          </a:xfrm>
          <a:prstGeom prst="rect">
            <a:avLst/>
          </a:prstGeom>
        </p:spPr>
      </p:pic>
      <p:sp>
        <p:nvSpPr>
          <p:cNvPr id="2" name="Parallelogram 1">
            <a:extLst>
              <a:ext uri="{FF2B5EF4-FFF2-40B4-BE49-F238E27FC236}">
                <a16:creationId xmlns:a16="http://schemas.microsoft.com/office/drawing/2014/main" id="{7A8269B2-FAC2-FE4D-053B-2F3D60076225}"/>
              </a:ext>
            </a:extLst>
          </p:cNvPr>
          <p:cNvSpPr/>
          <p:nvPr userDrawn="1"/>
        </p:nvSpPr>
        <p:spPr>
          <a:xfrm rot="10800000" flipV="1">
            <a:off x="7620000" y="4417770"/>
            <a:ext cx="3417559" cy="2440230"/>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751151"/>
              <a:gd name="connsiteY0" fmla="*/ 2678424 h 3300216"/>
              <a:gd name="connsiteX1" fmla="*/ 1083415 w 3751151"/>
              <a:gd name="connsiteY1" fmla="*/ 0 h 3300216"/>
              <a:gd name="connsiteX2" fmla="*/ 3751151 w 3751151"/>
              <a:gd name="connsiteY2" fmla="*/ 0 h 3300216"/>
              <a:gd name="connsiteX3" fmla="*/ 2419019 w 3751151"/>
              <a:gd name="connsiteY3" fmla="*/ 3300216 h 3300216"/>
              <a:gd name="connsiteX4" fmla="*/ 0 w 3751151"/>
              <a:gd name="connsiteY4" fmla="*/ 2678424 h 3300216"/>
              <a:gd name="connsiteX0" fmla="*/ 0 w 3751151"/>
              <a:gd name="connsiteY0" fmla="*/ 2678424 h 2700370"/>
              <a:gd name="connsiteX1" fmla="*/ 1083415 w 3751151"/>
              <a:gd name="connsiteY1" fmla="*/ 0 h 2700370"/>
              <a:gd name="connsiteX2" fmla="*/ 3751151 w 3751151"/>
              <a:gd name="connsiteY2" fmla="*/ 0 h 2700370"/>
              <a:gd name="connsiteX3" fmla="*/ 2660420 w 3751151"/>
              <a:gd name="connsiteY3" fmla="*/ 2700370 h 2700370"/>
              <a:gd name="connsiteX4" fmla="*/ 0 w 3751151"/>
              <a:gd name="connsiteY4" fmla="*/ 2678424 h 2700370"/>
              <a:gd name="connsiteX0" fmla="*/ 0 w 3751151"/>
              <a:gd name="connsiteY0" fmla="*/ 2678424 h 2678424"/>
              <a:gd name="connsiteX1" fmla="*/ 1083415 w 3751151"/>
              <a:gd name="connsiteY1" fmla="*/ 0 h 2678424"/>
              <a:gd name="connsiteX2" fmla="*/ 3751151 w 3751151"/>
              <a:gd name="connsiteY2" fmla="*/ 0 h 2678424"/>
              <a:gd name="connsiteX3" fmla="*/ 2670253 w 3751151"/>
              <a:gd name="connsiteY3" fmla="*/ 2675789 h 2678424"/>
              <a:gd name="connsiteX4" fmla="*/ 0 w 3751151"/>
              <a:gd name="connsiteY4" fmla="*/ 2678424 h 2678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151" h="2678424">
                <a:moveTo>
                  <a:pt x="0" y="2678424"/>
                </a:moveTo>
                <a:lnTo>
                  <a:pt x="1083415" y="0"/>
                </a:lnTo>
                <a:lnTo>
                  <a:pt x="3751151" y="0"/>
                </a:lnTo>
                <a:lnTo>
                  <a:pt x="2670253" y="2675789"/>
                </a:lnTo>
                <a:lnTo>
                  <a:pt x="0" y="2678424"/>
                </a:lnTo>
                <a:close/>
              </a:path>
            </a:pathLst>
          </a:custGeom>
          <a:solidFill>
            <a:srgbClr val="008C95">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Parallelogram 8">
            <a:extLst>
              <a:ext uri="{FF2B5EF4-FFF2-40B4-BE49-F238E27FC236}">
                <a16:creationId xmlns:a16="http://schemas.microsoft.com/office/drawing/2014/main" id="{EC0948F1-1426-F5C9-C80E-C7607204F18A}"/>
              </a:ext>
            </a:extLst>
          </p:cNvPr>
          <p:cNvSpPr/>
          <p:nvPr userDrawn="1"/>
        </p:nvSpPr>
        <p:spPr>
          <a:xfrm rot="10800000" flipV="1">
            <a:off x="0" y="0"/>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02993EE9-AC13-1245-3A53-45D9F5BEE807}"/>
              </a:ext>
            </a:extLst>
          </p:cNvPr>
          <p:cNvSpPr/>
          <p:nvPr userDrawn="1"/>
        </p:nvSpPr>
        <p:spPr>
          <a:xfrm rot="10800000" flipV="1">
            <a:off x="8700056" y="4417769"/>
            <a:ext cx="3502387" cy="2440231"/>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 name="connsiteX0" fmla="*/ 923237 w 7230904"/>
              <a:gd name="connsiteY0" fmla="*/ 5028787 h 5029200"/>
              <a:gd name="connsiteX1" fmla="*/ 0 w 7230904"/>
              <a:gd name="connsiteY1" fmla="*/ 8389 h 5029200"/>
              <a:gd name="connsiteX2" fmla="*/ 7230904 w 7230904"/>
              <a:gd name="connsiteY2" fmla="*/ 0 h 5029200"/>
              <a:gd name="connsiteX3" fmla="*/ 5200867 w 7230904"/>
              <a:gd name="connsiteY3" fmla="*/ 5029200 h 5029200"/>
              <a:gd name="connsiteX4" fmla="*/ 923237 w 7230904"/>
              <a:gd name="connsiteY4" fmla="*/ 5028787 h 5029200"/>
              <a:gd name="connsiteX0" fmla="*/ 15102 w 7230904"/>
              <a:gd name="connsiteY0" fmla="*/ 5028788 h 5029200"/>
              <a:gd name="connsiteX1" fmla="*/ 0 w 7230904"/>
              <a:gd name="connsiteY1" fmla="*/ 8389 h 5029200"/>
              <a:gd name="connsiteX2" fmla="*/ 7230904 w 7230904"/>
              <a:gd name="connsiteY2" fmla="*/ 0 h 5029200"/>
              <a:gd name="connsiteX3" fmla="*/ 5200867 w 7230904"/>
              <a:gd name="connsiteY3" fmla="*/ 5029200 h 5029200"/>
              <a:gd name="connsiteX4" fmla="*/ 15102 w 7230904"/>
              <a:gd name="connsiteY4" fmla="*/ 5028788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0904" h="5029200">
                <a:moveTo>
                  <a:pt x="15102" y="5028788"/>
                </a:moveTo>
                <a:lnTo>
                  <a:pt x="0" y="8389"/>
                </a:lnTo>
                <a:lnTo>
                  <a:pt x="7230904" y="0"/>
                </a:lnTo>
                <a:lnTo>
                  <a:pt x="5200867" y="5029200"/>
                </a:lnTo>
                <a:lnTo>
                  <a:pt x="15102" y="5028788"/>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Title 4">
            <a:extLst>
              <a:ext uri="{FF2B5EF4-FFF2-40B4-BE49-F238E27FC236}">
                <a16:creationId xmlns:a16="http://schemas.microsoft.com/office/drawing/2014/main" id="{9B947CC1-CD42-14E1-6C87-24AA3C9BEE7F}"/>
              </a:ext>
            </a:extLst>
          </p:cNvPr>
          <p:cNvSpPr>
            <a:spLocks noGrp="1"/>
          </p:cNvSpPr>
          <p:nvPr>
            <p:ph type="title"/>
          </p:nvPr>
        </p:nvSpPr>
        <p:spPr>
          <a:xfrm>
            <a:off x="537399" y="1823898"/>
            <a:ext cx="9349993" cy="559323"/>
          </a:xfrm>
          <a:prstGeom prst="rect">
            <a:avLst/>
          </a:prstGeom>
        </p:spPr>
        <p:txBody>
          <a:bodyPr/>
          <a:lstStyle>
            <a:lvl1pPr>
              <a:defRPr sz="4400" b="1">
                <a:solidFill>
                  <a:srgbClr val="606060"/>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0" name="Text Placeholder 5">
            <a:extLst>
              <a:ext uri="{FF2B5EF4-FFF2-40B4-BE49-F238E27FC236}">
                <a16:creationId xmlns:a16="http://schemas.microsoft.com/office/drawing/2014/main" id="{02E18557-C3AA-ADBC-419E-6B0CC400537F}"/>
              </a:ext>
            </a:extLst>
          </p:cNvPr>
          <p:cNvSpPr>
            <a:spLocks noGrp="1"/>
          </p:cNvSpPr>
          <p:nvPr>
            <p:ph type="body" sz="quarter" idx="10"/>
          </p:nvPr>
        </p:nvSpPr>
        <p:spPr>
          <a:xfrm>
            <a:off x="538163" y="2743200"/>
            <a:ext cx="8377237" cy="626647"/>
          </a:xfrm>
          <a:prstGeom prst="rect">
            <a:avLst/>
          </a:prstGeom>
        </p:spPr>
        <p:txBody>
          <a:bodyPr/>
          <a:lstStyle>
            <a:lvl1pPr>
              <a:defRPr sz="2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2753005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4" name="Parallelogram 8">
            <a:extLst>
              <a:ext uri="{FF2B5EF4-FFF2-40B4-BE49-F238E27FC236}">
                <a16:creationId xmlns:a16="http://schemas.microsoft.com/office/drawing/2014/main" id="{BC6DD746-FE55-333F-EE62-35C068AB0B47}"/>
              </a:ext>
            </a:extLst>
          </p:cNvPr>
          <p:cNvSpPr/>
          <p:nvPr userDrawn="1"/>
        </p:nvSpPr>
        <p:spPr>
          <a:xfrm rot="10800000" flipV="1">
            <a:off x="0" y="0"/>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F0FFC30D-2A7B-82BD-6015-519C3AB5F7D0}"/>
              </a:ext>
            </a:extLst>
          </p:cNvPr>
          <p:cNvSpPr/>
          <p:nvPr userDrawn="1"/>
        </p:nvSpPr>
        <p:spPr>
          <a:xfrm rot="10800000" flipV="1">
            <a:off x="5943598" y="1870726"/>
            <a:ext cx="6249743" cy="4987274"/>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011" h="5034570">
                <a:moveTo>
                  <a:pt x="1344" y="5034157"/>
                </a:moveTo>
                <a:lnTo>
                  <a:pt x="0" y="0"/>
                </a:lnTo>
                <a:lnTo>
                  <a:pt x="6309011" y="5370"/>
                </a:lnTo>
                <a:lnTo>
                  <a:pt x="4278974" y="5034570"/>
                </a:lnTo>
                <a:lnTo>
                  <a:pt x="1344" y="5034157"/>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Parallelogram 11">
            <a:extLst>
              <a:ext uri="{FF2B5EF4-FFF2-40B4-BE49-F238E27FC236}">
                <a16:creationId xmlns:a16="http://schemas.microsoft.com/office/drawing/2014/main" id="{F0DE07F2-322A-79D6-992E-325DF6955470}"/>
              </a:ext>
            </a:extLst>
          </p:cNvPr>
          <p:cNvSpPr/>
          <p:nvPr userDrawn="1"/>
        </p:nvSpPr>
        <p:spPr>
          <a:xfrm rot="10800000" flipV="1">
            <a:off x="5257797" y="4861727"/>
            <a:ext cx="3544187" cy="1996273"/>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999868"/>
              <a:gd name="connsiteY0" fmla="*/ 3300216 h 3300216"/>
              <a:gd name="connsiteX1" fmla="*/ 1332132 w 3999868"/>
              <a:gd name="connsiteY1" fmla="*/ 0 h 3300216"/>
              <a:gd name="connsiteX2" fmla="*/ 3999868 w 3999868"/>
              <a:gd name="connsiteY2" fmla="*/ 0 h 3300216"/>
              <a:gd name="connsiteX3" fmla="*/ 3209602 w 3999868"/>
              <a:gd name="connsiteY3" fmla="*/ 1979416 h 3300216"/>
              <a:gd name="connsiteX4" fmla="*/ 0 w 3999868"/>
              <a:gd name="connsiteY4" fmla="*/ 3300216 h 3300216"/>
              <a:gd name="connsiteX0" fmla="*/ 0 w 3508801"/>
              <a:gd name="connsiteY0" fmla="*/ 2097949 h 2097949"/>
              <a:gd name="connsiteX1" fmla="*/ 841065 w 3508801"/>
              <a:gd name="connsiteY1" fmla="*/ 0 h 2097949"/>
              <a:gd name="connsiteX2" fmla="*/ 3508801 w 3508801"/>
              <a:gd name="connsiteY2" fmla="*/ 0 h 2097949"/>
              <a:gd name="connsiteX3" fmla="*/ 2718535 w 3508801"/>
              <a:gd name="connsiteY3" fmla="*/ 1979416 h 2097949"/>
              <a:gd name="connsiteX4" fmla="*/ 0 w 3508801"/>
              <a:gd name="connsiteY4" fmla="*/ 2097949 h 2097949"/>
              <a:gd name="connsiteX0" fmla="*/ 0 w 3425167"/>
              <a:gd name="connsiteY0" fmla="*/ 1925105 h 1979416"/>
              <a:gd name="connsiteX1" fmla="*/ 757431 w 3425167"/>
              <a:gd name="connsiteY1" fmla="*/ 0 h 1979416"/>
              <a:gd name="connsiteX2" fmla="*/ 3425167 w 3425167"/>
              <a:gd name="connsiteY2" fmla="*/ 0 h 1979416"/>
              <a:gd name="connsiteX3" fmla="*/ 2634901 w 3425167"/>
              <a:gd name="connsiteY3" fmla="*/ 1979416 h 1979416"/>
              <a:gd name="connsiteX4" fmla="*/ 0 w 3425167"/>
              <a:gd name="connsiteY4" fmla="*/ 1925105 h 1979416"/>
              <a:gd name="connsiteX0" fmla="*/ 0 w 3425167"/>
              <a:gd name="connsiteY0" fmla="*/ 1925105 h 1929235"/>
              <a:gd name="connsiteX1" fmla="*/ 757431 w 3425167"/>
              <a:gd name="connsiteY1" fmla="*/ 0 h 1929235"/>
              <a:gd name="connsiteX2" fmla="*/ 3425167 w 3425167"/>
              <a:gd name="connsiteY2" fmla="*/ 0 h 1929235"/>
              <a:gd name="connsiteX3" fmla="*/ 2657203 w 3425167"/>
              <a:gd name="connsiteY3" fmla="*/ 1929235 h 1929235"/>
              <a:gd name="connsiteX4" fmla="*/ 0 w 3425167"/>
              <a:gd name="connsiteY4" fmla="*/ 1925105 h 192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167" h="1929235">
                <a:moveTo>
                  <a:pt x="0" y="1925105"/>
                </a:moveTo>
                <a:lnTo>
                  <a:pt x="757431" y="0"/>
                </a:lnTo>
                <a:lnTo>
                  <a:pt x="3425167" y="0"/>
                </a:lnTo>
                <a:lnTo>
                  <a:pt x="2657203" y="1929235"/>
                </a:lnTo>
                <a:lnTo>
                  <a:pt x="0" y="1925105"/>
                </a:lnTo>
                <a:close/>
              </a:path>
            </a:pathLst>
          </a:custGeom>
          <a:solidFill>
            <a:srgbClr val="008F9C">
              <a:alpha val="731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Parallelogram 7">
            <a:extLst>
              <a:ext uri="{FF2B5EF4-FFF2-40B4-BE49-F238E27FC236}">
                <a16:creationId xmlns:a16="http://schemas.microsoft.com/office/drawing/2014/main" id="{1A176806-E05C-D7EC-8F31-40155858D42A}"/>
              </a:ext>
            </a:extLst>
          </p:cNvPr>
          <p:cNvSpPr/>
          <p:nvPr userDrawn="1"/>
        </p:nvSpPr>
        <p:spPr>
          <a:xfrm rot="10800000" flipV="1">
            <a:off x="6915150" y="-1"/>
            <a:ext cx="4892292" cy="6872289"/>
          </a:xfrm>
          <a:custGeom>
            <a:avLst/>
            <a:gdLst>
              <a:gd name="connsiteX0" fmla="*/ 0 w 5920992"/>
              <a:gd name="connsiteY0" fmla="*/ 6858000 h 6858000"/>
              <a:gd name="connsiteX1" fmla="*/ 4295147 w 5920992"/>
              <a:gd name="connsiteY1" fmla="*/ 0 h 6858000"/>
              <a:gd name="connsiteX2" fmla="*/ 5920992 w 5920992"/>
              <a:gd name="connsiteY2" fmla="*/ 0 h 6858000"/>
              <a:gd name="connsiteX3" fmla="*/ 1625845 w 5920992"/>
              <a:gd name="connsiteY3" fmla="*/ 6858000 h 6858000"/>
              <a:gd name="connsiteX4" fmla="*/ 0 w 5920992"/>
              <a:gd name="connsiteY4" fmla="*/ 6858000 h 6858000"/>
              <a:gd name="connsiteX0" fmla="*/ 0 w 5920992"/>
              <a:gd name="connsiteY0" fmla="*/ 6858000 h 6858000"/>
              <a:gd name="connsiteX1" fmla="*/ 2594934 w 5920992"/>
              <a:gd name="connsiteY1" fmla="*/ 14287 h 6858000"/>
              <a:gd name="connsiteX2" fmla="*/ 5920992 w 5920992"/>
              <a:gd name="connsiteY2" fmla="*/ 0 h 6858000"/>
              <a:gd name="connsiteX3" fmla="*/ 1625845 w 5920992"/>
              <a:gd name="connsiteY3" fmla="*/ 6858000 h 6858000"/>
              <a:gd name="connsiteX4" fmla="*/ 0 w 5920992"/>
              <a:gd name="connsiteY4" fmla="*/ 6858000 h 6858000"/>
              <a:gd name="connsiteX0" fmla="*/ 0 w 4720842"/>
              <a:gd name="connsiteY0" fmla="*/ 6843713 h 6843713"/>
              <a:gd name="connsiteX1" fmla="*/ 2594934 w 4720842"/>
              <a:gd name="connsiteY1" fmla="*/ 0 h 6843713"/>
              <a:gd name="connsiteX2" fmla="*/ 4720842 w 4720842"/>
              <a:gd name="connsiteY2" fmla="*/ 1 h 6843713"/>
              <a:gd name="connsiteX3" fmla="*/ 1625845 w 4720842"/>
              <a:gd name="connsiteY3" fmla="*/ 6843713 h 6843713"/>
              <a:gd name="connsiteX4" fmla="*/ 0 w 4720842"/>
              <a:gd name="connsiteY4" fmla="*/ 6843713 h 6843713"/>
              <a:gd name="connsiteX0" fmla="*/ 0 w 4720842"/>
              <a:gd name="connsiteY0" fmla="*/ 6843713 h 6858001"/>
              <a:gd name="connsiteX1" fmla="*/ 2594934 w 4720842"/>
              <a:gd name="connsiteY1" fmla="*/ 0 h 6858001"/>
              <a:gd name="connsiteX2" fmla="*/ 4720842 w 4720842"/>
              <a:gd name="connsiteY2" fmla="*/ 1 h 6858001"/>
              <a:gd name="connsiteX3" fmla="*/ 1940170 w 4720842"/>
              <a:gd name="connsiteY3" fmla="*/ 6858001 h 6858001"/>
              <a:gd name="connsiteX4" fmla="*/ 0 w 4720842"/>
              <a:gd name="connsiteY4" fmla="*/ 6843713 h 6858001"/>
              <a:gd name="connsiteX0" fmla="*/ 0 w 4892292"/>
              <a:gd name="connsiteY0" fmla="*/ 6843713 h 6858001"/>
              <a:gd name="connsiteX1" fmla="*/ 2766384 w 4892292"/>
              <a:gd name="connsiteY1" fmla="*/ 0 h 6858001"/>
              <a:gd name="connsiteX2" fmla="*/ 4892292 w 4892292"/>
              <a:gd name="connsiteY2" fmla="*/ 1 h 6858001"/>
              <a:gd name="connsiteX3" fmla="*/ 2111620 w 4892292"/>
              <a:gd name="connsiteY3" fmla="*/ 6858001 h 6858001"/>
              <a:gd name="connsiteX4" fmla="*/ 0 w 4892292"/>
              <a:gd name="connsiteY4" fmla="*/ 6843713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2292" h="6858001">
                <a:moveTo>
                  <a:pt x="0" y="6843713"/>
                </a:moveTo>
                <a:lnTo>
                  <a:pt x="2766384" y="0"/>
                </a:lnTo>
                <a:lnTo>
                  <a:pt x="4892292" y="1"/>
                </a:lnTo>
                <a:lnTo>
                  <a:pt x="2111620" y="6858001"/>
                </a:lnTo>
                <a:lnTo>
                  <a:pt x="0" y="6843713"/>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noFill/>
              </a:rPr>
              <a:t>A</a:t>
            </a:r>
          </a:p>
        </p:txBody>
      </p:sp>
      <p:sp>
        <p:nvSpPr>
          <p:cNvPr id="9" name="Title 4">
            <a:extLst>
              <a:ext uri="{FF2B5EF4-FFF2-40B4-BE49-F238E27FC236}">
                <a16:creationId xmlns:a16="http://schemas.microsoft.com/office/drawing/2014/main" id="{CE2AC7F4-E641-1D16-C6D7-90F4B86742AB}"/>
              </a:ext>
            </a:extLst>
          </p:cNvPr>
          <p:cNvSpPr>
            <a:spLocks noGrp="1"/>
          </p:cNvSpPr>
          <p:nvPr>
            <p:ph type="title"/>
          </p:nvPr>
        </p:nvSpPr>
        <p:spPr>
          <a:xfrm>
            <a:off x="537400" y="1823898"/>
            <a:ext cx="5020300" cy="1147902"/>
          </a:xfrm>
          <a:prstGeom prst="rect">
            <a:avLst/>
          </a:prstGeom>
        </p:spPr>
        <p:txBody>
          <a:bodyPr/>
          <a:lstStyle>
            <a:lvl1pPr>
              <a:defRPr sz="4400" b="1">
                <a:solidFill>
                  <a:srgbClr val="606060"/>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3" name="Text Placeholder 5">
            <a:extLst>
              <a:ext uri="{FF2B5EF4-FFF2-40B4-BE49-F238E27FC236}">
                <a16:creationId xmlns:a16="http://schemas.microsoft.com/office/drawing/2014/main" id="{06AC6396-24D2-6520-9B08-D9915B13C25F}"/>
              </a:ext>
            </a:extLst>
          </p:cNvPr>
          <p:cNvSpPr>
            <a:spLocks noGrp="1"/>
          </p:cNvSpPr>
          <p:nvPr>
            <p:ph type="body" sz="quarter" idx="10"/>
          </p:nvPr>
        </p:nvSpPr>
        <p:spPr>
          <a:xfrm>
            <a:off x="538163" y="3429000"/>
            <a:ext cx="8377237" cy="626647"/>
          </a:xfrm>
          <a:prstGeom prst="rect">
            <a:avLst/>
          </a:prstGeom>
        </p:spPr>
        <p:txBody>
          <a:bodyPr/>
          <a:lstStyle>
            <a:lvl1pPr>
              <a:defRPr sz="2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39407549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490306" y="740665"/>
            <a:ext cx="8958495"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6" name="Picture 5">
            <a:extLst>
              <a:ext uri="{FF2B5EF4-FFF2-40B4-BE49-F238E27FC236}">
                <a16:creationId xmlns:a16="http://schemas.microsoft.com/office/drawing/2014/main" id="{38A4FE44-5611-764D-A6AE-AA87C019C28D}"/>
              </a:ext>
            </a:extLst>
          </p:cNvPr>
          <p:cNvPicPr>
            <a:picLocks noChangeAspect="1"/>
          </p:cNvPicPr>
          <p:nvPr userDrawn="1"/>
        </p:nvPicPr>
        <p:blipFill>
          <a:blip r:embed="rId2"/>
          <a:srcRect/>
          <a:stretch/>
        </p:blipFill>
        <p:spPr>
          <a:xfrm>
            <a:off x="0" y="3292838"/>
            <a:ext cx="12192000" cy="2984500"/>
          </a:xfrm>
          <a:prstGeom prst="rect">
            <a:avLst/>
          </a:prstGeom>
        </p:spPr>
      </p:pic>
    </p:spTree>
    <p:extLst>
      <p:ext uri="{BB962C8B-B14F-4D97-AF65-F5344CB8AC3E}">
        <p14:creationId xmlns:p14="http://schemas.microsoft.com/office/powerpoint/2010/main" val="279126304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86DFB244-190C-2E1B-CED8-87B72CE39E7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63200" y="323958"/>
            <a:ext cx="1485777" cy="703373"/>
          </a:xfrm>
          <a:prstGeom prst="rect">
            <a:avLst/>
          </a:prstGeom>
        </p:spPr>
      </p:pic>
    </p:spTree>
    <p:extLst>
      <p:ext uri="{BB962C8B-B14F-4D97-AF65-F5344CB8AC3E}">
        <p14:creationId xmlns:p14="http://schemas.microsoft.com/office/powerpoint/2010/main" val="188736710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674" r:id="rId3"/>
    <p:sldLayoutId id="2147483702"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33124A9C-C4BE-DC66-AF20-97C18166FEB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06000" y="533400"/>
            <a:ext cx="1921707" cy="914400"/>
          </a:xfrm>
          <a:prstGeom prst="rect">
            <a:avLst/>
          </a:prstGeom>
        </p:spPr>
      </p:pic>
    </p:spTree>
    <p:extLst>
      <p:ext uri="{BB962C8B-B14F-4D97-AF65-F5344CB8AC3E}">
        <p14:creationId xmlns:p14="http://schemas.microsoft.com/office/powerpoint/2010/main" val="4130656272"/>
      </p:ext>
    </p:extLst>
  </p:cSld>
  <p:clrMap bg1="lt1" tx1="dk1" bg2="lt2" tx2="dk2" accent1="accent1" accent2="accent2" accent3="accent3" accent4="accent4" accent5="accent5" accent6="accent6" hlink="hlink" folHlink="folHlink"/>
  <p:sldLayoutIdLst>
    <p:sldLayoutId id="2147483705" r:id="rId1"/>
    <p:sldLayoutId id="2147483703" r:id="rId2"/>
    <p:sldLayoutId id="2147483704" r:id="rId3"/>
    <p:sldLayoutId id="2147483672" r:id="rId4"/>
    <p:sldLayoutId id="2147483736"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33124A9C-C4BE-DC66-AF20-97C18166FEB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906000" y="533400"/>
            <a:ext cx="1921707" cy="914400"/>
          </a:xfrm>
          <a:prstGeom prst="rect">
            <a:avLst/>
          </a:prstGeom>
        </p:spPr>
      </p:pic>
    </p:spTree>
    <p:extLst>
      <p:ext uri="{BB962C8B-B14F-4D97-AF65-F5344CB8AC3E}">
        <p14:creationId xmlns:p14="http://schemas.microsoft.com/office/powerpoint/2010/main" val="2554695408"/>
      </p:ext>
    </p:extLst>
  </p:cSld>
  <p:clrMap bg1="lt1" tx1="dk1" bg2="lt2" tx2="dk2" accent1="accent1" accent2="accent2" accent3="accent3" accent4="accent4" accent5="accent5" accent6="accent6" hlink="hlink" folHlink="folHlink"/>
  <p:sldLayoutIdLst>
    <p:sldLayoutId id="2147483713" r:id="rId1"/>
    <p:sldLayoutId id="2147483718" r:id="rId2"/>
    <p:sldLayoutId id="2147483723" r:id="rId3"/>
    <p:sldLayoutId id="2147483719" r:id="rId4"/>
    <p:sldLayoutId id="2147483726" r:id="rId5"/>
    <p:sldLayoutId id="2147483724" r:id="rId6"/>
    <p:sldLayoutId id="2147483725"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blue and black text on a black background&#10;&#10;Description automatically generated">
            <a:extLst>
              <a:ext uri="{FF2B5EF4-FFF2-40B4-BE49-F238E27FC236}">
                <a16:creationId xmlns:a16="http://schemas.microsoft.com/office/drawing/2014/main" id="{CFEC3AD5-DDC9-543A-AC53-73554D101E0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906000" y="533400"/>
            <a:ext cx="1921707" cy="914400"/>
          </a:xfrm>
          <a:prstGeom prst="rect">
            <a:avLst/>
          </a:prstGeom>
        </p:spPr>
      </p:pic>
    </p:spTree>
    <p:extLst>
      <p:ext uri="{BB962C8B-B14F-4D97-AF65-F5344CB8AC3E}">
        <p14:creationId xmlns:p14="http://schemas.microsoft.com/office/powerpoint/2010/main" val="2459091026"/>
      </p:ext>
    </p:extLst>
  </p:cSld>
  <p:clrMap bg1="lt1" tx1="dk1" bg2="lt2" tx2="dk2" accent1="accent1" accent2="accent2" accent3="accent3" accent4="accent4" accent5="accent5" accent6="accent6" hlink="hlink" folHlink="folHlink"/>
  <p:sldLayoutIdLst>
    <p:sldLayoutId id="2147483686" r:id="rId1"/>
    <p:sldLayoutId id="2147483728" r:id="rId2"/>
    <p:sldLayoutId id="2147483729" r:id="rId3"/>
    <p:sldLayoutId id="2147483730" r:id="rId4"/>
    <p:sldLayoutId id="2147483731" r:id="rId5"/>
    <p:sldLayoutId id="2147483732" r:id="rId6"/>
    <p:sldLayoutId id="2147483733" r:id="rId7"/>
    <p:sldLayoutId id="214748373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9390600"/>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3.xml"/><Relationship Id="rId1" Type="http://schemas.openxmlformats.org/officeDocument/2006/relationships/video" Target="https://player.vimeo.com/video/647270908?app_id=12296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hyperlink" Target="https://www.skillsforcare.org.uk/Funding/Workforce-Development-Fund/Workforce-Development-Fund-2024-25.asp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skillsforcare.org.uk/resources/documents/Funding/Workforce-Development-Fund/24-25/ASC-WDS-requirements/ASC-WDS-and-WDF-requirements-2024-25.pdf" TargetMode="External"/><Relationship Id="rId4" Type="http://schemas.openxmlformats.org/officeDocument/2006/relationships/hyperlink" Target="https://www.gov.uk/government/publications/adult-social-care-learning-and-development-support-schem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www.skillsforcare.org.uk/workforceintelligenc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1681F-A30E-45EA-E6D5-37399CE8AAA1}"/>
              </a:ext>
            </a:extLst>
          </p:cNvPr>
          <p:cNvSpPr>
            <a:spLocks noGrp="1"/>
          </p:cNvSpPr>
          <p:nvPr>
            <p:ph type="title"/>
          </p:nvPr>
        </p:nvSpPr>
        <p:spPr>
          <a:xfrm>
            <a:off x="537400" y="1823898"/>
            <a:ext cx="5939600" cy="1147902"/>
          </a:xfrm>
        </p:spPr>
        <p:txBody>
          <a:bodyPr/>
          <a:lstStyle/>
          <a:p>
            <a:r>
              <a:rPr lang="en-GB" dirty="0"/>
              <a:t>Adult Social Care</a:t>
            </a:r>
            <a:br>
              <a:rPr lang="en-GB" dirty="0"/>
            </a:br>
            <a:r>
              <a:rPr lang="en-GB" dirty="0"/>
              <a:t>Workforce Data Set</a:t>
            </a:r>
            <a:br>
              <a:rPr lang="en-GB" dirty="0"/>
            </a:br>
            <a:r>
              <a:rPr lang="en-GB" dirty="0"/>
              <a:t>(ASC-WDS)</a:t>
            </a:r>
            <a:endParaRPr lang="en-US" dirty="0"/>
          </a:p>
        </p:txBody>
      </p:sp>
      <p:sp>
        <p:nvSpPr>
          <p:cNvPr id="3" name="Text Placeholder 2">
            <a:extLst>
              <a:ext uri="{FF2B5EF4-FFF2-40B4-BE49-F238E27FC236}">
                <a16:creationId xmlns:a16="http://schemas.microsoft.com/office/drawing/2014/main" id="{F8D047D8-62AF-6BA0-2872-5E9EA6A580CB}"/>
              </a:ext>
            </a:extLst>
          </p:cNvPr>
          <p:cNvSpPr>
            <a:spLocks noGrp="1"/>
          </p:cNvSpPr>
          <p:nvPr>
            <p:ph type="body" sz="quarter" idx="10"/>
          </p:nvPr>
        </p:nvSpPr>
        <p:spPr>
          <a:xfrm>
            <a:off x="537400" y="4114800"/>
            <a:ext cx="8377237" cy="626647"/>
          </a:xfrm>
        </p:spPr>
        <p:txBody>
          <a:bodyPr/>
          <a:lstStyle/>
          <a:p>
            <a:endParaRPr lang="en-US" dirty="0"/>
          </a:p>
        </p:txBody>
      </p:sp>
    </p:spTree>
    <p:extLst>
      <p:ext uri="{BB962C8B-B14F-4D97-AF65-F5344CB8AC3E}">
        <p14:creationId xmlns:p14="http://schemas.microsoft.com/office/powerpoint/2010/main" val="673789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E8371B0-AC97-EB0D-DBCB-F4DC12C6A269}"/>
              </a:ext>
            </a:extLst>
          </p:cNvPr>
          <p:cNvSpPr>
            <a:spLocks noGrp="1"/>
          </p:cNvSpPr>
          <p:nvPr>
            <p:ph type="body" sz="quarter" idx="12"/>
          </p:nvPr>
        </p:nvSpPr>
        <p:spPr/>
        <p:txBody>
          <a:bodyPr/>
          <a:lstStyle/>
          <a:p>
            <a:r>
              <a:rPr lang="en-GB" dirty="0"/>
              <a:t>Information to register: </a:t>
            </a:r>
          </a:p>
        </p:txBody>
      </p:sp>
      <p:sp>
        <p:nvSpPr>
          <p:cNvPr id="7" name="Text Placeholder 6">
            <a:extLst>
              <a:ext uri="{FF2B5EF4-FFF2-40B4-BE49-F238E27FC236}">
                <a16:creationId xmlns:a16="http://schemas.microsoft.com/office/drawing/2014/main" id="{225D70E7-8A3E-58A7-EB5A-AEABDD952C44}"/>
              </a:ext>
            </a:extLst>
          </p:cNvPr>
          <p:cNvSpPr>
            <a:spLocks noGrp="1"/>
          </p:cNvSpPr>
          <p:nvPr>
            <p:ph type="body" sz="quarter" idx="13"/>
          </p:nvPr>
        </p:nvSpPr>
        <p:spPr>
          <a:xfrm>
            <a:off x="533398" y="1371600"/>
            <a:ext cx="8831263" cy="3377228"/>
          </a:xfrm>
        </p:spPr>
        <p:txBody>
          <a:bodyPr/>
          <a:lstStyle/>
          <a:p>
            <a:pPr marL="342900" indent="-342900">
              <a:lnSpc>
                <a:spcPct val="150000"/>
              </a:lnSpc>
              <a:buClr>
                <a:srgbClr val="0040BB"/>
              </a:buClr>
              <a:buFont typeface="Wingdings" panose="05000000000000000000" pitchFamily="2" charset="2"/>
              <a:buChar char="§"/>
            </a:pPr>
            <a:r>
              <a:rPr lang="en-GB" dirty="0"/>
              <a:t>Is your service CQC registered? </a:t>
            </a:r>
          </a:p>
          <a:p>
            <a:pPr marL="1085850" lvl="1" indent="-342900">
              <a:lnSpc>
                <a:spcPct val="150000"/>
              </a:lnSpc>
            </a:pPr>
            <a:r>
              <a:rPr lang="en-GB" dirty="0"/>
              <a:t>If yes - find your workplace using your CQC location ID or postcode </a:t>
            </a:r>
          </a:p>
          <a:p>
            <a:pPr marL="1085850" lvl="1" indent="-342900">
              <a:lnSpc>
                <a:spcPct val="150000"/>
              </a:lnSpc>
            </a:pPr>
            <a:r>
              <a:rPr lang="en-GB" dirty="0"/>
              <a:t>If no – find your workplace using your postcode</a:t>
            </a:r>
          </a:p>
          <a:p>
            <a:pPr marL="342900" indent="-342900">
              <a:lnSpc>
                <a:spcPct val="150000"/>
              </a:lnSpc>
              <a:buClr>
                <a:srgbClr val="0040BB"/>
              </a:buClr>
              <a:buFont typeface="Wingdings" panose="05000000000000000000" pitchFamily="2" charset="2"/>
              <a:buChar char="§"/>
            </a:pPr>
            <a:r>
              <a:rPr lang="en-GB" dirty="0"/>
              <a:t>Main service </a:t>
            </a:r>
          </a:p>
          <a:p>
            <a:pPr marL="342900" indent="-342900">
              <a:lnSpc>
                <a:spcPct val="150000"/>
              </a:lnSpc>
              <a:buClr>
                <a:srgbClr val="0040BB"/>
              </a:buClr>
              <a:buFont typeface="Wingdings" panose="05000000000000000000" pitchFamily="2" charset="2"/>
              <a:buChar char="§"/>
            </a:pPr>
            <a:r>
              <a:rPr lang="en-GB" dirty="0"/>
              <a:t>Employer type</a:t>
            </a:r>
          </a:p>
          <a:p>
            <a:pPr marL="342900" indent="-342900">
              <a:lnSpc>
                <a:spcPct val="150000"/>
              </a:lnSpc>
              <a:buClr>
                <a:srgbClr val="0040BB"/>
              </a:buClr>
              <a:buFont typeface="Wingdings" panose="05000000000000000000" pitchFamily="2" charset="2"/>
              <a:buChar char="§"/>
            </a:pPr>
            <a:r>
              <a:rPr lang="en-GB" dirty="0"/>
              <a:t>Number of staff</a:t>
            </a:r>
          </a:p>
          <a:p>
            <a:pPr marL="342900" indent="-342900">
              <a:lnSpc>
                <a:spcPct val="150000"/>
              </a:lnSpc>
              <a:buClr>
                <a:srgbClr val="0040BB"/>
              </a:buClr>
              <a:buFont typeface="Wingdings" panose="05000000000000000000" pitchFamily="2" charset="2"/>
              <a:buChar char="§"/>
            </a:pPr>
            <a:r>
              <a:rPr lang="en-GB" dirty="0"/>
              <a:t>User account details: your name, job title, email address and contact number </a:t>
            </a:r>
          </a:p>
          <a:p>
            <a:pPr marL="342900" indent="-342900">
              <a:lnSpc>
                <a:spcPct val="150000"/>
              </a:lnSpc>
              <a:buClr>
                <a:srgbClr val="0040BB"/>
              </a:buClr>
              <a:buFont typeface="Wingdings" panose="05000000000000000000" pitchFamily="2" charset="2"/>
              <a:buChar char="§"/>
            </a:pPr>
            <a:r>
              <a:rPr lang="en-GB" dirty="0"/>
              <a:t>User name, password and security question.</a:t>
            </a:r>
          </a:p>
          <a:p>
            <a:pPr marL="342900" indent="-342900">
              <a:lnSpc>
                <a:spcPct val="150000"/>
              </a:lnSpc>
              <a:buClr>
                <a:srgbClr val="0040BB"/>
              </a:buClr>
              <a:buFont typeface="Wingdings" panose="05000000000000000000" pitchFamily="2" charset="2"/>
              <a:buChar char="§"/>
            </a:pPr>
            <a:r>
              <a:rPr lang="en-GB" dirty="0"/>
              <a:t>Submit your registration</a:t>
            </a:r>
          </a:p>
          <a:p>
            <a:endParaRPr lang="en-GB" dirty="0"/>
          </a:p>
          <a:p>
            <a:endParaRPr lang="en-GB" dirty="0"/>
          </a:p>
        </p:txBody>
      </p:sp>
      <p:sp>
        <p:nvSpPr>
          <p:cNvPr id="4" name="Text Placeholder 3">
            <a:extLst>
              <a:ext uri="{FF2B5EF4-FFF2-40B4-BE49-F238E27FC236}">
                <a16:creationId xmlns:a16="http://schemas.microsoft.com/office/drawing/2014/main" id="{555A6D21-0DA8-9FB8-6F3E-10DEFC8E8443}"/>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799879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B017C7-D6E2-F48E-394B-8AA9933D7911}"/>
              </a:ext>
            </a:extLst>
          </p:cNvPr>
          <p:cNvSpPr>
            <a:spLocks noGrp="1"/>
          </p:cNvSpPr>
          <p:nvPr>
            <p:ph type="body" sz="quarter" idx="12"/>
          </p:nvPr>
        </p:nvSpPr>
        <p:spPr/>
        <p:txBody>
          <a:bodyPr/>
          <a:lstStyle/>
          <a:p>
            <a:r>
              <a:rPr lang="en-GB" dirty="0"/>
              <a:t>Get started today!</a:t>
            </a:r>
          </a:p>
        </p:txBody>
      </p:sp>
      <p:sp>
        <p:nvSpPr>
          <p:cNvPr id="4" name="Text Placeholder 3">
            <a:extLst>
              <a:ext uri="{FF2B5EF4-FFF2-40B4-BE49-F238E27FC236}">
                <a16:creationId xmlns:a16="http://schemas.microsoft.com/office/drawing/2014/main" id="{7A75EFAF-8C16-FE71-3FDB-64AA1BDE0216}"/>
              </a:ext>
            </a:extLst>
          </p:cNvPr>
          <p:cNvSpPr>
            <a:spLocks noGrp="1"/>
          </p:cNvSpPr>
          <p:nvPr>
            <p:ph type="body" sz="quarter" idx="13"/>
          </p:nvPr>
        </p:nvSpPr>
        <p:spPr>
          <a:xfrm>
            <a:off x="457200" y="1295400"/>
            <a:ext cx="8831263" cy="2362200"/>
          </a:xfrm>
        </p:spPr>
        <p:txBody>
          <a:bodyPr/>
          <a:lstStyle/>
          <a:p>
            <a:r>
              <a:rPr lang="en-GB" dirty="0"/>
              <a:t>Find out more and create your account at </a:t>
            </a:r>
          </a:p>
          <a:p>
            <a:r>
              <a:rPr lang="en-GB" b="1" dirty="0">
                <a:solidFill>
                  <a:srgbClr val="008F9C"/>
                </a:solidFill>
              </a:rPr>
              <a:t>www.skillsforcare.org.uk/ASCWDS</a:t>
            </a:r>
          </a:p>
          <a:p>
            <a:endParaRPr lang="en-GB" dirty="0"/>
          </a:p>
          <a:p>
            <a:r>
              <a:rPr lang="en-GB" dirty="0"/>
              <a:t>Or contact the ASC-WDS support team for more information </a:t>
            </a:r>
          </a:p>
          <a:p>
            <a:r>
              <a:rPr lang="en-GB" b="1" dirty="0">
                <a:solidFill>
                  <a:srgbClr val="008F9C"/>
                </a:solidFill>
              </a:rPr>
              <a:t>T. 0113 241 0969</a:t>
            </a:r>
          </a:p>
          <a:p>
            <a:r>
              <a:rPr lang="en-GB" b="1" dirty="0">
                <a:solidFill>
                  <a:srgbClr val="008F9C"/>
                </a:solidFill>
              </a:rPr>
              <a:t>E. ascwds-support@skillsforcare.org.uk.</a:t>
            </a:r>
          </a:p>
          <a:p>
            <a:endParaRPr lang="en-GB" dirty="0"/>
          </a:p>
        </p:txBody>
      </p:sp>
      <p:sp>
        <p:nvSpPr>
          <p:cNvPr id="5" name="Text Placeholder 4">
            <a:extLst>
              <a:ext uri="{FF2B5EF4-FFF2-40B4-BE49-F238E27FC236}">
                <a16:creationId xmlns:a16="http://schemas.microsoft.com/office/drawing/2014/main" id="{29281863-AD7A-D207-6387-D8B061CA69CA}"/>
              </a:ext>
            </a:extLst>
          </p:cNvPr>
          <p:cNvSpPr>
            <a:spLocks noGrp="1"/>
          </p:cNvSpPr>
          <p:nvPr>
            <p:ph type="body" sz="quarter" idx="10"/>
          </p:nvPr>
        </p:nvSpPr>
        <p:spPr/>
        <p:txBody>
          <a:bodyPr/>
          <a:lstStyle/>
          <a:p>
            <a:endParaRPr lang="en-GB"/>
          </a:p>
        </p:txBody>
      </p:sp>
      <p:pic>
        <p:nvPicPr>
          <p:cNvPr id="7" name="Picture 6" descr="A blue check mark on a black background&#10;&#10;Description automatically generated">
            <a:extLst>
              <a:ext uri="{FF2B5EF4-FFF2-40B4-BE49-F238E27FC236}">
                <a16:creationId xmlns:a16="http://schemas.microsoft.com/office/drawing/2014/main" id="{750326DD-A47F-0A1E-A01C-E684942DE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4000144"/>
            <a:ext cx="1943543" cy="1562456"/>
          </a:xfrm>
          <a:prstGeom prst="rect">
            <a:avLst/>
          </a:prstGeom>
        </p:spPr>
      </p:pic>
    </p:spTree>
    <p:extLst>
      <p:ext uri="{BB962C8B-B14F-4D97-AF65-F5344CB8AC3E}">
        <p14:creationId xmlns:p14="http://schemas.microsoft.com/office/powerpoint/2010/main" val="3800327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7AD7ECD-24C2-5FB8-B3D4-3B2D62898FDB}"/>
              </a:ext>
            </a:extLst>
          </p:cNvPr>
          <p:cNvSpPr>
            <a:spLocks noGrp="1"/>
          </p:cNvSpPr>
          <p:nvPr>
            <p:ph type="body" sz="quarter" idx="12"/>
          </p:nvPr>
        </p:nvSpPr>
        <p:spPr/>
        <p:txBody>
          <a:bodyPr/>
          <a:lstStyle/>
          <a:p>
            <a:r>
              <a:rPr lang="en-GB" dirty="0"/>
              <a:t>The Adult Social Care Workforce Data Set </a:t>
            </a:r>
          </a:p>
          <a:p>
            <a:endParaRPr lang="en-GB" dirty="0"/>
          </a:p>
        </p:txBody>
      </p:sp>
      <p:sp>
        <p:nvSpPr>
          <p:cNvPr id="9" name="Text Placeholder 8">
            <a:extLst>
              <a:ext uri="{FF2B5EF4-FFF2-40B4-BE49-F238E27FC236}">
                <a16:creationId xmlns:a16="http://schemas.microsoft.com/office/drawing/2014/main" id="{2539C1B1-86E6-CAC0-CFF4-E61C4F087A38}"/>
              </a:ext>
            </a:extLst>
          </p:cNvPr>
          <p:cNvSpPr>
            <a:spLocks noGrp="1"/>
          </p:cNvSpPr>
          <p:nvPr>
            <p:ph type="body" sz="quarter" idx="13"/>
          </p:nvPr>
        </p:nvSpPr>
        <p:spPr>
          <a:xfrm>
            <a:off x="495299" y="1981200"/>
            <a:ext cx="8831263" cy="3377228"/>
          </a:xfrm>
        </p:spPr>
        <p:txBody>
          <a:bodyPr/>
          <a:lstStyle/>
          <a:p>
            <a:pPr>
              <a:lnSpc>
                <a:spcPct val="150000"/>
              </a:lnSpc>
            </a:pPr>
            <a:r>
              <a:rPr lang="en-GB" dirty="0"/>
              <a:t>ASC-WDS is a data collection service, commissioned and funded by the Department of Health and Social Care. It is the leading source of intelligence for the adult social care workforce. It helps you to </a:t>
            </a:r>
            <a:r>
              <a:rPr lang="en-GB" b="1" dirty="0">
                <a:solidFill>
                  <a:srgbClr val="008F9C"/>
                </a:solidFill>
              </a:rPr>
              <a:t>manage your team </a:t>
            </a:r>
            <a:r>
              <a:rPr lang="en-GB" dirty="0"/>
              <a:t>and provides </a:t>
            </a:r>
            <a:r>
              <a:rPr lang="en-GB" b="1" dirty="0">
                <a:solidFill>
                  <a:srgbClr val="0040BB"/>
                </a:solidFill>
              </a:rPr>
              <a:t>crucial information to decision makers</a:t>
            </a:r>
            <a:r>
              <a:rPr lang="en-GB" dirty="0">
                <a:solidFill>
                  <a:srgbClr val="0040BB"/>
                </a:solidFill>
              </a:rPr>
              <a:t>. </a:t>
            </a:r>
          </a:p>
          <a:p>
            <a:endParaRPr lang="en-GB" dirty="0"/>
          </a:p>
          <a:p>
            <a:endParaRPr lang="en-GB" dirty="0"/>
          </a:p>
        </p:txBody>
      </p:sp>
      <p:pic>
        <p:nvPicPr>
          <p:cNvPr id="10" name="Picture 9">
            <a:extLst>
              <a:ext uri="{FF2B5EF4-FFF2-40B4-BE49-F238E27FC236}">
                <a16:creationId xmlns:a16="http://schemas.microsoft.com/office/drawing/2014/main" id="{EF76C6C8-EA80-4DE7-2F21-B47E3F3E35B9}"/>
              </a:ext>
            </a:extLst>
          </p:cNvPr>
          <p:cNvPicPr>
            <a:picLocks noChangeAspect="1"/>
          </p:cNvPicPr>
          <p:nvPr/>
        </p:nvPicPr>
        <p:blipFill>
          <a:blip r:embed="rId3"/>
          <a:stretch>
            <a:fillRect/>
          </a:stretch>
        </p:blipFill>
        <p:spPr>
          <a:xfrm>
            <a:off x="1143000" y="3933491"/>
            <a:ext cx="2540726" cy="2540726"/>
          </a:xfrm>
          <a:prstGeom prst="rect">
            <a:avLst/>
          </a:prstGeom>
        </p:spPr>
      </p:pic>
    </p:spTree>
    <p:extLst>
      <p:ext uri="{BB962C8B-B14F-4D97-AF65-F5344CB8AC3E}">
        <p14:creationId xmlns:p14="http://schemas.microsoft.com/office/powerpoint/2010/main" val="2727877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C7A9E6-C064-5B36-B88A-F76A521565DD}"/>
              </a:ext>
            </a:extLst>
          </p:cNvPr>
          <p:cNvSpPr>
            <a:spLocks noGrp="1"/>
          </p:cNvSpPr>
          <p:nvPr>
            <p:ph type="body" sz="quarter" idx="12"/>
          </p:nvPr>
        </p:nvSpPr>
        <p:spPr/>
        <p:txBody>
          <a:bodyPr/>
          <a:lstStyle/>
          <a:p>
            <a:r>
              <a:rPr lang="en-GB" dirty="0"/>
              <a:t>Introducing ASC-WDS… </a:t>
            </a:r>
          </a:p>
        </p:txBody>
      </p:sp>
      <p:sp>
        <p:nvSpPr>
          <p:cNvPr id="5" name="Text Placeholder 4">
            <a:extLst>
              <a:ext uri="{FF2B5EF4-FFF2-40B4-BE49-F238E27FC236}">
                <a16:creationId xmlns:a16="http://schemas.microsoft.com/office/drawing/2014/main" id="{0F3619BC-50A6-AA77-B0E9-4260F94BCC38}"/>
              </a:ext>
            </a:extLst>
          </p:cNvPr>
          <p:cNvSpPr>
            <a:spLocks noGrp="1"/>
          </p:cNvSpPr>
          <p:nvPr>
            <p:ph type="body" sz="quarter" idx="10"/>
          </p:nvPr>
        </p:nvSpPr>
        <p:spPr/>
        <p:txBody>
          <a:bodyPr/>
          <a:lstStyle/>
          <a:p>
            <a:endParaRPr lang="en-GB"/>
          </a:p>
        </p:txBody>
      </p:sp>
      <p:pic>
        <p:nvPicPr>
          <p:cNvPr id="6" name="Online Media 5" title="ASC-WDS with Benefits Bundle November 2021">
            <a:hlinkClick r:id="" action="ppaction://media"/>
            <a:extLst>
              <a:ext uri="{FF2B5EF4-FFF2-40B4-BE49-F238E27FC236}">
                <a16:creationId xmlns:a16="http://schemas.microsoft.com/office/drawing/2014/main" id="{658E661F-B8A3-B292-CC47-E2113782CD0B}"/>
              </a:ext>
            </a:extLst>
          </p:cNvPr>
          <p:cNvPicPr>
            <a:picLocks noRot="1" noChangeAspect="1"/>
          </p:cNvPicPr>
          <p:nvPr>
            <a:videoFile r:link="rId1"/>
          </p:nvPr>
        </p:nvPicPr>
        <p:blipFill>
          <a:blip r:embed="rId3"/>
          <a:stretch>
            <a:fillRect/>
          </a:stretch>
        </p:blipFill>
        <p:spPr>
          <a:xfrm>
            <a:off x="532369" y="1219200"/>
            <a:ext cx="8470900" cy="4764882"/>
          </a:xfrm>
          <a:prstGeom prst="rect">
            <a:avLst/>
          </a:prstGeom>
        </p:spPr>
      </p:pic>
    </p:spTree>
    <p:extLst>
      <p:ext uri="{BB962C8B-B14F-4D97-AF65-F5344CB8AC3E}">
        <p14:creationId xmlns:p14="http://schemas.microsoft.com/office/powerpoint/2010/main" val="52331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F644550-7B4D-4A90-DE84-09A9FFCC6738}"/>
              </a:ext>
            </a:extLst>
          </p:cNvPr>
          <p:cNvSpPr>
            <a:spLocks noGrp="1"/>
          </p:cNvSpPr>
          <p:nvPr>
            <p:ph type="body" sz="quarter" idx="10"/>
          </p:nvPr>
        </p:nvSpPr>
        <p:spPr/>
        <p:txBody>
          <a:bodyPr/>
          <a:lstStyle/>
          <a:p>
            <a:endParaRPr lang="en-GB"/>
          </a:p>
        </p:txBody>
      </p:sp>
      <p:sp>
        <p:nvSpPr>
          <p:cNvPr id="18" name="Text Placeholder 6">
            <a:extLst>
              <a:ext uri="{FF2B5EF4-FFF2-40B4-BE49-F238E27FC236}">
                <a16:creationId xmlns:a16="http://schemas.microsoft.com/office/drawing/2014/main" id="{A1159977-8991-E91A-3F30-C65E4FE2CEAA}"/>
              </a:ext>
            </a:extLst>
          </p:cNvPr>
          <p:cNvSpPr txBox="1">
            <a:spLocks/>
          </p:cNvSpPr>
          <p:nvPr/>
        </p:nvSpPr>
        <p:spPr>
          <a:xfrm>
            <a:off x="723899" y="1371876"/>
            <a:ext cx="8831263" cy="3377228"/>
          </a:xfrm>
          <a:prstGeom prst="rect">
            <a:avLst/>
          </a:prstGeom>
        </p:spPr>
        <p:txBody>
          <a:bodyPr/>
          <a:lstStyle>
            <a:lvl1pPr marL="0">
              <a:defRPr sz="2000" b="0">
                <a:solidFill>
                  <a:schemeClr val="tx1"/>
                </a:solidFill>
                <a:latin typeface="Arial" panose="020B0604020202020204" pitchFamily="34" charset="0"/>
                <a:ea typeface="+mn-ea"/>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ea typeface="+mn-ea"/>
                <a:cs typeface="Arial" panose="020B0604020202020204" pitchFamily="34" charset="0"/>
              </a:defRPr>
            </a:lvl2pPr>
            <a:lvl3pPr marL="914400">
              <a:defRPr sz="2400">
                <a:latin typeface="Arial" panose="020B0604020202020204" pitchFamily="34" charset="0"/>
                <a:ea typeface="+mn-ea"/>
                <a:cs typeface="Arial" panose="020B0604020202020204" pitchFamily="34" charset="0"/>
              </a:defRPr>
            </a:lvl3pPr>
            <a:lvl4pPr marL="1371600">
              <a:defRPr sz="2000">
                <a:latin typeface="Arial" panose="020B0604020202020204" pitchFamily="34" charset="0"/>
                <a:ea typeface="+mn-ea"/>
                <a:cs typeface="Arial" panose="020B0604020202020204" pitchFamily="34" charset="0"/>
              </a:defRPr>
            </a:lvl4pPr>
            <a:lvl5pPr marL="1828800">
              <a:defRPr sz="1600">
                <a:latin typeface="Arial" panose="020B0604020202020204" pitchFamily="34" charset="0"/>
                <a:ea typeface="+mn-ea"/>
                <a:cs typeface="Arial" panose="020B060402020202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200000"/>
              </a:lnSpc>
              <a:buClr>
                <a:srgbClr val="0040BB"/>
              </a:buClr>
              <a:buFont typeface="Wingdings" panose="05000000000000000000" pitchFamily="2" charset="2"/>
              <a:buChar char="§"/>
            </a:pPr>
            <a:r>
              <a:rPr lang="en-GB" dirty="0"/>
              <a:t>Funding for training your staff</a:t>
            </a:r>
          </a:p>
          <a:p>
            <a:pPr marL="342900" indent="-342900">
              <a:lnSpc>
                <a:spcPct val="200000"/>
              </a:lnSpc>
              <a:buClr>
                <a:srgbClr val="0040BB"/>
              </a:buClr>
              <a:buFont typeface="Wingdings" panose="05000000000000000000" pitchFamily="2" charset="2"/>
              <a:buChar char="§"/>
            </a:pPr>
            <a:r>
              <a:rPr lang="en-GB" dirty="0"/>
              <a:t>Safe and free storage of staff records </a:t>
            </a:r>
          </a:p>
          <a:p>
            <a:pPr marL="342900" indent="-342900">
              <a:lnSpc>
                <a:spcPct val="200000"/>
              </a:lnSpc>
              <a:buClr>
                <a:srgbClr val="0040BB"/>
              </a:buClr>
              <a:buFont typeface="Wingdings" panose="05000000000000000000" pitchFamily="2" charset="2"/>
              <a:buChar char="§"/>
            </a:pPr>
            <a:r>
              <a:rPr lang="en-GB" dirty="0"/>
              <a:t>Manage training records</a:t>
            </a:r>
          </a:p>
          <a:p>
            <a:pPr marL="342900" indent="-342900">
              <a:lnSpc>
                <a:spcPct val="200000"/>
              </a:lnSpc>
              <a:buClr>
                <a:srgbClr val="0040BB"/>
              </a:buClr>
              <a:buFont typeface="Wingdings" panose="05000000000000000000" pitchFamily="2" charset="2"/>
              <a:buChar char="§"/>
            </a:pPr>
            <a:r>
              <a:rPr lang="en-GB" dirty="0"/>
              <a:t>Benchmark your workplace</a:t>
            </a:r>
          </a:p>
          <a:p>
            <a:pPr marL="342900" indent="-342900">
              <a:lnSpc>
                <a:spcPct val="200000"/>
              </a:lnSpc>
              <a:buClr>
                <a:srgbClr val="0040BB"/>
              </a:buClr>
              <a:buFont typeface="Wingdings" panose="05000000000000000000" pitchFamily="2" charset="2"/>
              <a:buChar char="§"/>
            </a:pPr>
            <a:r>
              <a:rPr lang="en-GB" dirty="0"/>
              <a:t>Access the ASC-WDS Benefits Bundle</a:t>
            </a:r>
          </a:p>
          <a:p>
            <a:endParaRPr lang="en-GB" dirty="0"/>
          </a:p>
        </p:txBody>
      </p:sp>
      <p:sp>
        <p:nvSpPr>
          <p:cNvPr id="19" name="Text Placeholder 4">
            <a:extLst>
              <a:ext uri="{FF2B5EF4-FFF2-40B4-BE49-F238E27FC236}">
                <a16:creationId xmlns:a16="http://schemas.microsoft.com/office/drawing/2014/main" id="{33347EE4-3B42-BBA9-94D0-4AA1B6902E7E}"/>
              </a:ext>
            </a:extLst>
          </p:cNvPr>
          <p:cNvSpPr txBox="1">
            <a:spLocks/>
          </p:cNvSpPr>
          <p:nvPr/>
        </p:nvSpPr>
        <p:spPr>
          <a:xfrm>
            <a:off x="647699" y="507713"/>
            <a:ext cx="8907463" cy="703263"/>
          </a:xfrm>
          <a:prstGeom prst="rect">
            <a:avLst/>
          </a:prstGeom>
        </p:spPr>
        <p:txBody>
          <a:bodyPr/>
          <a:lstStyle>
            <a:lvl1pPr marL="0">
              <a:defRPr sz="3600" b="1">
                <a:solidFill>
                  <a:srgbClr val="606060"/>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dirty="0"/>
              <a:t>Benefits to your business</a:t>
            </a:r>
          </a:p>
        </p:txBody>
      </p:sp>
      <p:pic>
        <p:nvPicPr>
          <p:cNvPr id="20" name="Picture 19">
            <a:extLst>
              <a:ext uri="{FF2B5EF4-FFF2-40B4-BE49-F238E27FC236}">
                <a16:creationId xmlns:a16="http://schemas.microsoft.com/office/drawing/2014/main" id="{CA796149-C993-463F-AF97-B8967D5B77E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39000" y="990600"/>
            <a:ext cx="1346995" cy="1320409"/>
          </a:xfrm>
          <a:prstGeom prst="rect">
            <a:avLst/>
          </a:prstGeom>
        </p:spPr>
      </p:pic>
      <p:pic>
        <p:nvPicPr>
          <p:cNvPr id="21" name="Picture 20">
            <a:extLst>
              <a:ext uri="{FF2B5EF4-FFF2-40B4-BE49-F238E27FC236}">
                <a16:creationId xmlns:a16="http://schemas.microsoft.com/office/drawing/2014/main" id="{72E4B09D-B5C7-4690-8B9E-8D01C1798E5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38999" y="2844408"/>
            <a:ext cx="1452829" cy="1176587"/>
          </a:xfrm>
          <a:prstGeom prst="rect">
            <a:avLst/>
          </a:prstGeom>
        </p:spPr>
      </p:pic>
      <p:pic>
        <p:nvPicPr>
          <p:cNvPr id="22" name="Picture 21">
            <a:extLst>
              <a:ext uri="{FF2B5EF4-FFF2-40B4-BE49-F238E27FC236}">
                <a16:creationId xmlns:a16="http://schemas.microsoft.com/office/drawing/2014/main" id="{D7E23F1D-AD1B-4695-A395-831EF4C13B0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238999" y="4673209"/>
            <a:ext cx="1572130" cy="1086198"/>
          </a:xfrm>
          <a:prstGeom prst="rect">
            <a:avLst/>
          </a:prstGeom>
        </p:spPr>
      </p:pic>
    </p:spTree>
    <p:extLst>
      <p:ext uri="{BB962C8B-B14F-4D97-AF65-F5344CB8AC3E}">
        <p14:creationId xmlns:p14="http://schemas.microsoft.com/office/powerpoint/2010/main" val="3117617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D34D6D-9F38-6D9A-DBDF-8F920706A4F2}"/>
              </a:ext>
            </a:extLst>
          </p:cNvPr>
          <p:cNvSpPr>
            <a:spLocks noGrp="1"/>
          </p:cNvSpPr>
          <p:nvPr>
            <p:ph type="body" sz="quarter" idx="12"/>
          </p:nvPr>
        </p:nvSpPr>
        <p:spPr/>
        <p:txBody>
          <a:bodyPr/>
          <a:lstStyle/>
          <a:p>
            <a:r>
              <a:rPr lang="en-GB" dirty="0"/>
              <a:t>Claiming funding  for training</a:t>
            </a:r>
          </a:p>
        </p:txBody>
      </p:sp>
      <p:sp>
        <p:nvSpPr>
          <p:cNvPr id="4" name="Text Placeholder 3">
            <a:extLst>
              <a:ext uri="{FF2B5EF4-FFF2-40B4-BE49-F238E27FC236}">
                <a16:creationId xmlns:a16="http://schemas.microsoft.com/office/drawing/2014/main" id="{3EBB7A63-2A3C-ABCF-0A0E-4989A9E0ADBD}"/>
              </a:ext>
            </a:extLst>
          </p:cNvPr>
          <p:cNvSpPr>
            <a:spLocks noGrp="1"/>
          </p:cNvSpPr>
          <p:nvPr>
            <p:ph type="body" sz="quarter" idx="13"/>
          </p:nvPr>
        </p:nvSpPr>
        <p:spPr>
          <a:xfrm>
            <a:off x="533398" y="1058576"/>
            <a:ext cx="8831263" cy="5105400"/>
          </a:xfrm>
        </p:spPr>
        <p:txBody>
          <a:bodyPr/>
          <a:lstStyle/>
          <a:p>
            <a:pPr rtl="0">
              <a:spcAft>
                <a:spcPts val="800"/>
              </a:spcAft>
            </a:pPr>
            <a:r>
              <a:rPr lang="en-GB" sz="1800" u="sng" dirty="0">
                <a:solidFill>
                  <a:srgbClr val="0563C1"/>
                </a:solidFill>
                <a:hlinkClick r:id="rId3"/>
              </a:rPr>
              <a:t>The Workforce Development Fund</a:t>
            </a:r>
            <a:r>
              <a:rPr lang="en-GB" sz="1800" dirty="0">
                <a:solidFill>
                  <a:srgbClr val="000000"/>
                </a:solidFill>
              </a:rPr>
              <a:t> </a:t>
            </a:r>
          </a:p>
          <a:p>
            <a:pPr lvl="1">
              <a:spcAft>
                <a:spcPts val="800"/>
              </a:spcAft>
            </a:pPr>
            <a:r>
              <a:rPr lang="en-GB" dirty="0">
                <a:solidFill>
                  <a:srgbClr val="000000"/>
                </a:solidFill>
              </a:rPr>
              <a:t>E</a:t>
            </a:r>
            <a:r>
              <a:rPr lang="en-GB" b="0" i="0" u="none" strike="noStrike" dirty="0">
                <a:solidFill>
                  <a:srgbClr val="000000"/>
                </a:solidFill>
                <a:effectLst/>
              </a:rPr>
              <a:t>ligible qualifications and apprenticeships </a:t>
            </a:r>
          </a:p>
          <a:p>
            <a:pPr lvl="1">
              <a:spcAft>
                <a:spcPts val="800"/>
              </a:spcAft>
            </a:pPr>
            <a:r>
              <a:rPr lang="en-GB" b="0" i="0" u="none" strike="noStrike" dirty="0">
                <a:solidFill>
                  <a:srgbClr val="000000"/>
                </a:solidFill>
                <a:effectLst/>
              </a:rPr>
              <a:t>Started before 31 March 2024 and completed by 31 March 2025</a:t>
            </a:r>
          </a:p>
          <a:p>
            <a:pPr lvl="1">
              <a:spcAft>
                <a:spcPts val="800"/>
              </a:spcAft>
            </a:pPr>
            <a:r>
              <a:rPr lang="en-GB" b="0" dirty="0">
                <a:solidFill>
                  <a:srgbClr val="000000"/>
                </a:solidFill>
                <a:effectLst/>
              </a:rPr>
              <a:t>Claim from Skills for Care </a:t>
            </a:r>
            <a:br>
              <a:rPr lang="en-GB" b="0" dirty="0">
                <a:solidFill>
                  <a:srgbClr val="000000"/>
                </a:solidFill>
                <a:effectLst/>
              </a:rPr>
            </a:br>
            <a:endParaRPr lang="en-GB" b="0" dirty="0">
              <a:effectLst/>
            </a:endParaRPr>
          </a:p>
          <a:p>
            <a:pPr rtl="0">
              <a:spcAft>
                <a:spcPts val="800"/>
              </a:spcAft>
            </a:pPr>
            <a:r>
              <a:rPr lang="en-GB" sz="1800" u="sng" dirty="0">
                <a:solidFill>
                  <a:srgbClr val="0563C1"/>
                </a:solidFill>
                <a:hlinkClick r:id="rId4"/>
              </a:rPr>
              <a:t>Adult Social Care Learning and Development Support Scheme</a:t>
            </a:r>
            <a:r>
              <a:rPr lang="en-GB" sz="1800" dirty="0">
                <a:solidFill>
                  <a:srgbClr val="000000"/>
                </a:solidFill>
                <a:hlinkClick r:id="rId4"/>
              </a:rPr>
              <a:t> </a:t>
            </a:r>
            <a:endParaRPr lang="en-GB" sz="1800" dirty="0">
              <a:solidFill>
                <a:srgbClr val="000000"/>
              </a:solidFill>
            </a:endParaRPr>
          </a:p>
          <a:p>
            <a:pPr lvl="1">
              <a:spcAft>
                <a:spcPts val="800"/>
              </a:spcAft>
            </a:pPr>
            <a:r>
              <a:rPr lang="en-GB" b="0" i="0" u="none" strike="noStrike" dirty="0">
                <a:solidFill>
                  <a:srgbClr val="000000"/>
                </a:solidFill>
                <a:effectLst/>
              </a:rPr>
              <a:t>Eligible training courses and qualifications </a:t>
            </a:r>
            <a:endParaRPr lang="en-GB" dirty="0">
              <a:solidFill>
                <a:srgbClr val="000000"/>
              </a:solidFill>
            </a:endParaRPr>
          </a:p>
          <a:p>
            <a:pPr lvl="1">
              <a:spcAft>
                <a:spcPts val="800"/>
              </a:spcAft>
            </a:pPr>
            <a:r>
              <a:rPr lang="en-GB" b="0" i="0" u="none" strike="noStrike" dirty="0">
                <a:solidFill>
                  <a:srgbClr val="000000"/>
                </a:solidFill>
                <a:effectLst/>
              </a:rPr>
              <a:t>Started between 1 April 2024 and 31 March 2025</a:t>
            </a:r>
          </a:p>
          <a:p>
            <a:pPr lvl="1">
              <a:spcAft>
                <a:spcPts val="800"/>
              </a:spcAft>
            </a:pPr>
            <a:r>
              <a:rPr lang="en-GB" dirty="0">
                <a:solidFill>
                  <a:srgbClr val="000000"/>
                </a:solidFill>
              </a:rPr>
              <a:t>Claim from NHS BSA</a:t>
            </a:r>
            <a:br>
              <a:rPr lang="en-GB" dirty="0">
                <a:solidFill>
                  <a:srgbClr val="000000"/>
                </a:solidFill>
              </a:rPr>
            </a:br>
            <a:endParaRPr lang="en-GB" b="0" dirty="0">
              <a:solidFill>
                <a:srgbClr val="000000"/>
              </a:solidFill>
              <a:effectLst/>
            </a:endParaRPr>
          </a:p>
          <a:p>
            <a:pPr>
              <a:spcAft>
                <a:spcPts val="800"/>
              </a:spcAft>
            </a:pPr>
            <a:r>
              <a:rPr lang="en-GB" sz="1800" dirty="0">
                <a:solidFill>
                  <a:srgbClr val="000000"/>
                </a:solidFill>
              </a:rPr>
              <a:t>Both funds</a:t>
            </a:r>
          </a:p>
          <a:p>
            <a:pPr lvl="1">
              <a:spcAft>
                <a:spcPts val="800"/>
              </a:spcAft>
            </a:pPr>
            <a:r>
              <a:rPr lang="en-GB" dirty="0">
                <a:solidFill>
                  <a:srgbClr val="000000"/>
                </a:solidFill>
              </a:rPr>
              <a:t>Will have the same eligibility requirements from ASC-WDS</a:t>
            </a:r>
          </a:p>
          <a:p>
            <a:pPr lvl="1">
              <a:spcAft>
                <a:spcPts val="800"/>
              </a:spcAft>
            </a:pPr>
            <a:r>
              <a:rPr lang="en-GB" dirty="0"/>
              <a:t>Easy to check your data meets requirements</a:t>
            </a:r>
            <a:r>
              <a:rPr lang="en-GB" b="1" dirty="0">
                <a:solidFill>
                  <a:srgbClr val="000000"/>
                </a:solidFill>
              </a:rPr>
              <a:t> </a:t>
            </a:r>
            <a:r>
              <a:rPr lang="en-GB" dirty="0">
                <a:solidFill>
                  <a:srgbClr val="000000"/>
                </a:solidFill>
              </a:rPr>
              <a:t>using the checker tool inside ASC-WDS </a:t>
            </a:r>
          </a:p>
          <a:p>
            <a:pPr lvl="1">
              <a:spcAft>
                <a:spcPts val="800"/>
              </a:spcAft>
            </a:pPr>
            <a:r>
              <a:rPr lang="en-GB" b="0" dirty="0">
                <a:effectLst/>
                <a:hlinkClick r:id="rId5"/>
              </a:rPr>
              <a:t>Adult Social Care Workforce Data Set requirements</a:t>
            </a:r>
            <a:endParaRPr lang="en-GB" b="0" dirty="0">
              <a:effectLst/>
            </a:endParaRPr>
          </a:p>
          <a:p>
            <a:endParaRPr lang="en-GB" sz="1800" dirty="0"/>
          </a:p>
        </p:txBody>
      </p:sp>
      <p:sp>
        <p:nvSpPr>
          <p:cNvPr id="5" name="Text Placeholder 4">
            <a:extLst>
              <a:ext uri="{FF2B5EF4-FFF2-40B4-BE49-F238E27FC236}">
                <a16:creationId xmlns:a16="http://schemas.microsoft.com/office/drawing/2014/main" id="{47ADBCDA-9CEC-C08D-4940-87F0B3F68B0B}"/>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048783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693588C-BEBE-E99D-6AD6-AE849BBF1B27}"/>
              </a:ext>
            </a:extLst>
          </p:cNvPr>
          <p:cNvSpPr>
            <a:spLocks noGrp="1"/>
          </p:cNvSpPr>
          <p:nvPr>
            <p:ph type="body" sz="quarter" idx="10"/>
          </p:nvPr>
        </p:nvSpPr>
        <p:spPr/>
        <p:txBody>
          <a:bodyPr/>
          <a:lstStyle/>
          <a:p>
            <a:endParaRPr lang="en-GB"/>
          </a:p>
        </p:txBody>
      </p:sp>
      <p:sp>
        <p:nvSpPr>
          <p:cNvPr id="8" name="Text Placeholder 7">
            <a:extLst>
              <a:ext uri="{FF2B5EF4-FFF2-40B4-BE49-F238E27FC236}">
                <a16:creationId xmlns:a16="http://schemas.microsoft.com/office/drawing/2014/main" id="{27B20B21-DED1-6F88-E9D0-C47FF95E9D0D}"/>
              </a:ext>
            </a:extLst>
          </p:cNvPr>
          <p:cNvSpPr>
            <a:spLocks noGrp="1"/>
          </p:cNvSpPr>
          <p:nvPr>
            <p:ph type="body" sz="quarter" idx="12"/>
          </p:nvPr>
        </p:nvSpPr>
        <p:spPr/>
        <p:txBody>
          <a:bodyPr/>
          <a:lstStyle/>
          <a:p>
            <a:r>
              <a:rPr lang="en-GB" dirty="0"/>
              <a:t>Data example</a:t>
            </a:r>
          </a:p>
        </p:txBody>
      </p:sp>
      <p:pic>
        <p:nvPicPr>
          <p:cNvPr id="2" name="slide2" descr="Key Findings">
            <a:extLst>
              <a:ext uri="{FF2B5EF4-FFF2-40B4-BE49-F238E27FC236}">
                <a16:creationId xmlns:a16="http://schemas.microsoft.com/office/drawing/2014/main" id="{FBE15799-4868-4009-8C5C-51BFE900C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263" y="1143315"/>
            <a:ext cx="6137533" cy="5222459"/>
          </a:xfrm>
          <a:prstGeom prst="rect">
            <a:avLst/>
          </a:prstGeom>
        </p:spPr>
      </p:pic>
      <p:sp>
        <p:nvSpPr>
          <p:cNvPr id="3" name="TextBox 2">
            <a:extLst>
              <a:ext uri="{FF2B5EF4-FFF2-40B4-BE49-F238E27FC236}">
                <a16:creationId xmlns:a16="http://schemas.microsoft.com/office/drawing/2014/main" id="{B49029DA-97B7-AC7F-DF06-4F4524EBCDA6}"/>
              </a:ext>
            </a:extLst>
          </p:cNvPr>
          <p:cNvSpPr txBox="1"/>
          <p:nvPr/>
        </p:nvSpPr>
        <p:spPr>
          <a:xfrm>
            <a:off x="4120248" y="538741"/>
            <a:ext cx="5257800" cy="369332"/>
          </a:xfrm>
          <a:prstGeom prst="rect">
            <a:avLst/>
          </a:prstGeom>
          <a:noFill/>
        </p:spPr>
        <p:txBody>
          <a:bodyPr wrap="square" rtlCol="0">
            <a:spAutoFit/>
          </a:bodyPr>
          <a:lstStyle/>
          <a:p>
            <a:r>
              <a:rPr lang="en-GB" dirty="0">
                <a:hlinkClick r:id="rId4"/>
              </a:rPr>
              <a:t>www.skillsforcare.org.uk/workforceintelligence</a:t>
            </a:r>
            <a:r>
              <a:rPr lang="en-GB" dirty="0"/>
              <a:t> </a:t>
            </a:r>
          </a:p>
        </p:txBody>
      </p:sp>
    </p:spTree>
    <p:extLst>
      <p:ext uri="{BB962C8B-B14F-4D97-AF65-F5344CB8AC3E}">
        <p14:creationId xmlns:p14="http://schemas.microsoft.com/office/powerpoint/2010/main" val="1992891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792632-C60C-487F-87FC-F782B7282E35}"/>
              </a:ext>
            </a:extLst>
          </p:cNvPr>
          <p:cNvSpPr>
            <a:spLocks noGrp="1"/>
          </p:cNvSpPr>
          <p:nvPr>
            <p:ph type="body" sz="quarter" idx="12"/>
          </p:nvPr>
        </p:nvSpPr>
        <p:spPr/>
        <p:txBody>
          <a:bodyPr/>
          <a:lstStyle/>
          <a:p>
            <a:r>
              <a:rPr lang="en-GB" dirty="0"/>
              <a:t>How is the data used nationally?</a:t>
            </a:r>
          </a:p>
        </p:txBody>
      </p:sp>
      <p:sp>
        <p:nvSpPr>
          <p:cNvPr id="4" name="Text Placeholder 3">
            <a:extLst>
              <a:ext uri="{FF2B5EF4-FFF2-40B4-BE49-F238E27FC236}">
                <a16:creationId xmlns:a16="http://schemas.microsoft.com/office/drawing/2014/main" id="{3C4390D9-10BC-E955-C3D9-AE162E813A3D}"/>
              </a:ext>
            </a:extLst>
          </p:cNvPr>
          <p:cNvSpPr>
            <a:spLocks noGrp="1"/>
          </p:cNvSpPr>
          <p:nvPr>
            <p:ph type="body" sz="quarter" idx="13"/>
          </p:nvPr>
        </p:nvSpPr>
        <p:spPr>
          <a:xfrm>
            <a:off x="495299" y="1295400"/>
            <a:ext cx="8831263" cy="3377228"/>
          </a:xfrm>
        </p:spPr>
        <p:txBody>
          <a:bodyPr/>
          <a:lstStyle/>
          <a:p>
            <a:pPr marL="342900" indent="-342900">
              <a:lnSpc>
                <a:spcPct val="150000"/>
              </a:lnSpc>
              <a:buClr>
                <a:srgbClr val="0040BB"/>
              </a:buClr>
              <a:buFont typeface="Wingdings" panose="05000000000000000000" pitchFamily="2" charset="2"/>
              <a:buChar char="§"/>
            </a:pPr>
            <a:r>
              <a:rPr lang="en-GB" dirty="0"/>
              <a:t>The Department of Health and Social Care use ASC-WDS to measure the impact of reform. </a:t>
            </a:r>
          </a:p>
          <a:p>
            <a:pPr marL="1085850" lvl="1" indent="-342900">
              <a:lnSpc>
                <a:spcPct val="150000"/>
              </a:lnSpc>
            </a:pPr>
            <a:r>
              <a:rPr lang="en-GB" sz="2000" dirty="0"/>
              <a:t>Care certificate </a:t>
            </a:r>
          </a:p>
          <a:p>
            <a:pPr marL="1085850" lvl="1" indent="-342900">
              <a:lnSpc>
                <a:spcPct val="150000"/>
              </a:lnSpc>
            </a:pPr>
            <a:r>
              <a:rPr lang="en-GB" sz="2000" dirty="0"/>
              <a:t>Digital job roles and training </a:t>
            </a:r>
          </a:p>
          <a:p>
            <a:pPr marL="1085850" lvl="1" indent="-342900">
              <a:lnSpc>
                <a:spcPct val="150000"/>
              </a:lnSpc>
            </a:pPr>
            <a:r>
              <a:rPr lang="en-GB" sz="2000" dirty="0"/>
              <a:t>International recruitment </a:t>
            </a:r>
          </a:p>
          <a:p>
            <a:pPr marL="342900" indent="-342900">
              <a:lnSpc>
                <a:spcPct val="150000"/>
              </a:lnSpc>
              <a:buClr>
                <a:srgbClr val="0040BB"/>
              </a:buClr>
              <a:buFont typeface="Wingdings" panose="05000000000000000000" pitchFamily="2" charset="2"/>
              <a:buChar char="§"/>
            </a:pPr>
            <a:r>
              <a:rPr lang="en-GB" dirty="0"/>
              <a:t>Increase government’s understanding of the issues faced by the sector, including ad-hoc requests. </a:t>
            </a:r>
          </a:p>
          <a:p>
            <a:pPr marL="342900" indent="-342900">
              <a:lnSpc>
                <a:spcPct val="150000"/>
              </a:lnSpc>
              <a:buClr>
                <a:srgbClr val="0040BB"/>
              </a:buClr>
              <a:buFont typeface="Wingdings" panose="05000000000000000000" pitchFamily="2" charset="2"/>
              <a:buChar char="§"/>
            </a:pPr>
            <a:r>
              <a:rPr lang="en-GB" dirty="0"/>
              <a:t>By trade associations in their role as advocates for change. E.g. the Sector Pulse Check by Care England and </a:t>
            </a:r>
            <a:r>
              <a:rPr lang="en-GB" dirty="0" err="1"/>
              <a:t>Hft</a:t>
            </a:r>
            <a:r>
              <a:rPr lang="en-GB" dirty="0"/>
              <a:t>.</a:t>
            </a:r>
          </a:p>
          <a:p>
            <a:endParaRPr lang="en-GB" dirty="0"/>
          </a:p>
        </p:txBody>
      </p:sp>
      <p:sp>
        <p:nvSpPr>
          <p:cNvPr id="5" name="Text Placeholder 4">
            <a:extLst>
              <a:ext uri="{FF2B5EF4-FFF2-40B4-BE49-F238E27FC236}">
                <a16:creationId xmlns:a16="http://schemas.microsoft.com/office/drawing/2014/main" id="{BD66D322-DA00-F290-8F21-5B84B906BD1B}"/>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277525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FD5441-FE12-B1DE-0EC8-49E6D159199E}"/>
              </a:ext>
            </a:extLst>
          </p:cNvPr>
          <p:cNvSpPr>
            <a:spLocks noGrp="1"/>
          </p:cNvSpPr>
          <p:nvPr>
            <p:ph type="body" sz="quarter" idx="12"/>
          </p:nvPr>
        </p:nvSpPr>
        <p:spPr/>
        <p:txBody>
          <a:bodyPr/>
          <a:lstStyle/>
          <a:p>
            <a:r>
              <a:rPr lang="en-GB" dirty="0"/>
              <a:t>How is the data used locally?</a:t>
            </a:r>
          </a:p>
        </p:txBody>
      </p:sp>
      <p:sp>
        <p:nvSpPr>
          <p:cNvPr id="4" name="Text Placeholder 3">
            <a:extLst>
              <a:ext uri="{FF2B5EF4-FFF2-40B4-BE49-F238E27FC236}">
                <a16:creationId xmlns:a16="http://schemas.microsoft.com/office/drawing/2014/main" id="{E8DDE7F4-6643-FCC7-B4A2-39F5112825A4}"/>
              </a:ext>
            </a:extLst>
          </p:cNvPr>
          <p:cNvSpPr>
            <a:spLocks noGrp="1"/>
          </p:cNvSpPr>
          <p:nvPr>
            <p:ph type="body" sz="quarter" idx="13"/>
          </p:nvPr>
        </p:nvSpPr>
        <p:spPr>
          <a:xfrm>
            <a:off x="495299" y="1123107"/>
            <a:ext cx="9126354" cy="5391937"/>
          </a:xfrm>
        </p:spPr>
        <p:txBody>
          <a:bodyPr/>
          <a:lstStyle/>
          <a:p>
            <a:pPr>
              <a:lnSpc>
                <a:spcPct val="150000"/>
              </a:lnSpc>
            </a:pPr>
            <a:r>
              <a:rPr lang="en-GB" dirty="0"/>
              <a:t>Anonymised ASC-WDS data is used to gain insight on </a:t>
            </a:r>
          </a:p>
          <a:p>
            <a:pPr marL="1028700" lvl="1"/>
            <a:r>
              <a:rPr lang="en-GB" sz="2000" dirty="0"/>
              <a:t>the local labour market</a:t>
            </a:r>
          </a:p>
          <a:p>
            <a:pPr marL="1028700" lvl="1"/>
            <a:r>
              <a:rPr lang="en-GB" sz="2000" dirty="0"/>
              <a:t>future demand for care services in your areas</a:t>
            </a:r>
          </a:p>
          <a:p>
            <a:pPr marL="1028700" lvl="1"/>
            <a:r>
              <a:rPr lang="en-GB" sz="2000" dirty="0"/>
              <a:t>trends and patterns in workforce issues such as turnover and pay rates.</a:t>
            </a:r>
          </a:p>
          <a:p>
            <a:pPr>
              <a:lnSpc>
                <a:spcPct val="150000"/>
              </a:lnSpc>
            </a:pPr>
            <a:r>
              <a:rPr lang="en-GB" dirty="0"/>
              <a:t>Data can be used to inform workforce planning and help local authorities meet their market shaping responsibilities. </a:t>
            </a:r>
          </a:p>
          <a:p>
            <a:pPr>
              <a:lnSpc>
                <a:spcPct val="150000"/>
              </a:lnSpc>
            </a:pPr>
            <a:endParaRPr lang="en-GB" dirty="0"/>
          </a:p>
          <a:p>
            <a:pPr>
              <a:lnSpc>
                <a:spcPct val="150000"/>
              </a:lnSpc>
            </a:pPr>
            <a:r>
              <a:rPr lang="en-GB" dirty="0">
                <a:highlight>
                  <a:srgbClr val="FFFF00"/>
                </a:highlight>
              </a:rPr>
              <a:t>[INSERT YOUR LOCAL EXAMPLES HERE]</a:t>
            </a:r>
          </a:p>
        </p:txBody>
      </p:sp>
      <p:sp>
        <p:nvSpPr>
          <p:cNvPr id="5" name="Text Placeholder 4">
            <a:extLst>
              <a:ext uri="{FF2B5EF4-FFF2-40B4-BE49-F238E27FC236}">
                <a16:creationId xmlns:a16="http://schemas.microsoft.com/office/drawing/2014/main" id="{4C303676-BD53-F5B5-6B2F-D3884C8A6BA9}"/>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4212914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CF7BBF-E012-AB22-4276-8D2E5F4685DA}"/>
              </a:ext>
            </a:extLst>
          </p:cNvPr>
          <p:cNvSpPr>
            <a:spLocks noGrp="1"/>
          </p:cNvSpPr>
          <p:nvPr>
            <p:ph type="body" sz="quarter" idx="12"/>
          </p:nvPr>
        </p:nvSpPr>
        <p:spPr/>
        <p:txBody>
          <a:bodyPr/>
          <a:lstStyle/>
          <a:p>
            <a:r>
              <a:rPr lang="en-GB" dirty="0"/>
              <a:t>How do providers use the data?</a:t>
            </a:r>
          </a:p>
        </p:txBody>
      </p:sp>
      <p:sp>
        <p:nvSpPr>
          <p:cNvPr id="4" name="Text Placeholder 3">
            <a:extLst>
              <a:ext uri="{FF2B5EF4-FFF2-40B4-BE49-F238E27FC236}">
                <a16:creationId xmlns:a16="http://schemas.microsoft.com/office/drawing/2014/main" id="{072A0521-2C14-19F2-A515-A7F6E5F94138}"/>
              </a:ext>
            </a:extLst>
          </p:cNvPr>
          <p:cNvSpPr>
            <a:spLocks noGrp="1"/>
          </p:cNvSpPr>
          <p:nvPr>
            <p:ph type="body" sz="quarter" idx="13"/>
          </p:nvPr>
        </p:nvSpPr>
        <p:spPr>
          <a:xfrm>
            <a:off x="495299" y="1295400"/>
            <a:ext cx="9105901" cy="4419600"/>
          </a:xfrm>
        </p:spPr>
        <p:txBody>
          <a:bodyPr/>
          <a:lstStyle/>
          <a:p>
            <a:pPr>
              <a:lnSpc>
                <a:spcPct val="150000"/>
              </a:lnSpc>
            </a:pPr>
            <a:r>
              <a:rPr lang="en-GB" sz="1500" b="1" dirty="0">
                <a:solidFill>
                  <a:srgbClr val="008F9C"/>
                </a:solidFill>
              </a:rPr>
              <a:t>One registered manager used their turnover rate data to develop a retention plan for their staff</a:t>
            </a:r>
          </a:p>
          <a:p>
            <a:pPr>
              <a:lnSpc>
                <a:spcPct val="150000"/>
              </a:lnSpc>
            </a:pPr>
            <a:r>
              <a:rPr lang="en-GB" sz="1500" dirty="0"/>
              <a:t>This included a survey with staff to find out what helped them feel supported in their first few months. They made changes such as bringing in a new in-house trainer and increasing the amount of shadowing new starters do. They are going to use ASC-WDS benchmarks to monitor changes in turnover rate. </a:t>
            </a:r>
          </a:p>
          <a:p>
            <a:pPr>
              <a:lnSpc>
                <a:spcPct val="150000"/>
              </a:lnSpc>
            </a:pPr>
            <a:endParaRPr lang="en-GB" sz="1500" dirty="0"/>
          </a:p>
          <a:p>
            <a:pPr>
              <a:lnSpc>
                <a:spcPct val="150000"/>
              </a:lnSpc>
            </a:pPr>
            <a:r>
              <a:rPr lang="en-GB" sz="1500" b="1" dirty="0">
                <a:solidFill>
                  <a:srgbClr val="008F9C"/>
                </a:solidFill>
              </a:rPr>
              <a:t>Using the Training and Qualification feature to monitor appraisals</a:t>
            </a:r>
          </a:p>
          <a:p>
            <a:pPr>
              <a:lnSpc>
                <a:spcPct val="150000"/>
              </a:lnSpc>
            </a:pPr>
            <a:r>
              <a:rPr lang="en-GB" sz="1500" dirty="0"/>
              <a:t>One employer had a great idea to use this to audit the dates of supervision and appraisal. You can add 'formal supervision / 1-2-1' as a mandatory field on the staff members record, then put the date when supervision took place and set an expiry date for when the next session is due.</a:t>
            </a:r>
          </a:p>
          <a:p>
            <a:pPr>
              <a:lnSpc>
                <a:spcPct val="150000"/>
              </a:lnSpc>
            </a:pPr>
            <a:endParaRPr lang="en-GB" sz="1500" dirty="0"/>
          </a:p>
          <a:p>
            <a:pPr>
              <a:lnSpc>
                <a:spcPct val="150000"/>
              </a:lnSpc>
            </a:pPr>
            <a:r>
              <a:rPr lang="en-GB" sz="1500" b="1" dirty="0">
                <a:solidFill>
                  <a:srgbClr val="008F9C"/>
                </a:solidFill>
              </a:rPr>
              <a:t>Staying competitive </a:t>
            </a:r>
          </a:p>
          <a:p>
            <a:pPr>
              <a:lnSpc>
                <a:spcPct val="150000"/>
              </a:lnSpc>
            </a:pPr>
            <a:r>
              <a:rPr lang="en-GB" sz="1500" dirty="0"/>
              <a:t>The benchmarks functionality within the system allows us to compare what our competitors are paying… This also gave us a good starting point when evaluating the rate of pay for apprentices and staff under the age of 19.</a:t>
            </a:r>
          </a:p>
          <a:p>
            <a:pPr>
              <a:lnSpc>
                <a:spcPct val="150000"/>
              </a:lnSpc>
            </a:pPr>
            <a:endParaRPr lang="en-GB" sz="1500" dirty="0"/>
          </a:p>
        </p:txBody>
      </p:sp>
      <p:sp>
        <p:nvSpPr>
          <p:cNvPr id="5" name="Text Placeholder 4">
            <a:extLst>
              <a:ext uri="{FF2B5EF4-FFF2-40B4-BE49-F238E27FC236}">
                <a16:creationId xmlns:a16="http://schemas.microsoft.com/office/drawing/2014/main" id="{261BF8D1-2721-A6B2-2D8A-2E813A3EDD2E}"/>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983382904"/>
      </p:ext>
    </p:extLst>
  </p:cSld>
  <p:clrMapOvr>
    <a:masterClrMapping/>
  </p:clrMapOvr>
</p:sld>
</file>

<file path=ppt/theme/theme1.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olding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peaker Slid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file>

<file path=customXml/item3.xml><?xml version="1.0" encoding="utf-8"?>
<ct:contentTypeSchema xmlns:ct="http://schemas.microsoft.com/office/2006/metadata/contentType" xmlns:ma="http://schemas.microsoft.com/office/2006/metadata/properties/metaAttributes" ct:_="" ma:_="" ma:contentTypeName="Document" ma:contentTypeID="0x01010098FCE155BFE82D4096FCA492A2A79DAE" ma:contentTypeVersion="17" ma:contentTypeDescription="Create a new document." ma:contentTypeScope="" ma:versionID="14190aad6d926efb48054ca062185431">
  <xsd:schema xmlns:xsd="http://www.w3.org/2001/XMLSchema" xmlns:xs="http://www.w3.org/2001/XMLSchema" xmlns:p="http://schemas.microsoft.com/office/2006/metadata/properties" xmlns:ns2="d82c7b53-b029-44d5-9ef6-308ac41fe8b2" xmlns:ns3="fe2b6482-5649-40c1-beec-bd2489afe435" xmlns:ns4="9e5aff34-c4f2-41be-847e-4f74b22b02cf" targetNamespace="http://schemas.microsoft.com/office/2006/metadata/properties" ma:root="true" ma:fieldsID="817ed93dde1b7a2d62f2e50c98b751a8" ns2:_="" ns3:_="" ns4:_="">
    <xsd:import namespace="d82c7b53-b029-44d5-9ef6-308ac41fe8b2"/>
    <xsd:import namespace="fe2b6482-5649-40c1-beec-bd2489afe435"/>
    <xsd:import namespace="9e5aff34-c4f2-41be-847e-4f74b22b02c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2:TaxCatchAll" minOccurs="0"/>
                <xsd:element ref="ns3:MediaServiceSearchProperties" minOccurs="0"/>
                <xsd:element ref="ns4:SharedWithUsers" minOccurs="0"/>
                <xsd:element ref="ns4:SharedWithDetails" minOccurs="0"/>
                <xsd:element ref="ns3:MediaServiceObjectDetectorVersion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2c7b53-b029-44d5-9ef6-308ac41fe8b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9" nillable="true" ma:displayName="Taxonomy Catch All Column" ma:hidden="true" ma:list="{71a9fa94-0187-4a6a-8077-060d0dbc250d}" ma:internalName="TaxCatchAll" ma:showField="CatchAllData" ma:web="d82c7b53-b029-44d5-9ef6-308ac41fe8b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e2b6482-5649-40c1-beec-bd2489afe43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OCR" ma:index="2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5aff34-c4f2-41be-847e-4f74b22b02cf"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d82c7b53-b029-44d5-9ef6-308ac41fe8b2" xsi:nil="true"/>
    <lcf76f155ced4ddcb4097134ff3c332f xmlns="fe2b6482-5649-40c1-beec-bd2489afe43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1876B1F-1A8E-4090-875C-CFD95D4E5C83}">
  <ds:schemaRefs>
    <ds:schemaRef ds:uri="http://schemas.microsoft.com/sharepoint/v3/contenttype/forms"/>
  </ds:schemaRefs>
</ds:datastoreItem>
</file>

<file path=customXml/itemProps2.xml><?xml version="1.0" encoding="utf-8"?>
<ds:datastoreItem xmlns:ds="http://schemas.openxmlformats.org/officeDocument/2006/customXml" ds:itemID="{E27A2352-1149-4C1D-9F84-7A7AA186851E}">
  <ds:schemaRefs>
    <ds:schemaRef ds:uri="http://schemas.microsoft.com/sharepoint/events"/>
  </ds:schemaRefs>
</ds:datastoreItem>
</file>

<file path=customXml/itemProps3.xml><?xml version="1.0" encoding="utf-8"?>
<ds:datastoreItem xmlns:ds="http://schemas.openxmlformats.org/officeDocument/2006/customXml" ds:itemID="{954952F4-96F3-4B3A-B78E-F29FF88E98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2c7b53-b029-44d5-9ef6-308ac41fe8b2"/>
    <ds:schemaRef ds:uri="fe2b6482-5649-40c1-beec-bd2489afe435"/>
    <ds:schemaRef ds:uri="9e5aff34-c4f2-41be-847e-4f74b22b02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5BF4C09-66BD-48F5-9BB6-11D00BF9771E}">
  <ds:schemaRefs>
    <ds:schemaRef ds:uri="http://www.w3.org/XML/1998/namespace"/>
    <ds:schemaRef ds:uri="http://schemas.microsoft.com/office/infopath/2007/PartnerControls"/>
    <ds:schemaRef ds:uri="http://purl.org/dc/dcmitype/"/>
    <ds:schemaRef ds:uri="http://schemas.microsoft.com/office/2006/metadata/properties"/>
    <ds:schemaRef ds:uri="http://schemas.microsoft.com/office/2006/documentManagement/types"/>
    <ds:schemaRef ds:uri="http://schemas.microsoft.com/sharepoint/v3"/>
    <ds:schemaRef ds:uri="http://purl.org/dc/elements/1.1/"/>
    <ds:schemaRef ds:uri="d82c7b53-b029-44d5-9ef6-308ac41fe8b2"/>
    <ds:schemaRef ds:uri="http://schemas.openxmlformats.org/package/2006/metadata/core-properties"/>
    <ds:schemaRef ds:uri="0174b676-7cda-4827-a726-6946d1c91a29"/>
    <ds:schemaRef ds:uri="b1a0e68e-8466-4757-96c3-fe86ac16c443"/>
    <ds:schemaRef ds:uri="http://purl.org/dc/terms/"/>
    <ds:schemaRef ds:uri="fe2b6482-5649-40c1-beec-bd2489afe435"/>
  </ds:schemaRefs>
</ds:datastoreItem>
</file>

<file path=docProps/app.xml><?xml version="1.0" encoding="utf-8"?>
<Properties xmlns="http://schemas.openxmlformats.org/officeDocument/2006/extended-properties" xmlns:vt="http://schemas.openxmlformats.org/officeDocument/2006/docPropsVTypes">
  <Template/>
  <TotalTime>2250</TotalTime>
  <Words>1412</Words>
  <Application>Microsoft Office PowerPoint</Application>
  <PresentationFormat>Widescreen</PresentationFormat>
  <Paragraphs>120</Paragraphs>
  <Slides>11</Slides>
  <Notes>8</Notes>
  <HiddenSlides>0</HiddenSlides>
  <MMClips>1</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11</vt:i4>
      </vt:variant>
    </vt:vector>
  </HeadingPairs>
  <TitlesOfParts>
    <vt:vector size="21" baseType="lpstr">
      <vt:lpstr>Aptos</vt:lpstr>
      <vt:lpstr>Arial</vt:lpstr>
      <vt:lpstr>Calibri</vt:lpstr>
      <vt:lpstr>Helvetica Neue</vt:lpstr>
      <vt:lpstr>Wingdings</vt:lpstr>
      <vt:lpstr>Content slides</vt:lpstr>
      <vt:lpstr>Title slides</vt:lpstr>
      <vt:lpstr>Holding slides</vt:lpstr>
      <vt:lpstr>Speaker Slides</vt:lpstr>
      <vt:lpstr>Blank</vt:lpstr>
      <vt:lpstr>Adult Social Care Workforce Data Set (ASC-WDS)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Eliza McConnell</cp:lastModifiedBy>
  <cp:revision>48</cp:revision>
  <dcterms:created xsi:type="dcterms:W3CDTF">2024-02-05T11:50:09Z</dcterms:created>
  <dcterms:modified xsi:type="dcterms:W3CDTF">2024-09-25T15:11:34Z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2024-02-05T00:00:00Z</vt:filetime>
  </property>
  <property fmtid="{D5CDD505-2E9C-101B-9397-08002B2CF9AE}" pid="3" name="Creator">
    <vt:lpwstr>Adobe InDesign 19.1 (Macintosh)</vt:lpwstr>
  </property>
  <property fmtid="{D5CDD505-2E9C-101B-9397-08002B2CF9AE}" pid="4" name="LastSaved">
    <vt:filetime>2024-02-05T00:00:00Z</vt:filetime>
  </property>
  <property fmtid="{D5CDD505-2E9C-101B-9397-08002B2CF9AE}" pid="5" name="Producer">
    <vt:lpwstr>Adobe PDF Library 17.0</vt:lpwstr>
  </property>
  <property fmtid="{D5CDD505-2E9C-101B-9397-08002B2CF9AE}" pid="6" name="MSIP_Label_f194113b-ecba-4458-8e2e-fa038bf17a69_Enabled">
    <vt:lpwstr>true</vt:lpwstr>
  </property>
  <property fmtid="{D5CDD505-2E9C-101B-9397-08002B2CF9AE}" pid="7" name="MSIP_Label_f194113b-ecba-4458-8e2e-fa038bf17a69_SetDate">
    <vt:lpwstr>2024-03-18T15:58:55Z</vt:lpwstr>
  </property>
  <property fmtid="{D5CDD505-2E9C-101B-9397-08002B2CF9AE}" pid="8" name="MSIP_Label_f194113b-ecba-4458-8e2e-fa038bf17a69_Method">
    <vt:lpwstr>Standard</vt:lpwstr>
  </property>
  <property fmtid="{D5CDD505-2E9C-101B-9397-08002B2CF9AE}" pid="9" name="MSIP_Label_f194113b-ecba-4458-8e2e-fa038bf17a69_Name">
    <vt:lpwstr>Internal</vt:lpwstr>
  </property>
  <property fmtid="{D5CDD505-2E9C-101B-9397-08002B2CF9AE}" pid="10" name="MSIP_Label_f194113b-ecba-4458-8e2e-fa038bf17a69_SiteId">
    <vt:lpwstr>5c317017-415d-43e6-ada1-7668f9ad3f9f</vt:lpwstr>
  </property>
  <property fmtid="{D5CDD505-2E9C-101B-9397-08002B2CF9AE}" pid="11" name="MSIP_Label_f194113b-ecba-4458-8e2e-fa038bf17a69_ActionId">
    <vt:lpwstr>6a3a8d48-e055-4f4b-8a7f-ba4e9d92c9e7</vt:lpwstr>
  </property>
  <property fmtid="{D5CDD505-2E9C-101B-9397-08002B2CF9AE}" pid="12" name="MSIP_Label_f194113b-ecba-4458-8e2e-fa038bf17a69_ContentBits">
    <vt:lpwstr>0</vt:lpwstr>
  </property>
  <property fmtid="{D5CDD505-2E9C-101B-9397-08002B2CF9AE}" pid="13" name="ContentTypeId">
    <vt:lpwstr>0x01010098FCE155BFE82D4096FCA492A2A79DAE</vt:lpwstr>
  </property>
  <property fmtid="{D5CDD505-2E9C-101B-9397-08002B2CF9AE}" pid="14" name="MediaServiceImageTags">
    <vt:lpwstr/>
  </property>
</Properties>
</file>