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7"/>
  </p:notesMasterIdLst>
  <p:sldIdLst>
    <p:sldId id="85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9EA16B-CAEF-4F09-8442-CFB936A89C49}" v="2" dt="2022-04-20T12:27:36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982" autoAdjust="0"/>
  </p:normalViewPr>
  <p:slideViewPr>
    <p:cSldViewPr snapToGrid="0">
      <p:cViewPr varScale="1">
        <p:scale>
          <a:sx n="59" d="100"/>
          <a:sy n="59" d="100"/>
        </p:scale>
        <p:origin x="14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0FAF-9F8E-48B8-8976-ECE23EF041D4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92D5D-0754-401A-AD62-DD66B2B07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 descr="A group of people sitting next to a person&#10;&#10;Description automatically generated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34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FE44-5611-764D-A6AE-AA87C019C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5A7EA-545A-4244-9686-0E869516D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87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CD9AB-DEE5-3A4E-80FA-F8A83398E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25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729" y="740664"/>
            <a:ext cx="6718871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41" y="2325750"/>
            <a:ext cx="6718871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459D4-E8E1-994B-8D26-6D736958A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9144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49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9144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729" y="441325"/>
            <a:ext cx="6982305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730" y="2145794"/>
            <a:ext cx="6982304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7728" y="1351027"/>
            <a:ext cx="6982305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00" y="1609969"/>
            <a:ext cx="1228324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5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960" y="0"/>
            <a:ext cx="1717040" cy="171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15587E-57A2-40E3-F22D-57FADCED74E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619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</a:p>
        </p:txBody>
      </p:sp>
    </p:spTree>
    <p:extLst>
      <p:ext uri="{BB962C8B-B14F-4D97-AF65-F5344CB8AC3E}">
        <p14:creationId xmlns:p14="http://schemas.microsoft.com/office/powerpoint/2010/main" val="3551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killsforcare.org.uk/ASCWDS" TargetMode="External"/><Relationship Id="rId4" Type="http://schemas.openxmlformats.org/officeDocument/2006/relationships/hyperlink" Target="mailto:ascwds-support@skillsforcare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608890-C407-490E-85A3-5562C56F5FCA}"/>
              </a:ext>
            </a:extLst>
          </p:cNvPr>
          <p:cNvSpPr/>
          <p:nvPr/>
        </p:nvSpPr>
        <p:spPr>
          <a:xfrm>
            <a:off x="7350034" y="1632857"/>
            <a:ext cx="1793965" cy="478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516A08-3BD3-4D07-969E-86327CCB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21" y="424467"/>
            <a:ext cx="6982305" cy="646811"/>
          </a:xfrm>
        </p:spPr>
        <p:txBody>
          <a:bodyPr/>
          <a:lstStyle/>
          <a:p>
            <a:r>
              <a:rPr lang="en-GB" sz="3200" dirty="0"/>
              <a:t>Remember to add this training to your ASC-WDS staff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2EAB5-5C6F-42FA-8112-A7D543DD30B9}"/>
              </a:ext>
            </a:extLst>
          </p:cNvPr>
          <p:cNvSpPr txBox="1"/>
          <p:nvPr/>
        </p:nvSpPr>
        <p:spPr>
          <a:xfrm>
            <a:off x="244820" y="1676038"/>
            <a:ext cx="8749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Adult Social Care Workforce Data Set provides a free and simple way to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manage your staff training and qualifications. There are also other benefits, including access to funding for training and discounts from training providers.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845A5-5A19-4FF4-B09A-CD24CBF03CF4}"/>
              </a:ext>
            </a:extLst>
          </p:cNvPr>
          <p:cNvSpPr txBox="1"/>
          <p:nvPr/>
        </p:nvSpPr>
        <p:spPr>
          <a:xfrm>
            <a:off x="398915" y="5049412"/>
            <a:ext cx="4599693" cy="1323439"/>
          </a:xfrm>
          <a:prstGeom prst="rect">
            <a:avLst/>
          </a:prstGeom>
          <a:solidFill>
            <a:srgbClr val="A20067"/>
          </a:solidFill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Did you know you can </a:t>
            </a:r>
            <a:r>
              <a:rPr lang="en-GB" sz="1600" b="1" dirty="0">
                <a:solidFill>
                  <a:srgbClr val="FFFFFF"/>
                </a:solidFill>
                <a:latin typeface="Arial" panose="020B0604020202020204"/>
              </a:rPr>
              <a:t>bulk upload your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training and qualification records?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makes it quick and easy to update your records when multiple staff complete the same training or a qualification.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A5102-43EA-48BF-9BD5-6FAF31077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" t="10926" b="13896"/>
          <a:stretch/>
        </p:blipFill>
        <p:spPr>
          <a:xfrm>
            <a:off x="5148188" y="3915428"/>
            <a:ext cx="3846229" cy="22285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2F793-7B6D-4AF1-990F-F185338CF13F}"/>
              </a:ext>
            </a:extLst>
          </p:cNvPr>
          <p:cNvSpPr txBox="1"/>
          <p:nvPr/>
        </p:nvSpPr>
        <p:spPr>
          <a:xfrm>
            <a:off x="367728" y="3716745"/>
            <a:ext cx="4966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The ASC-WDS support team are on </a:t>
            </a:r>
            <a:br>
              <a:rPr lang="en-GB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hand to help.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olidFill>
                  <a:srgbClr val="212529"/>
                </a:solidFill>
                <a:effectLst/>
              </a:rPr>
              <a:t>Call: </a:t>
            </a:r>
            <a:r>
              <a:rPr lang="en-GB" b="0" i="0" dirty="0">
                <a:solidFill>
                  <a:srgbClr val="212529"/>
                </a:solidFill>
                <a:effectLst/>
              </a:rPr>
              <a:t>0113 241 0969 </a:t>
            </a:r>
            <a:br>
              <a:rPr lang="en-GB" b="0" i="0" dirty="0">
                <a:solidFill>
                  <a:srgbClr val="212529"/>
                </a:solidFill>
                <a:effectLst/>
              </a:rPr>
            </a:br>
            <a:r>
              <a:rPr lang="en-GB" b="1" i="0" dirty="0">
                <a:solidFill>
                  <a:srgbClr val="212529"/>
                </a:solidFill>
                <a:effectLst/>
              </a:rPr>
              <a:t>Email</a:t>
            </a:r>
            <a:r>
              <a:rPr lang="en-GB" b="0" i="0" dirty="0">
                <a:solidFill>
                  <a:srgbClr val="212529"/>
                </a:solidFill>
                <a:effectLst/>
              </a:rPr>
              <a:t>: </a:t>
            </a:r>
            <a:r>
              <a:rPr lang="en-GB" b="0" i="0" u="none" strike="noStrike" dirty="0">
                <a:solidFill>
                  <a:srgbClr val="0065BD"/>
                </a:solidFill>
                <a:effectLst/>
                <a:hlinkClick r:id="rId4"/>
              </a:rPr>
              <a:t>ascwds-support@skillsforcare.org.uk 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1342A-C5B3-48BE-8F23-6725A329526A}"/>
              </a:ext>
            </a:extLst>
          </p:cNvPr>
          <p:cNvSpPr txBox="1"/>
          <p:nvPr/>
        </p:nvSpPr>
        <p:spPr>
          <a:xfrm>
            <a:off x="4381136" y="2837283"/>
            <a:ext cx="4762864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EB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Don’t have an account yet? 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200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www.skillsforcare.org.uk/ASCWDS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200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A2006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get started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B422EC-7A11-468B-9DC0-17CB10B410ED}"/>
              </a:ext>
            </a:extLst>
          </p:cNvPr>
          <p:cNvSpPr txBox="1"/>
          <p:nvPr/>
        </p:nvSpPr>
        <p:spPr>
          <a:xfrm>
            <a:off x="317329" y="2837283"/>
            <a:ext cx="406380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EB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Already have an account?</a:t>
            </a:r>
            <a:b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/>
              </a:rPr>
              <a:t>Remember to log this training!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0717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2c7b53-b029-44d5-9ef6-308ac41fe8b2" xsi:nil="true"/>
    <lcf76f155ced4ddcb4097134ff3c332f xmlns="fe2b6482-5649-40c1-beec-bd2489afe43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FCE155BFE82D4096FCA492A2A79DAE" ma:contentTypeVersion="10" ma:contentTypeDescription="Create a new document." ma:contentTypeScope="" ma:versionID="755bcce3de312dc9ed9aa3dee4ec7c69">
  <xsd:schema xmlns:xsd="http://www.w3.org/2001/XMLSchema" xmlns:xs="http://www.w3.org/2001/XMLSchema" xmlns:p="http://schemas.microsoft.com/office/2006/metadata/properties" xmlns:ns2="d82c7b53-b029-44d5-9ef6-308ac41fe8b2" xmlns:ns3="fe2b6482-5649-40c1-beec-bd2489afe435" targetNamespace="http://schemas.microsoft.com/office/2006/metadata/properties" ma:root="true" ma:fieldsID="b1de9627f9cbb2954b47dd30c50a2fac" ns2:_="" ns3:_="">
    <xsd:import namespace="d82c7b53-b029-44d5-9ef6-308ac41fe8b2"/>
    <xsd:import namespace="fe2b6482-5649-40c1-beec-bd2489afe4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c7b53-b029-44d5-9ef6-308ac41fe8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9" nillable="true" ma:displayName="Taxonomy Catch All Column" ma:hidden="true" ma:list="{71a9fa94-0187-4a6a-8077-060d0dbc250d}" ma:internalName="TaxCatchAll" ma:showField="CatchAllData" ma:web="d82c7b53-b029-44d5-9ef6-308ac41fe8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b6482-5649-40c1-beec-bd2489afe4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D18D4D-28FF-4EFB-8E89-4CC83DCE1689}">
  <ds:schemaRefs>
    <ds:schemaRef ds:uri="http://schemas.microsoft.com/office/2006/metadata/properties"/>
    <ds:schemaRef ds:uri="http://schemas.microsoft.com/office/infopath/2007/PartnerControls"/>
    <ds:schemaRef ds:uri="d82c7b53-b029-44d5-9ef6-308ac41fe8b2"/>
    <ds:schemaRef ds:uri="fe2b6482-5649-40c1-beec-bd2489afe435"/>
  </ds:schemaRefs>
</ds:datastoreItem>
</file>

<file path=customXml/itemProps2.xml><?xml version="1.0" encoding="utf-8"?>
<ds:datastoreItem xmlns:ds="http://schemas.openxmlformats.org/officeDocument/2006/customXml" ds:itemID="{1393AA18-8551-43F9-B7DF-D313D845C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2c7b53-b029-44d5-9ef6-308ac41fe8b2"/>
    <ds:schemaRef ds:uri="fe2b6482-5649-40c1-beec-bd2489afe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8A0EF3-1E98-4330-A477-D63395548B0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BA2FD11-FDAD-4643-BFB4-1B4A77D450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144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Title slides</vt:lpstr>
      <vt:lpstr>Remember to add this training to your ASC-WDS staff record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 to add this training to your ASC-WDS staff record</dc:title>
  <dc:creator>Lauren Stacey</dc:creator>
  <cp:lastModifiedBy>Jo Hawkins</cp:lastModifiedBy>
  <cp:revision>3</cp:revision>
  <dcterms:created xsi:type="dcterms:W3CDTF">2022-04-14T10:16:52Z</dcterms:created>
  <dcterms:modified xsi:type="dcterms:W3CDTF">2022-05-11T18:54:31Z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94113b-ecba-4458-8e2e-fa038bf17a69_Enabled">
    <vt:lpwstr>true</vt:lpwstr>
  </property>
  <property fmtid="{D5CDD505-2E9C-101B-9397-08002B2CF9AE}" pid="3" name="MSIP_Label_f194113b-ecba-4458-8e2e-fa038bf17a69_SetDate">
    <vt:lpwstr>2022-04-14T10:16:52Z</vt:lpwstr>
  </property>
  <property fmtid="{D5CDD505-2E9C-101B-9397-08002B2CF9AE}" pid="4" name="MSIP_Label_f194113b-ecba-4458-8e2e-fa038bf17a69_Method">
    <vt:lpwstr>Standard</vt:lpwstr>
  </property>
  <property fmtid="{D5CDD505-2E9C-101B-9397-08002B2CF9AE}" pid="5" name="MSIP_Label_f194113b-ecba-4458-8e2e-fa038bf17a69_Name">
    <vt:lpwstr>Internal</vt:lpwstr>
  </property>
  <property fmtid="{D5CDD505-2E9C-101B-9397-08002B2CF9AE}" pid="6" name="MSIP_Label_f194113b-ecba-4458-8e2e-fa038bf17a69_SiteId">
    <vt:lpwstr>5c317017-415d-43e6-ada1-7668f9ad3f9f</vt:lpwstr>
  </property>
  <property fmtid="{D5CDD505-2E9C-101B-9397-08002B2CF9AE}" pid="7" name="MSIP_Label_f194113b-ecba-4458-8e2e-fa038bf17a69_ActionId">
    <vt:lpwstr>233d4f06-fbd3-4692-9f0f-742e0e0f19ca</vt:lpwstr>
  </property>
  <property fmtid="{D5CDD505-2E9C-101B-9397-08002B2CF9AE}" pid="8" name="MSIP_Label_f194113b-ecba-4458-8e2e-fa038bf17a6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 </vt:lpwstr>
  </property>
  <property fmtid="{D5CDD505-2E9C-101B-9397-08002B2CF9AE}" pid="11" name="ContentTypeId">
    <vt:lpwstr>0x01010098FCE155BFE82D4096FCA492A2A79DAE</vt:lpwstr>
  </property>
</Properties>
</file>