
<file path=[Content_Types].xml><?xml version="1.0" encoding="utf-8"?>
<Types xmlns="http://schemas.openxmlformats.org/package/2006/content-types">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3.xml" ContentType="application/vnd.openxmlformats-officedocument.theme+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4.xml" ContentType="application/vnd.openxmlformats-officedocument.theme+xml"/>
  <Override PartName="/ppt/slideLayouts/slideLayout20.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71" r:id="rId4"/>
    <p:sldMasterId id="2147483666" r:id="rId5"/>
    <p:sldMasterId id="2147483707" r:id="rId6"/>
    <p:sldMasterId id="2147483727" r:id="rId7"/>
    <p:sldMasterId id="2147483735" r:id="rId8"/>
  </p:sldMasterIdLst>
  <p:notesMasterIdLst>
    <p:notesMasterId r:id="rId31"/>
  </p:notesMasterIdLst>
  <p:handoutMasterIdLst>
    <p:handoutMasterId r:id="rId32"/>
  </p:handoutMasterIdLst>
  <p:sldIdLst>
    <p:sldId id="2147468702" r:id="rId9"/>
    <p:sldId id="2147468703" r:id="rId10"/>
    <p:sldId id="2147468704" r:id="rId11"/>
    <p:sldId id="2147468705" r:id="rId12"/>
    <p:sldId id="2147468706" r:id="rId13"/>
    <p:sldId id="2147468707" r:id="rId14"/>
    <p:sldId id="2147468708" r:id="rId15"/>
    <p:sldId id="2147472989" r:id="rId16"/>
    <p:sldId id="2147472999" r:id="rId17"/>
    <p:sldId id="2147473000" r:id="rId18"/>
    <p:sldId id="2147472963" r:id="rId19"/>
    <p:sldId id="2147472978" r:id="rId20"/>
    <p:sldId id="2147472964" r:id="rId21"/>
    <p:sldId id="2147472990" r:id="rId22"/>
    <p:sldId id="2147472966" r:id="rId23"/>
    <p:sldId id="2147472992" r:id="rId24"/>
    <p:sldId id="2147472969" r:id="rId25"/>
    <p:sldId id="2147472993" r:id="rId26"/>
    <p:sldId id="2147472981" r:id="rId27"/>
    <p:sldId id="2147472973" r:id="rId28"/>
    <p:sldId id="2147472976" r:id="rId29"/>
    <p:sldId id="2147472977" r:id="rId30"/>
  </p:sldIdLst>
  <p:sldSz cx="12192000" cy="6858000"/>
  <p:notesSz cx="12192000" cy="6858000"/>
  <p:defaultTextStyle>
    <a:defPPr>
      <a:defRPr kern="0"/>
    </a:defPPr>
  </p:defaultTextStyle>
  <p:extLst>
    <p:ext uri="{EFAFB233-063F-42B5-8137-9DF3F51BA10A}">
      <p15:sldGuideLst xmlns:p15="http://schemas.microsoft.com/office/powerpoint/2012/main">
        <p15:guide id="1" orient="horz" pos="2880" userDrawn="1">
          <p15:clr>
            <a:srgbClr val="A4A3A4"/>
          </p15:clr>
        </p15:guide>
        <p15:guide id="2" pos="2160"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DA27C8E3-ABAD-7309-DB36-BE8AA26292E7}" name="Alex Martyr" initials="AM" userId="S::alex.martyr@skillsforcare.org.uk::1c049252-c514-40a2-b072-670fe4e98c3b"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A651"/>
    <a:srgbClr val="FFB81C"/>
    <a:srgbClr val="330072"/>
    <a:srgbClr val="BA0C2F"/>
    <a:srgbClr val="0068B3"/>
    <a:srgbClr val="008C95"/>
    <a:srgbClr val="A20067"/>
    <a:srgbClr val="008F9C"/>
    <a:srgbClr val="606060"/>
    <a:srgbClr val="CACAC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286" autoAdjust="0"/>
    <p:restoredTop sz="82725" autoAdjust="0"/>
  </p:normalViewPr>
  <p:slideViewPr>
    <p:cSldViewPr snapToGrid="0">
      <p:cViewPr varScale="1">
        <p:scale>
          <a:sx n="78" d="100"/>
          <a:sy n="78" d="100"/>
        </p:scale>
        <p:origin x="114" y="246"/>
      </p:cViewPr>
      <p:guideLst>
        <p:guide orient="horz" pos="2880"/>
        <p:guide pos="2160"/>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slide" Target="slides/slide18.xml"/><Relationship Id="rId21" Type="http://schemas.openxmlformats.org/officeDocument/2006/relationships/slide" Target="slides/slide13.xml"/><Relationship Id="rId34" Type="http://schemas.openxmlformats.org/officeDocument/2006/relationships/viewProps" Target="viewProps.xml"/><Relationship Id="rId7" Type="http://schemas.openxmlformats.org/officeDocument/2006/relationships/slideMaster" Target="slideMasters/slideMaster4.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33"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8.xml"/><Relationship Id="rId20" Type="http://schemas.openxmlformats.org/officeDocument/2006/relationships/slide" Target="slides/slide12.xml"/><Relationship Id="rId29" Type="http://schemas.openxmlformats.org/officeDocument/2006/relationships/slide" Target="slides/slide2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3.xml"/><Relationship Id="rId24" Type="http://schemas.openxmlformats.org/officeDocument/2006/relationships/slide" Target="slides/slide16.xml"/><Relationship Id="rId32" Type="http://schemas.openxmlformats.org/officeDocument/2006/relationships/handoutMaster" Target="handoutMasters/handoutMaster1.xml"/><Relationship Id="rId37" Type="http://schemas.microsoft.com/office/2018/10/relationships/authors" Target="authors.xml"/><Relationship Id="rId5" Type="http://schemas.openxmlformats.org/officeDocument/2006/relationships/slideMaster" Target="slideMasters/slideMaster2.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slide" Target="slides/slide20.xml"/><Relationship Id="rId36" Type="http://schemas.openxmlformats.org/officeDocument/2006/relationships/tableStyles" Target="tableStyles.xml"/><Relationship Id="rId10" Type="http://schemas.openxmlformats.org/officeDocument/2006/relationships/slide" Target="slides/slide2.xml"/><Relationship Id="rId19" Type="http://schemas.openxmlformats.org/officeDocument/2006/relationships/slide" Target="slides/slide11.xml"/><Relationship Id="rId31"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slide" Target="slides/slide19.xml"/><Relationship Id="rId30" Type="http://schemas.openxmlformats.org/officeDocument/2006/relationships/slide" Target="slides/slide22.xml"/><Relationship Id="rId35" Type="http://schemas.openxmlformats.org/officeDocument/2006/relationships/theme" Target="theme/theme1.xml"/><Relationship Id="rId8" Type="http://schemas.openxmlformats.org/officeDocument/2006/relationships/slideMaster" Target="slideMasters/slideMaster5.xml"/><Relationship Id="rId3" Type="http://schemas.openxmlformats.org/officeDocument/2006/relationships/customXml" Target="../customXml/item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7.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FA8A7A25-D282-2AC0-B0A4-A48D71E93D0C}"/>
              </a:ext>
            </a:extLst>
          </p:cNvPr>
          <p:cNvSpPr>
            <a:spLocks noGrp="1"/>
          </p:cNvSpPr>
          <p:nvPr>
            <p:ph type="hdr" sz="quarter"/>
          </p:nvPr>
        </p:nvSpPr>
        <p:spPr>
          <a:xfrm>
            <a:off x="0" y="0"/>
            <a:ext cx="5283200" cy="3444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2084CFAF-A864-B859-8577-03C9D56EE8DB}"/>
              </a:ext>
            </a:extLst>
          </p:cNvPr>
          <p:cNvSpPr>
            <a:spLocks noGrp="1"/>
          </p:cNvSpPr>
          <p:nvPr>
            <p:ph type="dt" sz="quarter" idx="1"/>
          </p:nvPr>
        </p:nvSpPr>
        <p:spPr>
          <a:xfrm>
            <a:off x="6905625" y="0"/>
            <a:ext cx="5283200" cy="344488"/>
          </a:xfrm>
          <a:prstGeom prst="rect">
            <a:avLst/>
          </a:prstGeom>
        </p:spPr>
        <p:txBody>
          <a:bodyPr vert="horz" lIns="91440" tIns="45720" rIns="91440" bIns="45720" rtlCol="0"/>
          <a:lstStyle>
            <a:lvl1pPr algn="r">
              <a:defRPr sz="1200"/>
            </a:lvl1pPr>
          </a:lstStyle>
          <a:p>
            <a:fld id="{2330FD7F-F176-C742-B975-1C93DB2AB02C}" type="datetimeFigureOut">
              <a:rPr lang="en-US" smtClean="0"/>
              <a:t>9/1/2026</a:t>
            </a:fld>
            <a:endParaRPr lang="en-US"/>
          </a:p>
        </p:txBody>
      </p:sp>
      <p:sp>
        <p:nvSpPr>
          <p:cNvPr id="4" name="Footer Placeholder 3">
            <a:extLst>
              <a:ext uri="{FF2B5EF4-FFF2-40B4-BE49-F238E27FC236}">
                <a16:creationId xmlns:a16="http://schemas.microsoft.com/office/drawing/2014/main" id="{DD46D415-9749-965F-B56F-702E085BB3F7}"/>
              </a:ext>
            </a:extLst>
          </p:cNvPr>
          <p:cNvSpPr>
            <a:spLocks noGrp="1"/>
          </p:cNvSpPr>
          <p:nvPr>
            <p:ph type="ftr" sz="quarter" idx="2"/>
          </p:nvPr>
        </p:nvSpPr>
        <p:spPr>
          <a:xfrm>
            <a:off x="0" y="6513513"/>
            <a:ext cx="5283200" cy="3444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99B1E7BB-11D6-00B1-171F-2966F901A613}"/>
              </a:ext>
            </a:extLst>
          </p:cNvPr>
          <p:cNvSpPr>
            <a:spLocks noGrp="1"/>
          </p:cNvSpPr>
          <p:nvPr>
            <p:ph type="sldNum" sz="quarter" idx="3"/>
          </p:nvPr>
        </p:nvSpPr>
        <p:spPr>
          <a:xfrm>
            <a:off x="6905625" y="6513513"/>
            <a:ext cx="5283200" cy="344487"/>
          </a:xfrm>
          <a:prstGeom prst="rect">
            <a:avLst/>
          </a:prstGeom>
        </p:spPr>
        <p:txBody>
          <a:bodyPr vert="horz" lIns="91440" tIns="45720" rIns="91440" bIns="45720" rtlCol="0" anchor="b"/>
          <a:lstStyle>
            <a:lvl1pPr algn="r">
              <a:defRPr sz="1200"/>
            </a:lvl1pPr>
          </a:lstStyle>
          <a:p>
            <a:fld id="{3F47C526-786F-5648-B630-A379B16C317C}" type="slidenum">
              <a:rPr lang="en-US" smtClean="0"/>
              <a:t>‹#›</a:t>
            </a:fld>
            <a:endParaRPr lang="en-US"/>
          </a:p>
        </p:txBody>
      </p:sp>
    </p:spTree>
    <p:extLst>
      <p:ext uri="{BB962C8B-B14F-4D97-AF65-F5344CB8AC3E}">
        <p14:creationId xmlns:p14="http://schemas.microsoft.com/office/powerpoint/2010/main" val="3733378104"/>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2160" userDrawn="1">
          <p15:clr>
            <a:srgbClr val="F26B43"/>
          </p15:clr>
        </p15:guide>
        <p15:guide id="2" pos="3840"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5283200" cy="3444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6905625" y="0"/>
            <a:ext cx="5283200" cy="344488"/>
          </a:xfrm>
          <a:prstGeom prst="rect">
            <a:avLst/>
          </a:prstGeom>
        </p:spPr>
        <p:txBody>
          <a:bodyPr vert="horz" lIns="91440" tIns="45720" rIns="91440" bIns="45720" rtlCol="0"/>
          <a:lstStyle>
            <a:lvl1pPr algn="r">
              <a:defRPr sz="1200"/>
            </a:lvl1pPr>
          </a:lstStyle>
          <a:p>
            <a:fld id="{37D0D702-F9F9-2F41-938F-287A986F5BFF}" type="datetimeFigureOut">
              <a:rPr lang="en-US" smtClean="0"/>
              <a:t>9/1/2026</a:t>
            </a:fld>
            <a:endParaRPr lang="en-US"/>
          </a:p>
        </p:txBody>
      </p:sp>
      <p:sp>
        <p:nvSpPr>
          <p:cNvPr id="4" name="Slide Image Placeholder 3"/>
          <p:cNvSpPr>
            <a:spLocks noGrp="1" noRot="1" noChangeAspect="1"/>
          </p:cNvSpPr>
          <p:nvPr>
            <p:ph type="sldImg" idx="2"/>
          </p:nvPr>
        </p:nvSpPr>
        <p:spPr>
          <a:xfrm>
            <a:off x="4038600" y="857250"/>
            <a:ext cx="4114800" cy="2314575"/>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1219200" y="3300413"/>
            <a:ext cx="9753600" cy="2700337"/>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6513513"/>
            <a:ext cx="5283200" cy="3444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6905625" y="6513513"/>
            <a:ext cx="5283200" cy="344487"/>
          </a:xfrm>
          <a:prstGeom prst="rect">
            <a:avLst/>
          </a:prstGeom>
        </p:spPr>
        <p:txBody>
          <a:bodyPr vert="horz" lIns="91440" tIns="45720" rIns="91440" bIns="45720" rtlCol="0" anchor="b"/>
          <a:lstStyle>
            <a:lvl1pPr algn="r">
              <a:defRPr sz="1200"/>
            </a:lvl1pPr>
          </a:lstStyle>
          <a:p>
            <a:fld id="{2B9240D4-6F14-3449-8FA2-7400E50A5229}" type="slidenum">
              <a:rPr lang="en-US" smtClean="0"/>
              <a:t>‹#›</a:t>
            </a:fld>
            <a:endParaRPr lang="en-US"/>
          </a:p>
        </p:txBody>
      </p:sp>
    </p:spTree>
    <p:extLst>
      <p:ext uri="{BB962C8B-B14F-4D97-AF65-F5344CB8AC3E}">
        <p14:creationId xmlns:p14="http://schemas.microsoft.com/office/powerpoint/2010/main" val="171344482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extLst>
    <p:ext uri="{620B2872-D7B9-4A21-9093-7833F8D536E1}">
      <p15:sldGuideLst xmlns:p15="http://schemas.microsoft.com/office/powerpoint/2012/main">
        <p15:guide id="1" orient="horz" pos="2160" userDrawn="1">
          <p15:clr>
            <a:srgbClr val="F26B43"/>
          </p15:clr>
        </p15:guide>
        <p15:guide id="2" pos="3840" userDrawn="1">
          <p15:clr>
            <a:srgbClr val="F26B43"/>
          </p15:clr>
        </p15:guide>
      </p15:sldGuideLst>
    </p:ext>
  </p:extLst>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2B9240D4-6F14-3449-8FA2-7400E50A5229}" type="slidenum">
              <a:rPr lang="en-US" smtClean="0"/>
              <a:t>13</a:t>
            </a:fld>
            <a:endParaRPr lang="en-US"/>
          </a:p>
        </p:txBody>
      </p:sp>
    </p:spTree>
    <p:extLst>
      <p:ext uri="{BB962C8B-B14F-4D97-AF65-F5344CB8AC3E}">
        <p14:creationId xmlns:p14="http://schemas.microsoft.com/office/powerpoint/2010/main" val="370870492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ECDFEF-3FD2-1096-D50C-F6EAD6159B1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F087E58-3E68-9471-8F90-6744EC617AA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F1CC35A-5B4C-F277-BA06-0F84C0C7BB17}"/>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01E814F5-0FA2-1B52-E0EC-E3F28950CBE0}"/>
              </a:ext>
            </a:extLst>
          </p:cNvPr>
          <p:cNvSpPr>
            <a:spLocks noGrp="1"/>
          </p:cNvSpPr>
          <p:nvPr>
            <p:ph type="sldNum" sz="quarter" idx="5"/>
          </p:nvPr>
        </p:nvSpPr>
        <p:spPr/>
        <p:txBody>
          <a:bodyPr/>
          <a:lstStyle/>
          <a:p>
            <a:fld id="{2B9240D4-6F14-3449-8FA2-7400E50A5229}" type="slidenum">
              <a:rPr lang="en-US" smtClean="0"/>
              <a:t>14</a:t>
            </a:fld>
            <a:endParaRPr lang="en-US"/>
          </a:p>
        </p:txBody>
      </p:sp>
    </p:spTree>
    <p:extLst>
      <p:ext uri="{BB962C8B-B14F-4D97-AF65-F5344CB8AC3E}">
        <p14:creationId xmlns:p14="http://schemas.microsoft.com/office/powerpoint/2010/main" val="183850262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1" dirty="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endParaRPr lang="en-GB" dirty="0"/>
          </a:p>
        </p:txBody>
      </p:sp>
      <p:sp>
        <p:nvSpPr>
          <p:cNvPr id="4" name="Slide Number Placeholder 3"/>
          <p:cNvSpPr>
            <a:spLocks noGrp="1"/>
          </p:cNvSpPr>
          <p:nvPr>
            <p:ph type="sldNum" sz="quarter" idx="5"/>
          </p:nvPr>
        </p:nvSpPr>
        <p:spPr/>
        <p:txBody>
          <a:bodyPr/>
          <a:lstStyle/>
          <a:p>
            <a:fld id="{2B9240D4-6F14-3449-8FA2-7400E50A5229}" type="slidenum">
              <a:rPr lang="en-US" smtClean="0"/>
              <a:t>15</a:t>
            </a:fld>
            <a:endParaRPr lang="en-US"/>
          </a:p>
        </p:txBody>
      </p:sp>
    </p:spTree>
    <p:extLst>
      <p:ext uri="{BB962C8B-B14F-4D97-AF65-F5344CB8AC3E}">
        <p14:creationId xmlns:p14="http://schemas.microsoft.com/office/powerpoint/2010/main" val="225210670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endParaRPr lang="en-GB" dirty="0"/>
          </a:p>
        </p:txBody>
      </p:sp>
      <p:sp>
        <p:nvSpPr>
          <p:cNvPr id="4" name="Slide Number Placeholder 3"/>
          <p:cNvSpPr>
            <a:spLocks noGrp="1"/>
          </p:cNvSpPr>
          <p:nvPr>
            <p:ph type="sldNum" sz="quarter" idx="5"/>
          </p:nvPr>
        </p:nvSpPr>
        <p:spPr/>
        <p:txBody>
          <a:bodyPr/>
          <a:lstStyle/>
          <a:p>
            <a:fld id="{2B9240D4-6F14-3449-8FA2-7400E50A5229}" type="slidenum">
              <a:rPr lang="en-US" smtClean="0"/>
              <a:t>16</a:t>
            </a:fld>
            <a:endParaRPr lang="en-US"/>
          </a:p>
        </p:txBody>
      </p:sp>
    </p:spTree>
    <p:extLst>
      <p:ext uri="{BB962C8B-B14F-4D97-AF65-F5344CB8AC3E}">
        <p14:creationId xmlns:p14="http://schemas.microsoft.com/office/powerpoint/2010/main" val="260671303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D02E55-85D7-C947-5472-63A343A7B3A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A551E74-F294-068B-FBF0-5AABA75FCAA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65B3215-62BD-67F3-86E8-73F2AE05FD53}"/>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endParaRPr lang="en-GB" dirty="0"/>
          </a:p>
        </p:txBody>
      </p:sp>
      <p:sp>
        <p:nvSpPr>
          <p:cNvPr id="4" name="Slide Number Placeholder 3">
            <a:extLst>
              <a:ext uri="{FF2B5EF4-FFF2-40B4-BE49-F238E27FC236}">
                <a16:creationId xmlns:a16="http://schemas.microsoft.com/office/drawing/2014/main" id="{11B178F1-B78E-3D25-8E2B-B74C6BAD6639}"/>
              </a:ext>
            </a:extLst>
          </p:cNvPr>
          <p:cNvSpPr>
            <a:spLocks noGrp="1"/>
          </p:cNvSpPr>
          <p:nvPr>
            <p:ph type="sldNum" sz="quarter" idx="5"/>
          </p:nvPr>
        </p:nvSpPr>
        <p:spPr/>
        <p:txBody>
          <a:bodyPr/>
          <a:lstStyle/>
          <a:p>
            <a:fld id="{2B9240D4-6F14-3449-8FA2-7400E50A5229}" type="slidenum">
              <a:rPr lang="en-US" smtClean="0"/>
              <a:t>17</a:t>
            </a:fld>
            <a:endParaRPr lang="en-US"/>
          </a:p>
        </p:txBody>
      </p:sp>
    </p:spTree>
    <p:extLst>
      <p:ext uri="{BB962C8B-B14F-4D97-AF65-F5344CB8AC3E}">
        <p14:creationId xmlns:p14="http://schemas.microsoft.com/office/powerpoint/2010/main" val="87768912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A28BE2-4E36-D270-30DC-DC18789A1E4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F6DCD4B-C1AE-DD0F-4CF9-9C1DF48E62B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1665F22-906E-227D-1612-85349A8CB683}"/>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DB287836-8A5E-8E9A-24ED-E8382549FCB4}"/>
              </a:ext>
            </a:extLst>
          </p:cNvPr>
          <p:cNvSpPr>
            <a:spLocks noGrp="1"/>
          </p:cNvSpPr>
          <p:nvPr>
            <p:ph type="sldNum" sz="quarter" idx="5"/>
          </p:nvPr>
        </p:nvSpPr>
        <p:spPr/>
        <p:txBody>
          <a:bodyPr/>
          <a:lstStyle/>
          <a:p>
            <a:fld id="{2B9240D4-6F14-3449-8FA2-7400E50A5229}" type="slidenum">
              <a:rPr lang="en-US" smtClean="0"/>
              <a:t>18</a:t>
            </a:fld>
            <a:endParaRPr lang="en-US"/>
          </a:p>
        </p:txBody>
      </p:sp>
    </p:spTree>
    <p:extLst>
      <p:ext uri="{BB962C8B-B14F-4D97-AF65-F5344CB8AC3E}">
        <p14:creationId xmlns:p14="http://schemas.microsoft.com/office/powerpoint/2010/main" val="24341523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57A95B-3455-FB68-E420-8CECAC997F3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CB5DAC0-77A5-8C5F-F08D-1A17B393666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310C621-9637-8268-33F5-0E8AB3C9EC40}"/>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F0E6EAD1-621A-3C32-E367-FD8024AA0E98}"/>
              </a:ext>
            </a:extLst>
          </p:cNvPr>
          <p:cNvSpPr>
            <a:spLocks noGrp="1"/>
          </p:cNvSpPr>
          <p:nvPr>
            <p:ph type="sldNum" sz="quarter" idx="5"/>
          </p:nvPr>
        </p:nvSpPr>
        <p:spPr/>
        <p:txBody>
          <a:bodyPr/>
          <a:lstStyle/>
          <a:p>
            <a:fld id="{2B9240D4-6F14-3449-8FA2-7400E50A5229}" type="slidenum">
              <a:rPr lang="en-US" smtClean="0"/>
              <a:t>19</a:t>
            </a:fld>
            <a:endParaRPr lang="en-US"/>
          </a:p>
        </p:txBody>
      </p:sp>
    </p:spTree>
    <p:extLst>
      <p:ext uri="{BB962C8B-B14F-4D97-AF65-F5344CB8AC3E}">
        <p14:creationId xmlns:p14="http://schemas.microsoft.com/office/powerpoint/2010/main" val="13225194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38E0B9-74BF-F29F-2924-C821D9A8780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985CA5C-4293-DC68-58EA-AD7DDD56F9A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6E1F6B9-BE73-C4D6-4B5A-AF462B8CEC92}"/>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9F0385BA-0472-595C-E2F7-A15BAC13DBE7}"/>
              </a:ext>
            </a:extLst>
          </p:cNvPr>
          <p:cNvSpPr>
            <a:spLocks noGrp="1"/>
          </p:cNvSpPr>
          <p:nvPr>
            <p:ph type="sldNum" sz="quarter" idx="5"/>
          </p:nvPr>
        </p:nvSpPr>
        <p:spPr/>
        <p:txBody>
          <a:bodyPr/>
          <a:lstStyle/>
          <a:p>
            <a:fld id="{2B9240D4-6F14-3449-8FA2-7400E50A5229}" type="slidenum">
              <a:rPr lang="en-US" smtClean="0"/>
              <a:t>20</a:t>
            </a:fld>
            <a:endParaRPr lang="en-US"/>
          </a:p>
        </p:txBody>
      </p:sp>
    </p:spTree>
    <p:extLst>
      <p:ext uri="{BB962C8B-B14F-4D97-AF65-F5344CB8AC3E}">
        <p14:creationId xmlns:p14="http://schemas.microsoft.com/office/powerpoint/2010/main" val="279474939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DEDF6E-4A79-DC24-C43F-DB3BEAC01DC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F1D4B71-2ACF-1620-E73F-16D7849ACDB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461ADD0-1C5F-E59C-1899-298F3276B0E0}"/>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i="0" u="none" strike="noStrike" dirty="0">
              <a:solidFill>
                <a:srgbClr val="0068B3"/>
              </a:solidFill>
              <a:effectLst/>
              <a:latin typeface="Arial" panose="020B0604020202020204" pitchFamily="34" charset="0"/>
              <a:cs typeface="Arial" panose="020B0604020202020204" pitchFamily="34" charset="0"/>
            </a:endParaRPr>
          </a:p>
          <a:p>
            <a:endParaRPr lang="en-GB" dirty="0"/>
          </a:p>
        </p:txBody>
      </p:sp>
      <p:sp>
        <p:nvSpPr>
          <p:cNvPr id="4" name="Slide Number Placeholder 3">
            <a:extLst>
              <a:ext uri="{FF2B5EF4-FFF2-40B4-BE49-F238E27FC236}">
                <a16:creationId xmlns:a16="http://schemas.microsoft.com/office/drawing/2014/main" id="{19E5B002-4059-4671-C5B9-C1DCA72D9F88}"/>
              </a:ext>
            </a:extLst>
          </p:cNvPr>
          <p:cNvSpPr>
            <a:spLocks noGrp="1"/>
          </p:cNvSpPr>
          <p:nvPr>
            <p:ph type="sldNum" sz="quarter" idx="5"/>
          </p:nvPr>
        </p:nvSpPr>
        <p:spPr/>
        <p:txBody>
          <a:bodyPr/>
          <a:lstStyle/>
          <a:p>
            <a:fld id="{2B9240D4-6F14-3449-8FA2-7400E50A5229}" type="slidenum">
              <a:rPr lang="en-US" smtClean="0"/>
              <a:t>21</a:t>
            </a:fld>
            <a:endParaRPr lang="en-US"/>
          </a:p>
        </p:txBody>
      </p:sp>
    </p:spTree>
    <p:extLst>
      <p:ext uri="{BB962C8B-B14F-4D97-AF65-F5344CB8AC3E}">
        <p14:creationId xmlns:p14="http://schemas.microsoft.com/office/powerpoint/2010/main" val="303551357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svg"/><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svg"/><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3.xml"/><Relationship Id="rId4" Type="http://schemas.microsoft.com/office/2007/relationships/hdphoto" Target="../media/hdphoto1.wdp"/></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4.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ntent slide 1">
    <p:spTree>
      <p:nvGrpSpPr>
        <p:cNvPr id="1" name=""/>
        <p:cNvGrpSpPr/>
        <p:nvPr/>
      </p:nvGrpSpPr>
      <p:grpSpPr>
        <a:xfrm>
          <a:off x="0" y="0"/>
          <a:ext cx="0" cy="0"/>
          <a:chOff x="0" y="0"/>
          <a:chExt cx="0" cy="0"/>
        </a:xfrm>
      </p:grpSpPr>
      <p:sp>
        <p:nvSpPr>
          <p:cNvPr id="2" name="Parallelogram 7">
            <a:extLst>
              <a:ext uri="{FF2B5EF4-FFF2-40B4-BE49-F238E27FC236}">
                <a16:creationId xmlns:a16="http://schemas.microsoft.com/office/drawing/2014/main" id="{BCDC81AD-5609-A01F-A6F8-6EEBC19DAB4E}"/>
              </a:ext>
            </a:extLst>
          </p:cNvPr>
          <p:cNvSpPr/>
          <p:nvPr userDrawn="1"/>
        </p:nvSpPr>
        <p:spPr>
          <a:xfrm flipH="1">
            <a:off x="1127" y="6450512"/>
            <a:ext cx="9131948" cy="407488"/>
          </a:xfrm>
          <a:custGeom>
            <a:avLst/>
            <a:gdLst>
              <a:gd name="connsiteX0" fmla="*/ 0 w 9361674"/>
              <a:gd name="connsiteY0" fmla="*/ 407488 h 407488"/>
              <a:gd name="connsiteX1" fmla="*/ 206258 w 9361674"/>
              <a:gd name="connsiteY1" fmla="*/ 0 h 407488"/>
              <a:gd name="connsiteX2" fmla="*/ 9361674 w 9361674"/>
              <a:gd name="connsiteY2" fmla="*/ 0 h 407488"/>
              <a:gd name="connsiteX3" fmla="*/ 9155416 w 9361674"/>
              <a:gd name="connsiteY3" fmla="*/ 407488 h 407488"/>
              <a:gd name="connsiteX4" fmla="*/ 0 w 9361674"/>
              <a:gd name="connsiteY4" fmla="*/ 407488 h 407488"/>
              <a:gd name="connsiteX0" fmla="*/ 0 w 9155416"/>
              <a:gd name="connsiteY0" fmla="*/ 407488 h 407488"/>
              <a:gd name="connsiteX1" fmla="*/ 206258 w 9155416"/>
              <a:gd name="connsiteY1" fmla="*/ 0 h 407488"/>
              <a:gd name="connsiteX2" fmla="*/ 9131948 w 9155416"/>
              <a:gd name="connsiteY2" fmla="*/ 0 h 407488"/>
              <a:gd name="connsiteX3" fmla="*/ 9155416 w 9155416"/>
              <a:gd name="connsiteY3" fmla="*/ 407488 h 407488"/>
              <a:gd name="connsiteX4" fmla="*/ 0 w 9155416"/>
              <a:gd name="connsiteY4" fmla="*/ 407488 h 407488"/>
              <a:gd name="connsiteX0" fmla="*/ 0 w 9131948"/>
              <a:gd name="connsiteY0" fmla="*/ 407488 h 407488"/>
              <a:gd name="connsiteX1" fmla="*/ 206258 w 9131948"/>
              <a:gd name="connsiteY1" fmla="*/ 0 h 407488"/>
              <a:gd name="connsiteX2" fmla="*/ 9131948 w 9131948"/>
              <a:gd name="connsiteY2" fmla="*/ 0 h 407488"/>
              <a:gd name="connsiteX3" fmla="*/ 9128389 w 9131948"/>
              <a:gd name="connsiteY3" fmla="*/ 407488 h 407488"/>
              <a:gd name="connsiteX4" fmla="*/ 0 w 9131948"/>
              <a:gd name="connsiteY4" fmla="*/ 407488 h 4074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31948" h="407488">
                <a:moveTo>
                  <a:pt x="0" y="407488"/>
                </a:moveTo>
                <a:lnTo>
                  <a:pt x="206258" y="0"/>
                </a:lnTo>
                <a:lnTo>
                  <a:pt x="9131948" y="0"/>
                </a:lnTo>
                <a:cubicBezTo>
                  <a:pt x="9130762" y="135829"/>
                  <a:pt x="9129575" y="271659"/>
                  <a:pt x="9128389" y="407488"/>
                </a:cubicBezTo>
                <a:lnTo>
                  <a:pt x="0" y="407488"/>
                </a:lnTo>
                <a:close/>
              </a:path>
            </a:pathLst>
          </a:custGeom>
          <a:solidFill>
            <a:srgbClr val="CACACA">
              <a:alpha val="2549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Parallelogram 9">
            <a:extLst>
              <a:ext uri="{FF2B5EF4-FFF2-40B4-BE49-F238E27FC236}">
                <a16:creationId xmlns:a16="http://schemas.microsoft.com/office/drawing/2014/main" id="{49AAFC10-504B-E114-B2A1-687494A894FA}"/>
              </a:ext>
            </a:extLst>
          </p:cNvPr>
          <p:cNvSpPr/>
          <p:nvPr userDrawn="1"/>
        </p:nvSpPr>
        <p:spPr>
          <a:xfrm flipH="1">
            <a:off x="8663152" y="6450512"/>
            <a:ext cx="3528848" cy="407488"/>
          </a:xfrm>
          <a:custGeom>
            <a:avLst/>
            <a:gdLst>
              <a:gd name="connsiteX0" fmla="*/ 0 w 3733800"/>
              <a:gd name="connsiteY0" fmla="*/ 407488 h 407488"/>
              <a:gd name="connsiteX1" fmla="*/ 206258 w 3733800"/>
              <a:gd name="connsiteY1" fmla="*/ 0 h 407488"/>
              <a:gd name="connsiteX2" fmla="*/ 3733800 w 3733800"/>
              <a:gd name="connsiteY2" fmla="*/ 0 h 407488"/>
              <a:gd name="connsiteX3" fmla="*/ 3527542 w 3733800"/>
              <a:gd name="connsiteY3" fmla="*/ 407488 h 407488"/>
              <a:gd name="connsiteX4" fmla="*/ 0 w 3733800"/>
              <a:gd name="connsiteY4" fmla="*/ 407488 h 407488"/>
              <a:gd name="connsiteX0" fmla="*/ 0 w 3528848"/>
              <a:gd name="connsiteY0" fmla="*/ 396977 h 407488"/>
              <a:gd name="connsiteX1" fmla="*/ 1306 w 3528848"/>
              <a:gd name="connsiteY1" fmla="*/ 0 h 407488"/>
              <a:gd name="connsiteX2" fmla="*/ 3528848 w 3528848"/>
              <a:gd name="connsiteY2" fmla="*/ 0 h 407488"/>
              <a:gd name="connsiteX3" fmla="*/ 3322590 w 3528848"/>
              <a:gd name="connsiteY3" fmla="*/ 407488 h 407488"/>
              <a:gd name="connsiteX4" fmla="*/ 0 w 3528848"/>
              <a:gd name="connsiteY4" fmla="*/ 396977 h 4074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28848" h="407488">
                <a:moveTo>
                  <a:pt x="0" y="396977"/>
                </a:moveTo>
                <a:cubicBezTo>
                  <a:pt x="435" y="264651"/>
                  <a:pt x="871" y="132326"/>
                  <a:pt x="1306" y="0"/>
                </a:cubicBezTo>
                <a:lnTo>
                  <a:pt x="3528848" y="0"/>
                </a:lnTo>
                <a:lnTo>
                  <a:pt x="3322590" y="407488"/>
                </a:lnTo>
                <a:lnTo>
                  <a:pt x="0" y="396977"/>
                </a:lnTo>
                <a:close/>
              </a:path>
            </a:pathLst>
          </a:custGeom>
          <a:solidFill>
            <a:srgbClr val="0071B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 Placeholder 5">
            <a:extLst>
              <a:ext uri="{FF2B5EF4-FFF2-40B4-BE49-F238E27FC236}">
                <a16:creationId xmlns:a16="http://schemas.microsoft.com/office/drawing/2014/main" id="{E65F6B5C-4D90-9D62-11C7-DCBA4B404F86}"/>
              </a:ext>
            </a:extLst>
          </p:cNvPr>
          <p:cNvSpPr>
            <a:spLocks noGrp="1"/>
          </p:cNvSpPr>
          <p:nvPr>
            <p:ph type="body" sz="quarter" idx="10"/>
          </p:nvPr>
        </p:nvSpPr>
        <p:spPr>
          <a:xfrm>
            <a:off x="457200" y="6450513"/>
            <a:ext cx="5181600" cy="407488"/>
          </a:xfrm>
          <a:prstGeom prst="rect">
            <a:avLst/>
          </a:prstGeom>
        </p:spPr>
        <p:txBody>
          <a:bodyPr anchor="ctr"/>
          <a:lstStyle>
            <a:lvl1pPr>
              <a:defRPr sz="619">
                <a:solidFill>
                  <a:srgbClr val="606060"/>
                </a:solidFill>
                <a:latin typeface="Arial" panose="020B0604020202020204" pitchFamily="34" charset="0"/>
                <a:cs typeface="Arial" panose="020B0604020202020204" pitchFamily="34" charset="0"/>
              </a:defRPr>
            </a:lvl1pPr>
          </a:lstStyle>
          <a:p>
            <a:pPr lvl="0"/>
            <a:r>
              <a:rPr lang="en-GB"/>
              <a:t>Click to edit Master text styles</a:t>
            </a:r>
          </a:p>
        </p:txBody>
      </p:sp>
      <p:pic>
        <p:nvPicPr>
          <p:cNvPr id="14" name="Picture 13" descr="A blue and black text on a black background&#10;&#10;Description automatically generated">
            <a:extLst>
              <a:ext uri="{FF2B5EF4-FFF2-40B4-BE49-F238E27FC236}">
                <a16:creationId xmlns:a16="http://schemas.microsoft.com/office/drawing/2014/main" id="{50F62DE1-CA32-0D4A-DB50-FC32F215845F}"/>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363202" y="323962"/>
            <a:ext cx="1485777" cy="703373"/>
          </a:xfrm>
          <a:prstGeom prst="rect">
            <a:avLst/>
          </a:prstGeom>
        </p:spPr>
      </p:pic>
      <p:sp>
        <p:nvSpPr>
          <p:cNvPr id="3" name="Text Placeholder 8">
            <a:extLst>
              <a:ext uri="{FF2B5EF4-FFF2-40B4-BE49-F238E27FC236}">
                <a16:creationId xmlns:a16="http://schemas.microsoft.com/office/drawing/2014/main" id="{A5D0438E-9E01-D84B-B2D9-523E1C6B5E19}"/>
              </a:ext>
            </a:extLst>
          </p:cNvPr>
          <p:cNvSpPr>
            <a:spLocks noGrp="1"/>
          </p:cNvSpPr>
          <p:nvPr>
            <p:ph type="body" sz="quarter" idx="11"/>
          </p:nvPr>
        </p:nvSpPr>
        <p:spPr>
          <a:xfrm>
            <a:off x="495302" y="1286176"/>
            <a:ext cx="8831263" cy="1109131"/>
          </a:xfrm>
          <a:prstGeom prst="rect">
            <a:avLst/>
          </a:prstGeom>
        </p:spPr>
        <p:txBody>
          <a:bodyPr/>
          <a:lstStyle>
            <a:lvl1pPr>
              <a:defRPr sz="1575" b="1">
                <a:solidFill>
                  <a:srgbClr val="008F9C"/>
                </a:solidFill>
                <a:latin typeface="Arial" panose="020B0604020202020204" pitchFamily="34" charset="0"/>
                <a:cs typeface="Arial" panose="020B0604020202020204" pitchFamily="34" charset="0"/>
              </a:defRPr>
            </a:lvl1pPr>
            <a:lvl2pPr>
              <a:defRPr sz="1350">
                <a:latin typeface="Arial" panose="020B0604020202020204" pitchFamily="34" charset="0"/>
                <a:cs typeface="Arial" panose="020B0604020202020204" pitchFamily="34" charset="0"/>
              </a:defRPr>
            </a:lvl2pPr>
            <a:lvl3pPr>
              <a:defRPr sz="1350">
                <a:latin typeface="Arial" panose="020B0604020202020204" pitchFamily="34" charset="0"/>
                <a:cs typeface="Arial" panose="020B0604020202020204" pitchFamily="34" charset="0"/>
              </a:defRPr>
            </a:lvl3pPr>
            <a:lvl4pPr>
              <a:defRPr sz="1125">
                <a:latin typeface="Arial" panose="020B0604020202020204" pitchFamily="34" charset="0"/>
                <a:cs typeface="Arial" panose="020B0604020202020204" pitchFamily="34" charset="0"/>
              </a:defRPr>
            </a:lvl4pPr>
            <a:lvl5pPr>
              <a:defRPr sz="900">
                <a:latin typeface="Arial" panose="020B0604020202020204" pitchFamily="34" charset="0"/>
                <a:cs typeface="Arial" panose="020B0604020202020204" pitchFamily="34" charset="0"/>
              </a:defRPr>
            </a:lvl5pPr>
          </a:lstStyle>
          <a:p>
            <a:pPr lvl="0"/>
            <a:r>
              <a:rPr lang="en-GB"/>
              <a:t>Click to edit Master text styles</a:t>
            </a:r>
          </a:p>
          <a:p>
            <a:pPr lvl="0"/>
            <a:r>
              <a:rPr lang="en-GB"/>
              <a:t>Second level</a:t>
            </a:r>
          </a:p>
        </p:txBody>
      </p:sp>
      <p:sp>
        <p:nvSpPr>
          <p:cNvPr id="5" name="Text Placeholder 13">
            <a:extLst>
              <a:ext uri="{FF2B5EF4-FFF2-40B4-BE49-F238E27FC236}">
                <a16:creationId xmlns:a16="http://schemas.microsoft.com/office/drawing/2014/main" id="{F080B91B-BD11-27EF-85C6-793F2725FCE2}"/>
              </a:ext>
            </a:extLst>
          </p:cNvPr>
          <p:cNvSpPr>
            <a:spLocks noGrp="1"/>
          </p:cNvSpPr>
          <p:nvPr>
            <p:ph type="body" sz="quarter" idx="12"/>
          </p:nvPr>
        </p:nvSpPr>
        <p:spPr>
          <a:xfrm>
            <a:off x="495302" y="355317"/>
            <a:ext cx="8907463" cy="703263"/>
          </a:xfrm>
          <a:prstGeom prst="rect">
            <a:avLst/>
          </a:prstGeom>
        </p:spPr>
        <p:txBody>
          <a:bodyPr/>
          <a:lstStyle>
            <a:lvl1pPr>
              <a:defRPr sz="2025" b="1">
                <a:solidFill>
                  <a:srgbClr val="606060"/>
                </a:solidFill>
                <a:latin typeface="Arial" panose="020B0604020202020204" pitchFamily="34" charset="0"/>
                <a:cs typeface="Arial" panose="020B0604020202020204" pitchFamily="34" charset="0"/>
              </a:defRPr>
            </a:lvl1pPr>
          </a:lstStyle>
          <a:p>
            <a:pPr lvl="0"/>
            <a:r>
              <a:rPr lang="en-GB"/>
              <a:t>Click to edit Master text styles</a:t>
            </a:r>
          </a:p>
        </p:txBody>
      </p:sp>
      <p:sp>
        <p:nvSpPr>
          <p:cNvPr id="7" name="Text Placeholder 8">
            <a:extLst>
              <a:ext uri="{FF2B5EF4-FFF2-40B4-BE49-F238E27FC236}">
                <a16:creationId xmlns:a16="http://schemas.microsoft.com/office/drawing/2014/main" id="{26D98DD4-B153-46FB-3A3E-A97F72301C6C}"/>
              </a:ext>
            </a:extLst>
          </p:cNvPr>
          <p:cNvSpPr>
            <a:spLocks noGrp="1"/>
          </p:cNvSpPr>
          <p:nvPr>
            <p:ph type="body" sz="quarter" idx="13" hasCustomPrompt="1"/>
          </p:nvPr>
        </p:nvSpPr>
        <p:spPr>
          <a:xfrm>
            <a:off x="495302" y="2667000"/>
            <a:ext cx="8831263" cy="3377228"/>
          </a:xfrm>
          <a:prstGeom prst="rect">
            <a:avLst/>
          </a:prstGeom>
        </p:spPr>
        <p:txBody>
          <a:bodyPr/>
          <a:lstStyle>
            <a:lvl1pPr>
              <a:defRPr sz="1125" b="0">
                <a:solidFill>
                  <a:schemeClr val="tx1"/>
                </a:solidFill>
                <a:latin typeface="Arial" panose="020B0604020202020204" pitchFamily="34" charset="0"/>
                <a:cs typeface="Arial" panose="020B0604020202020204" pitchFamily="34" charset="0"/>
              </a:defRPr>
            </a:lvl1pPr>
            <a:lvl2pPr marL="417910" indent="-160735">
              <a:buClr>
                <a:srgbClr val="0040BB"/>
              </a:buClr>
              <a:buFont typeface="Wingdings" pitchFamily="2" charset="2"/>
              <a:buChar char="§"/>
              <a:defRPr sz="1013">
                <a:latin typeface="Arial" panose="020B0604020202020204" pitchFamily="34" charset="0"/>
                <a:cs typeface="Arial" panose="020B0604020202020204" pitchFamily="34" charset="0"/>
              </a:defRPr>
            </a:lvl2pPr>
            <a:lvl3pPr>
              <a:defRPr sz="1350">
                <a:latin typeface="Arial" panose="020B0604020202020204" pitchFamily="34" charset="0"/>
                <a:cs typeface="Arial" panose="020B0604020202020204" pitchFamily="34" charset="0"/>
              </a:defRPr>
            </a:lvl3pPr>
            <a:lvl4pPr>
              <a:defRPr sz="1125">
                <a:latin typeface="Arial" panose="020B0604020202020204" pitchFamily="34" charset="0"/>
                <a:cs typeface="Arial" panose="020B0604020202020204" pitchFamily="34" charset="0"/>
              </a:defRPr>
            </a:lvl4pPr>
            <a:lvl5pPr>
              <a:defRPr sz="900">
                <a:latin typeface="Arial" panose="020B0604020202020204" pitchFamily="34" charset="0"/>
                <a:cs typeface="Arial" panose="020B0604020202020204" pitchFamily="34" charset="0"/>
              </a:defRPr>
            </a:lvl5pPr>
          </a:lstStyle>
          <a:p>
            <a:pPr lvl="0"/>
            <a:r>
              <a:rPr lang="en-GB"/>
              <a:t>Third level</a:t>
            </a:r>
          </a:p>
          <a:p>
            <a:pPr lvl="1"/>
            <a:r>
              <a:rPr lang="en-GB"/>
              <a:t>Fourth level</a:t>
            </a:r>
          </a:p>
        </p:txBody>
      </p:sp>
    </p:spTree>
    <p:extLst>
      <p:ext uri="{BB962C8B-B14F-4D97-AF65-F5344CB8AC3E}">
        <p14:creationId xmlns:p14="http://schemas.microsoft.com/office/powerpoint/2010/main" val="210431884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Quote 1">
    <p:spTree>
      <p:nvGrpSpPr>
        <p:cNvPr id="1" name=""/>
        <p:cNvGrpSpPr/>
        <p:nvPr/>
      </p:nvGrpSpPr>
      <p:grpSpPr>
        <a:xfrm>
          <a:off x="0" y="0"/>
          <a:ext cx="0" cy="0"/>
          <a:chOff x="0" y="0"/>
          <a:chExt cx="0" cy="0"/>
        </a:xfrm>
      </p:grpSpPr>
      <p:pic>
        <p:nvPicPr>
          <p:cNvPr id="6" name="Graphic 5">
            <a:extLst>
              <a:ext uri="{FF2B5EF4-FFF2-40B4-BE49-F238E27FC236}">
                <a16:creationId xmlns:a16="http://schemas.microsoft.com/office/drawing/2014/main" id="{3390B980-1B9F-021C-EB62-E108E6B9F463}"/>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473991" y="547525"/>
            <a:ext cx="1333375" cy="1205079"/>
          </a:xfrm>
          <a:prstGeom prst="rect">
            <a:avLst/>
          </a:prstGeom>
        </p:spPr>
      </p:pic>
      <p:pic>
        <p:nvPicPr>
          <p:cNvPr id="7" name="Graphic 6">
            <a:extLst>
              <a:ext uri="{FF2B5EF4-FFF2-40B4-BE49-F238E27FC236}">
                <a16:creationId xmlns:a16="http://schemas.microsoft.com/office/drawing/2014/main" id="{1E525899-ED45-A249-472D-C0999B33DBB6}"/>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rot="10800000">
            <a:off x="8203771" y="3012345"/>
            <a:ext cx="3528847" cy="3189307"/>
          </a:xfrm>
          <a:prstGeom prst="rect">
            <a:avLst/>
          </a:prstGeom>
        </p:spPr>
      </p:pic>
      <p:sp>
        <p:nvSpPr>
          <p:cNvPr id="4" name="Parallelogram 7">
            <a:extLst>
              <a:ext uri="{FF2B5EF4-FFF2-40B4-BE49-F238E27FC236}">
                <a16:creationId xmlns:a16="http://schemas.microsoft.com/office/drawing/2014/main" id="{59A9CAFA-25C8-C62E-BE7B-5D3F7666F911}"/>
              </a:ext>
            </a:extLst>
          </p:cNvPr>
          <p:cNvSpPr/>
          <p:nvPr userDrawn="1"/>
        </p:nvSpPr>
        <p:spPr>
          <a:xfrm flipH="1">
            <a:off x="1127" y="6450512"/>
            <a:ext cx="9131948" cy="407488"/>
          </a:xfrm>
          <a:custGeom>
            <a:avLst/>
            <a:gdLst>
              <a:gd name="connsiteX0" fmla="*/ 0 w 9361674"/>
              <a:gd name="connsiteY0" fmla="*/ 407488 h 407488"/>
              <a:gd name="connsiteX1" fmla="*/ 206258 w 9361674"/>
              <a:gd name="connsiteY1" fmla="*/ 0 h 407488"/>
              <a:gd name="connsiteX2" fmla="*/ 9361674 w 9361674"/>
              <a:gd name="connsiteY2" fmla="*/ 0 h 407488"/>
              <a:gd name="connsiteX3" fmla="*/ 9155416 w 9361674"/>
              <a:gd name="connsiteY3" fmla="*/ 407488 h 407488"/>
              <a:gd name="connsiteX4" fmla="*/ 0 w 9361674"/>
              <a:gd name="connsiteY4" fmla="*/ 407488 h 407488"/>
              <a:gd name="connsiteX0" fmla="*/ 0 w 9155416"/>
              <a:gd name="connsiteY0" fmla="*/ 407488 h 407488"/>
              <a:gd name="connsiteX1" fmla="*/ 206258 w 9155416"/>
              <a:gd name="connsiteY1" fmla="*/ 0 h 407488"/>
              <a:gd name="connsiteX2" fmla="*/ 9131948 w 9155416"/>
              <a:gd name="connsiteY2" fmla="*/ 0 h 407488"/>
              <a:gd name="connsiteX3" fmla="*/ 9155416 w 9155416"/>
              <a:gd name="connsiteY3" fmla="*/ 407488 h 407488"/>
              <a:gd name="connsiteX4" fmla="*/ 0 w 9155416"/>
              <a:gd name="connsiteY4" fmla="*/ 407488 h 407488"/>
              <a:gd name="connsiteX0" fmla="*/ 0 w 9131948"/>
              <a:gd name="connsiteY0" fmla="*/ 407488 h 407488"/>
              <a:gd name="connsiteX1" fmla="*/ 206258 w 9131948"/>
              <a:gd name="connsiteY1" fmla="*/ 0 h 407488"/>
              <a:gd name="connsiteX2" fmla="*/ 9131948 w 9131948"/>
              <a:gd name="connsiteY2" fmla="*/ 0 h 407488"/>
              <a:gd name="connsiteX3" fmla="*/ 9128389 w 9131948"/>
              <a:gd name="connsiteY3" fmla="*/ 407488 h 407488"/>
              <a:gd name="connsiteX4" fmla="*/ 0 w 9131948"/>
              <a:gd name="connsiteY4" fmla="*/ 407488 h 4074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31948" h="407488">
                <a:moveTo>
                  <a:pt x="0" y="407488"/>
                </a:moveTo>
                <a:lnTo>
                  <a:pt x="206258" y="0"/>
                </a:lnTo>
                <a:lnTo>
                  <a:pt x="9131948" y="0"/>
                </a:lnTo>
                <a:cubicBezTo>
                  <a:pt x="9130762" y="135829"/>
                  <a:pt x="9129575" y="271659"/>
                  <a:pt x="9128389" y="407488"/>
                </a:cubicBezTo>
                <a:lnTo>
                  <a:pt x="0" y="407488"/>
                </a:lnTo>
                <a:close/>
              </a:path>
            </a:pathLst>
          </a:custGeom>
          <a:solidFill>
            <a:srgbClr val="CACACA">
              <a:alpha val="2549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Parallelogram 9">
            <a:extLst>
              <a:ext uri="{FF2B5EF4-FFF2-40B4-BE49-F238E27FC236}">
                <a16:creationId xmlns:a16="http://schemas.microsoft.com/office/drawing/2014/main" id="{09262CE8-C898-E8E7-F3B6-8B0D77BFBA9E}"/>
              </a:ext>
            </a:extLst>
          </p:cNvPr>
          <p:cNvSpPr/>
          <p:nvPr userDrawn="1"/>
        </p:nvSpPr>
        <p:spPr>
          <a:xfrm flipH="1">
            <a:off x="8663152" y="6450512"/>
            <a:ext cx="3528848" cy="407488"/>
          </a:xfrm>
          <a:custGeom>
            <a:avLst/>
            <a:gdLst>
              <a:gd name="connsiteX0" fmla="*/ 0 w 3733800"/>
              <a:gd name="connsiteY0" fmla="*/ 407488 h 407488"/>
              <a:gd name="connsiteX1" fmla="*/ 206258 w 3733800"/>
              <a:gd name="connsiteY1" fmla="*/ 0 h 407488"/>
              <a:gd name="connsiteX2" fmla="*/ 3733800 w 3733800"/>
              <a:gd name="connsiteY2" fmla="*/ 0 h 407488"/>
              <a:gd name="connsiteX3" fmla="*/ 3527542 w 3733800"/>
              <a:gd name="connsiteY3" fmla="*/ 407488 h 407488"/>
              <a:gd name="connsiteX4" fmla="*/ 0 w 3733800"/>
              <a:gd name="connsiteY4" fmla="*/ 407488 h 407488"/>
              <a:gd name="connsiteX0" fmla="*/ 0 w 3528848"/>
              <a:gd name="connsiteY0" fmla="*/ 396977 h 407488"/>
              <a:gd name="connsiteX1" fmla="*/ 1306 w 3528848"/>
              <a:gd name="connsiteY1" fmla="*/ 0 h 407488"/>
              <a:gd name="connsiteX2" fmla="*/ 3528848 w 3528848"/>
              <a:gd name="connsiteY2" fmla="*/ 0 h 407488"/>
              <a:gd name="connsiteX3" fmla="*/ 3322590 w 3528848"/>
              <a:gd name="connsiteY3" fmla="*/ 407488 h 407488"/>
              <a:gd name="connsiteX4" fmla="*/ 0 w 3528848"/>
              <a:gd name="connsiteY4" fmla="*/ 396977 h 4074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28848" h="407488">
                <a:moveTo>
                  <a:pt x="0" y="396977"/>
                </a:moveTo>
                <a:cubicBezTo>
                  <a:pt x="435" y="264651"/>
                  <a:pt x="871" y="132326"/>
                  <a:pt x="1306" y="0"/>
                </a:cubicBezTo>
                <a:lnTo>
                  <a:pt x="3528848" y="0"/>
                </a:lnTo>
                <a:lnTo>
                  <a:pt x="3322590" y="407488"/>
                </a:lnTo>
                <a:lnTo>
                  <a:pt x="0" y="396977"/>
                </a:lnTo>
                <a:close/>
              </a:path>
            </a:pathLst>
          </a:custGeom>
          <a:solidFill>
            <a:srgbClr val="0071B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 Placeholder 9">
            <a:extLst>
              <a:ext uri="{FF2B5EF4-FFF2-40B4-BE49-F238E27FC236}">
                <a16:creationId xmlns:a16="http://schemas.microsoft.com/office/drawing/2014/main" id="{5E3C9325-480E-3995-AA12-5226FD09EB73}"/>
              </a:ext>
            </a:extLst>
          </p:cNvPr>
          <p:cNvSpPr>
            <a:spLocks noGrp="1"/>
          </p:cNvSpPr>
          <p:nvPr>
            <p:ph type="body" sz="quarter" idx="11"/>
          </p:nvPr>
        </p:nvSpPr>
        <p:spPr>
          <a:xfrm>
            <a:off x="474663" y="2362200"/>
            <a:ext cx="9131948" cy="2590800"/>
          </a:xfrm>
          <a:prstGeom prst="rect">
            <a:avLst/>
          </a:prstGeom>
        </p:spPr>
        <p:txBody>
          <a:bodyPr/>
          <a:lstStyle>
            <a:lvl1pPr>
              <a:defRPr sz="2025" b="1">
                <a:solidFill>
                  <a:srgbClr val="606060"/>
                </a:solidFill>
                <a:latin typeface="Arial" panose="020B0604020202020204" pitchFamily="34" charset="0"/>
                <a:cs typeface="Arial" panose="020B0604020202020204" pitchFamily="34" charset="0"/>
              </a:defRPr>
            </a:lvl1pPr>
          </a:lstStyle>
          <a:p>
            <a:pPr lvl="0"/>
            <a:r>
              <a:rPr lang="en-GB"/>
              <a:t>Click to edit Master text styles</a:t>
            </a:r>
          </a:p>
        </p:txBody>
      </p:sp>
      <p:sp>
        <p:nvSpPr>
          <p:cNvPr id="2" name="Text Placeholder 5">
            <a:extLst>
              <a:ext uri="{FF2B5EF4-FFF2-40B4-BE49-F238E27FC236}">
                <a16:creationId xmlns:a16="http://schemas.microsoft.com/office/drawing/2014/main" id="{2B7FC001-50F4-EFFC-7608-826AA2FD4C07}"/>
              </a:ext>
            </a:extLst>
          </p:cNvPr>
          <p:cNvSpPr>
            <a:spLocks noGrp="1"/>
          </p:cNvSpPr>
          <p:nvPr>
            <p:ph type="body" sz="quarter" idx="10"/>
          </p:nvPr>
        </p:nvSpPr>
        <p:spPr>
          <a:xfrm>
            <a:off x="457200" y="6450513"/>
            <a:ext cx="5181600" cy="407488"/>
          </a:xfrm>
          <a:prstGeom prst="rect">
            <a:avLst/>
          </a:prstGeom>
        </p:spPr>
        <p:txBody>
          <a:bodyPr anchor="ctr"/>
          <a:lstStyle>
            <a:lvl1pPr>
              <a:defRPr sz="619">
                <a:solidFill>
                  <a:srgbClr val="606060"/>
                </a:solidFill>
                <a:latin typeface="Arial" panose="020B0604020202020204" pitchFamily="34" charset="0"/>
                <a:cs typeface="Arial" panose="020B0604020202020204" pitchFamily="34" charset="0"/>
              </a:defRPr>
            </a:lvl1pPr>
          </a:lstStyle>
          <a:p>
            <a:pPr lvl="0"/>
            <a:r>
              <a:rPr lang="en-GB"/>
              <a:t>Click to edit Master text styles</a:t>
            </a:r>
          </a:p>
        </p:txBody>
      </p:sp>
    </p:spTree>
    <p:extLst>
      <p:ext uri="{BB962C8B-B14F-4D97-AF65-F5344CB8AC3E}">
        <p14:creationId xmlns:p14="http://schemas.microsoft.com/office/powerpoint/2010/main" val="2547360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Quote 2">
    <p:spTree>
      <p:nvGrpSpPr>
        <p:cNvPr id="1" name=""/>
        <p:cNvGrpSpPr/>
        <p:nvPr/>
      </p:nvGrpSpPr>
      <p:grpSpPr>
        <a:xfrm>
          <a:off x="0" y="0"/>
          <a:ext cx="0" cy="0"/>
          <a:chOff x="0" y="0"/>
          <a:chExt cx="0" cy="0"/>
        </a:xfrm>
      </p:grpSpPr>
      <p:pic>
        <p:nvPicPr>
          <p:cNvPr id="6" name="Graphic 5">
            <a:extLst>
              <a:ext uri="{FF2B5EF4-FFF2-40B4-BE49-F238E27FC236}">
                <a16:creationId xmlns:a16="http://schemas.microsoft.com/office/drawing/2014/main" id="{3390B980-1B9F-021C-EB62-E108E6B9F463}"/>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473991" y="547525"/>
            <a:ext cx="1333375" cy="1205079"/>
          </a:xfrm>
          <a:prstGeom prst="rect">
            <a:avLst/>
          </a:prstGeom>
        </p:spPr>
      </p:pic>
      <p:pic>
        <p:nvPicPr>
          <p:cNvPr id="7" name="Graphic 6">
            <a:extLst>
              <a:ext uri="{FF2B5EF4-FFF2-40B4-BE49-F238E27FC236}">
                <a16:creationId xmlns:a16="http://schemas.microsoft.com/office/drawing/2014/main" id="{1E525899-ED45-A249-472D-C0999B33DBB6}"/>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rot="10800000">
            <a:off x="8203771" y="3012345"/>
            <a:ext cx="3528847" cy="3189307"/>
          </a:xfrm>
          <a:prstGeom prst="rect">
            <a:avLst/>
          </a:prstGeom>
        </p:spPr>
      </p:pic>
      <p:sp>
        <p:nvSpPr>
          <p:cNvPr id="4" name="Parallelogram 7">
            <a:extLst>
              <a:ext uri="{FF2B5EF4-FFF2-40B4-BE49-F238E27FC236}">
                <a16:creationId xmlns:a16="http://schemas.microsoft.com/office/drawing/2014/main" id="{59A9CAFA-25C8-C62E-BE7B-5D3F7666F911}"/>
              </a:ext>
            </a:extLst>
          </p:cNvPr>
          <p:cNvSpPr/>
          <p:nvPr userDrawn="1"/>
        </p:nvSpPr>
        <p:spPr>
          <a:xfrm flipH="1">
            <a:off x="1127" y="6450512"/>
            <a:ext cx="9131948" cy="407488"/>
          </a:xfrm>
          <a:custGeom>
            <a:avLst/>
            <a:gdLst>
              <a:gd name="connsiteX0" fmla="*/ 0 w 9361674"/>
              <a:gd name="connsiteY0" fmla="*/ 407488 h 407488"/>
              <a:gd name="connsiteX1" fmla="*/ 206258 w 9361674"/>
              <a:gd name="connsiteY1" fmla="*/ 0 h 407488"/>
              <a:gd name="connsiteX2" fmla="*/ 9361674 w 9361674"/>
              <a:gd name="connsiteY2" fmla="*/ 0 h 407488"/>
              <a:gd name="connsiteX3" fmla="*/ 9155416 w 9361674"/>
              <a:gd name="connsiteY3" fmla="*/ 407488 h 407488"/>
              <a:gd name="connsiteX4" fmla="*/ 0 w 9361674"/>
              <a:gd name="connsiteY4" fmla="*/ 407488 h 407488"/>
              <a:gd name="connsiteX0" fmla="*/ 0 w 9155416"/>
              <a:gd name="connsiteY0" fmla="*/ 407488 h 407488"/>
              <a:gd name="connsiteX1" fmla="*/ 206258 w 9155416"/>
              <a:gd name="connsiteY1" fmla="*/ 0 h 407488"/>
              <a:gd name="connsiteX2" fmla="*/ 9131948 w 9155416"/>
              <a:gd name="connsiteY2" fmla="*/ 0 h 407488"/>
              <a:gd name="connsiteX3" fmla="*/ 9155416 w 9155416"/>
              <a:gd name="connsiteY3" fmla="*/ 407488 h 407488"/>
              <a:gd name="connsiteX4" fmla="*/ 0 w 9155416"/>
              <a:gd name="connsiteY4" fmla="*/ 407488 h 407488"/>
              <a:gd name="connsiteX0" fmla="*/ 0 w 9131948"/>
              <a:gd name="connsiteY0" fmla="*/ 407488 h 407488"/>
              <a:gd name="connsiteX1" fmla="*/ 206258 w 9131948"/>
              <a:gd name="connsiteY1" fmla="*/ 0 h 407488"/>
              <a:gd name="connsiteX2" fmla="*/ 9131948 w 9131948"/>
              <a:gd name="connsiteY2" fmla="*/ 0 h 407488"/>
              <a:gd name="connsiteX3" fmla="*/ 9128389 w 9131948"/>
              <a:gd name="connsiteY3" fmla="*/ 407488 h 407488"/>
              <a:gd name="connsiteX4" fmla="*/ 0 w 9131948"/>
              <a:gd name="connsiteY4" fmla="*/ 407488 h 4074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31948" h="407488">
                <a:moveTo>
                  <a:pt x="0" y="407488"/>
                </a:moveTo>
                <a:lnTo>
                  <a:pt x="206258" y="0"/>
                </a:lnTo>
                <a:lnTo>
                  <a:pt x="9131948" y="0"/>
                </a:lnTo>
                <a:cubicBezTo>
                  <a:pt x="9130762" y="135829"/>
                  <a:pt x="9129575" y="271659"/>
                  <a:pt x="9128389" y="407488"/>
                </a:cubicBezTo>
                <a:lnTo>
                  <a:pt x="0" y="407488"/>
                </a:lnTo>
                <a:close/>
              </a:path>
            </a:pathLst>
          </a:custGeom>
          <a:solidFill>
            <a:srgbClr val="CACACA">
              <a:alpha val="2549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Parallelogram 9">
            <a:extLst>
              <a:ext uri="{FF2B5EF4-FFF2-40B4-BE49-F238E27FC236}">
                <a16:creationId xmlns:a16="http://schemas.microsoft.com/office/drawing/2014/main" id="{09262CE8-C898-E8E7-F3B6-8B0D77BFBA9E}"/>
              </a:ext>
            </a:extLst>
          </p:cNvPr>
          <p:cNvSpPr/>
          <p:nvPr userDrawn="1"/>
        </p:nvSpPr>
        <p:spPr>
          <a:xfrm flipH="1">
            <a:off x="8663152" y="6450512"/>
            <a:ext cx="3528848" cy="407488"/>
          </a:xfrm>
          <a:custGeom>
            <a:avLst/>
            <a:gdLst>
              <a:gd name="connsiteX0" fmla="*/ 0 w 3733800"/>
              <a:gd name="connsiteY0" fmla="*/ 407488 h 407488"/>
              <a:gd name="connsiteX1" fmla="*/ 206258 w 3733800"/>
              <a:gd name="connsiteY1" fmla="*/ 0 h 407488"/>
              <a:gd name="connsiteX2" fmla="*/ 3733800 w 3733800"/>
              <a:gd name="connsiteY2" fmla="*/ 0 h 407488"/>
              <a:gd name="connsiteX3" fmla="*/ 3527542 w 3733800"/>
              <a:gd name="connsiteY3" fmla="*/ 407488 h 407488"/>
              <a:gd name="connsiteX4" fmla="*/ 0 w 3733800"/>
              <a:gd name="connsiteY4" fmla="*/ 407488 h 407488"/>
              <a:gd name="connsiteX0" fmla="*/ 0 w 3528848"/>
              <a:gd name="connsiteY0" fmla="*/ 396977 h 407488"/>
              <a:gd name="connsiteX1" fmla="*/ 1306 w 3528848"/>
              <a:gd name="connsiteY1" fmla="*/ 0 h 407488"/>
              <a:gd name="connsiteX2" fmla="*/ 3528848 w 3528848"/>
              <a:gd name="connsiteY2" fmla="*/ 0 h 407488"/>
              <a:gd name="connsiteX3" fmla="*/ 3322590 w 3528848"/>
              <a:gd name="connsiteY3" fmla="*/ 407488 h 407488"/>
              <a:gd name="connsiteX4" fmla="*/ 0 w 3528848"/>
              <a:gd name="connsiteY4" fmla="*/ 396977 h 4074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28848" h="407488">
                <a:moveTo>
                  <a:pt x="0" y="396977"/>
                </a:moveTo>
                <a:cubicBezTo>
                  <a:pt x="435" y="264651"/>
                  <a:pt x="871" y="132326"/>
                  <a:pt x="1306" y="0"/>
                </a:cubicBezTo>
                <a:lnTo>
                  <a:pt x="3528848" y="0"/>
                </a:lnTo>
                <a:lnTo>
                  <a:pt x="3322590" y="407488"/>
                </a:lnTo>
                <a:lnTo>
                  <a:pt x="0" y="396977"/>
                </a:lnTo>
                <a:close/>
              </a:path>
            </a:pathLst>
          </a:custGeom>
          <a:solidFill>
            <a:srgbClr val="0071B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 Placeholder 9">
            <a:extLst>
              <a:ext uri="{FF2B5EF4-FFF2-40B4-BE49-F238E27FC236}">
                <a16:creationId xmlns:a16="http://schemas.microsoft.com/office/drawing/2014/main" id="{5E3C9325-480E-3995-AA12-5226FD09EB73}"/>
              </a:ext>
            </a:extLst>
          </p:cNvPr>
          <p:cNvSpPr>
            <a:spLocks noGrp="1"/>
          </p:cNvSpPr>
          <p:nvPr>
            <p:ph type="body" sz="quarter" idx="11"/>
          </p:nvPr>
        </p:nvSpPr>
        <p:spPr>
          <a:xfrm>
            <a:off x="474663" y="2362200"/>
            <a:ext cx="9131948" cy="2590800"/>
          </a:xfrm>
          <a:prstGeom prst="rect">
            <a:avLst/>
          </a:prstGeom>
        </p:spPr>
        <p:txBody>
          <a:bodyPr/>
          <a:lstStyle>
            <a:lvl1pPr>
              <a:defRPr sz="2025" b="1">
                <a:solidFill>
                  <a:srgbClr val="606060"/>
                </a:solidFill>
                <a:latin typeface="Arial" panose="020B0604020202020204" pitchFamily="34" charset="0"/>
                <a:cs typeface="Arial" panose="020B0604020202020204" pitchFamily="34" charset="0"/>
              </a:defRPr>
            </a:lvl1pPr>
          </a:lstStyle>
          <a:p>
            <a:pPr lvl="0"/>
            <a:r>
              <a:rPr lang="en-GB"/>
              <a:t>Click to edit Master text styles</a:t>
            </a:r>
          </a:p>
        </p:txBody>
      </p:sp>
      <p:sp>
        <p:nvSpPr>
          <p:cNvPr id="2" name="Text Placeholder 5">
            <a:extLst>
              <a:ext uri="{FF2B5EF4-FFF2-40B4-BE49-F238E27FC236}">
                <a16:creationId xmlns:a16="http://schemas.microsoft.com/office/drawing/2014/main" id="{020C066B-9059-C63E-7725-147054F541DA}"/>
              </a:ext>
            </a:extLst>
          </p:cNvPr>
          <p:cNvSpPr>
            <a:spLocks noGrp="1"/>
          </p:cNvSpPr>
          <p:nvPr>
            <p:ph type="body" sz="quarter" idx="10"/>
          </p:nvPr>
        </p:nvSpPr>
        <p:spPr>
          <a:xfrm>
            <a:off x="457200" y="6450513"/>
            <a:ext cx="5181600" cy="407488"/>
          </a:xfrm>
          <a:prstGeom prst="rect">
            <a:avLst/>
          </a:prstGeom>
        </p:spPr>
        <p:txBody>
          <a:bodyPr anchor="ctr"/>
          <a:lstStyle>
            <a:lvl1pPr>
              <a:defRPr sz="619">
                <a:solidFill>
                  <a:srgbClr val="606060"/>
                </a:solidFill>
                <a:latin typeface="Arial" panose="020B0604020202020204" pitchFamily="34" charset="0"/>
                <a:cs typeface="Arial" panose="020B0604020202020204" pitchFamily="34" charset="0"/>
              </a:defRPr>
            </a:lvl1pPr>
          </a:lstStyle>
          <a:p>
            <a:pPr lvl="0"/>
            <a:r>
              <a:rPr lang="en-GB"/>
              <a:t>Click to edit Master text styles</a:t>
            </a:r>
          </a:p>
        </p:txBody>
      </p:sp>
    </p:spTree>
    <p:extLst>
      <p:ext uri="{BB962C8B-B14F-4D97-AF65-F5344CB8AC3E}">
        <p14:creationId xmlns:p14="http://schemas.microsoft.com/office/powerpoint/2010/main" val="183701458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Break">
    <p:spTree>
      <p:nvGrpSpPr>
        <p:cNvPr id="1" name=""/>
        <p:cNvGrpSpPr/>
        <p:nvPr/>
      </p:nvGrpSpPr>
      <p:grpSpPr>
        <a:xfrm>
          <a:off x="0" y="0"/>
          <a:ext cx="0" cy="0"/>
          <a:chOff x="0" y="0"/>
          <a:chExt cx="0" cy="0"/>
        </a:xfrm>
      </p:grpSpPr>
      <p:sp>
        <p:nvSpPr>
          <p:cNvPr id="8" name="Title 4">
            <a:extLst>
              <a:ext uri="{FF2B5EF4-FFF2-40B4-BE49-F238E27FC236}">
                <a16:creationId xmlns:a16="http://schemas.microsoft.com/office/drawing/2014/main" id="{B7750E40-A798-2C98-81DE-B22FA853DF6E}"/>
              </a:ext>
            </a:extLst>
          </p:cNvPr>
          <p:cNvSpPr>
            <a:spLocks noGrp="1"/>
          </p:cNvSpPr>
          <p:nvPr>
            <p:ph type="title" hasCustomPrompt="1"/>
          </p:nvPr>
        </p:nvSpPr>
        <p:spPr>
          <a:xfrm>
            <a:off x="457202" y="323187"/>
            <a:ext cx="9349993" cy="559323"/>
          </a:xfrm>
          <a:prstGeom prst="rect">
            <a:avLst/>
          </a:prstGeom>
        </p:spPr>
        <p:txBody>
          <a:bodyPr/>
          <a:lstStyle>
            <a:lvl1pPr>
              <a:defRPr sz="2250" b="1">
                <a:solidFill>
                  <a:srgbClr val="606060"/>
                </a:solidFill>
                <a:latin typeface="Arial" panose="020B0604020202020204" pitchFamily="34" charset="0"/>
                <a:cs typeface="Arial" panose="020B0604020202020204" pitchFamily="34" charset="0"/>
              </a:defRPr>
            </a:lvl1pPr>
          </a:lstStyle>
          <a:p>
            <a:r>
              <a:rPr lang="en-GB"/>
              <a:t>Break</a:t>
            </a:r>
            <a:endParaRPr lang="en-US"/>
          </a:p>
        </p:txBody>
      </p:sp>
      <p:sp>
        <p:nvSpPr>
          <p:cNvPr id="5" name="Parallelogram 4">
            <a:extLst>
              <a:ext uri="{FF2B5EF4-FFF2-40B4-BE49-F238E27FC236}">
                <a16:creationId xmlns:a16="http://schemas.microsoft.com/office/drawing/2014/main" id="{ABF20446-4FC4-D648-C6D7-25F566FB8042}"/>
              </a:ext>
            </a:extLst>
          </p:cNvPr>
          <p:cNvSpPr/>
          <p:nvPr userDrawn="1"/>
        </p:nvSpPr>
        <p:spPr>
          <a:xfrm>
            <a:off x="5191335" y="3660863"/>
            <a:ext cx="2567336" cy="2567336"/>
          </a:xfrm>
          <a:prstGeom prst="parallelogram">
            <a:avLst/>
          </a:prstGeom>
          <a:solidFill>
            <a:srgbClr val="008C9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n>
                <a:noFill/>
              </a:ln>
            </a:endParaRPr>
          </a:p>
        </p:txBody>
      </p:sp>
      <p:sp>
        <p:nvSpPr>
          <p:cNvPr id="6" name="Parallelogram 5">
            <a:extLst>
              <a:ext uri="{FF2B5EF4-FFF2-40B4-BE49-F238E27FC236}">
                <a16:creationId xmlns:a16="http://schemas.microsoft.com/office/drawing/2014/main" id="{C7AE50B3-5F64-23E4-0100-EC39E228E514}"/>
              </a:ext>
            </a:extLst>
          </p:cNvPr>
          <p:cNvSpPr/>
          <p:nvPr userDrawn="1"/>
        </p:nvSpPr>
        <p:spPr>
          <a:xfrm>
            <a:off x="-156" y="1981202"/>
            <a:ext cx="4917939" cy="4470597"/>
          </a:xfrm>
          <a:custGeom>
            <a:avLst/>
            <a:gdLst>
              <a:gd name="connsiteX0" fmla="*/ 0 w 5908384"/>
              <a:gd name="connsiteY0" fmla="*/ 5907600 h 5907600"/>
              <a:gd name="connsiteX1" fmla="*/ 1476900 w 5908384"/>
              <a:gd name="connsiteY1" fmla="*/ 0 h 5907600"/>
              <a:gd name="connsiteX2" fmla="*/ 5908384 w 5908384"/>
              <a:gd name="connsiteY2" fmla="*/ 0 h 5907600"/>
              <a:gd name="connsiteX3" fmla="*/ 4431484 w 5908384"/>
              <a:gd name="connsiteY3" fmla="*/ 5907600 h 5907600"/>
              <a:gd name="connsiteX4" fmla="*/ 0 w 5908384"/>
              <a:gd name="connsiteY4" fmla="*/ 5907600 h 5907600"/>
              <a:gd name="connsiteX0" fmla="*/ 0 w 5908384"/>
              <a:gd name="connsiteY0" fmla="*/ 5907600 h 5907600"/>
              <a:gd name="connsiteX1" fmla="*/ 928607 w 5908384"/>
              <a:gd name="connsiteY1" fmla="*/ 2156847 h 5907600"/>
              <a:gd name="connsiteX2" fmla="*/ 1476900 w 5908384"/>
              <a:gd name="connsiteY2" fmla="*/ 0 h 5907600"/>
              <a:gd name="connsiteX3" fmla="*/ 5908384 w 5908384"/>
              <a:gd name="connsiteY3" fmla="*/ 0 h 5907600"/>
              <a:gd name="connsiteX4" fmla="*/ 4431484 w 5908384"/>
              <a:gd name="connsiteY4" fmla="*/ 5907600 h 5907600"/>
              <a:gd name="connsiteX5" fmla="*/ 0 w 5908384"/>
              <a:gd name="connsiteY5" fmla="*/ 5907600 h 5907600"/>
              <a:gd name="connsiteX0" fmla="*/ 136434 w 5068424"/>
              <a:gd name="connsiteY0" fmla="*/ 4915709 h 5907600"/>
              <a:gd name="connsiteX1" fmla="*/ 88647 w 5068424"/>
              <a:gd name="connsiteY1" fmla="*/ 2156847 h 5907600"/>
              <a:gd name="connsiteX2" fmla="*/ 636940 w 5068424"/>
              <a:gd name="connsiteY2" fmla="*/ 0 h 5907600"/>
              <a:gd name="connsiteX3" fmla="*/ 5068424 w 5068424"/>
              <a:gd name="connsiteY3" fmla="*/ 0 h 5907600"/>
              <a:gd name="connsiteX4" fmla="*/ 3591524 w 5068424"/>
              <a:gd name="connsiteY4" fmla="*/ 5907600 h 5907600"/>
              <a:gd name="connsiteX5" fmla="*/ 136434 w 5068424"/>
              <a:gd name="connsiteY5" fmla="*/ 4915709 h 5907600"/>
              <a:gd name="connsiteX0" fmla="*/ 177967 w 5109957"/>
              <a:gd name="connsiteY0" fmla="*/ 4915709 h 5907600"/>
              <a:gd name="connsiteX1" fmla="*/ 130180 w 5109957"/>
              <a:gd name="connsiteY1" fmla="*/ 2156847 h 5907600"/>
              <a:gd name="connsiteX2" fmla="*/ 678473 w 5109957"/>
              <a:gd name="connsiteY2" fmla="*/ 0 h 5907600"/>
              <a:gd name="connsiteX3" fmla="*/ 5109957 w 5109957"/>
              <a:gd name="connsiteY3" fmla="*/ 0 h 5907600"/>
              <a:gd name="connsiteX4" fmla="*/ 3633057 w 5109957"/>
              <a:gd name="connsiteY4" fmla="*/ 5907600 h 5907600"/>
              <a:gd name="connsiteX5" fmla="*/ 177967 w 5109957"/>
              <a:gd name="connsiteY5" fmla="*/ 4915709 h 5907600"/>
              <a:gd name="connsiteX0" fmla="*/ 47787 w 4979777"/>
              <a:gd name="connsiteY0" fmla="*/ 4915709 h 5907600"/>
              <a:gd name="connsiteX1" fmla="*/ 0 w 4979777"/>
              <a:gd name="connsiteY1" fmla="*/ 2156847 h 5907600"/>
              <a:gd name="connsiteX2" fmla="*/ 548293 w 4979777"/>
              <a:gd name="connsiteY2" fmla="*/ 0 h 5907600"/>
              <a:gd name="connsiteX3" fmla="*/ 4979777 w 4979777"/>
              <a:gd name="connsiteY3" fmla="*/ 0 h 5907600"/>
              <a:gd name="connsiteX4" fmla="*/ 3502877 w 4979777"/>
              <a:gd name="connsiteY4" fmla="*/ 5907600 h 5907600"/>
              <a:gd name="connsiteX5" fmla="*/ 47787 w 4979777"/>
              <a:gd name="connsiteY5" fmla="*/ 4915709 h 5907600"/>
              <a:gd name="connsiteX0" fmla="*/ 47787 w 4979777"/>
              <a:gd name="connsiteY0" fmla="*/ 4915709 h 4915709"/>
              <a:gd name="connsiteX1" fmla="*/ 0 w 4979777"/>
              <a:gd name="connsiteY1" fmla="*/ 2156847 h 4915709"/>
              <a:gd name="connsiteX2" fmla="*/ 548293 w 4979777"/>
              <a:gd name="connsiteY2" fmla="*/ 0 h 4915709"/>
              <a:gd name="connsiteX3" fmla="*/ 4979777 w 4979777"/>
              <a:gd name="connsiteY3" fmla="*/ 0 h 4915709"/>
              <a:gd name="connsiteX4" fmla="*/ 3843840 w 4979777"/>
              <a:gd name="connsiteY4" fmla="*/ 4543749 h 4915709"/>
              <a:gd name="connsiteX5" fmla="*/ 47787 w 4979777"/>
              <a:gd name="connsiteY5" fmla="*/ 4915709 h 4915709"/>
              <a:gd name="connsiteX0" fmla="*/ 63286 w 4979777"/>
              <a:gd name="connsiteY0" fmla="*/ 4528252 h 4543749"/>
              <a:gd name="connsiteX1" fmla="*/ 0 w 4979777"/>
              <a:gd name="connsiteY1" fmla="*/ 2156847 h 4543749"/>
              <a:gd name="connsiteX2" fmla="*/ 548293 w 4979777"/>
              <a:gd name="connsiteY2" fmla="*/ 0 h 4543749"/>
              <a:gd name="connsiteX3" fmla="*/ 4979777 w 4979777"/>
              <a:gd name="connsiteY3" fmla="*/ 0 h 4543749"/>
              <a:gd name="connsiteX4" fmla="*/ 3843840 w 4979777"/>
              <a:gd name="connsiteY4" fmla="*/ 4543749 h 4543749"/>
              <a:gd name="connsiteX5" fmla="*/ 63286 w 4979777"/>
              <a:gd name="connsiteY5" fmla="*/ 4528252 h 4543749"/>
              <a:gd name="connsiteX0" fmla="*/ 63286 w 4979777"/>
              <a:gd name="connsiteY0" fmla="*/ 4528252 h 4528252"/>
              <a:gd name="connsiteX1" fmla="*/ 0 w 4979777"/>
              <a:gd name="connsiteY1" fmla="*/ 2156847 h 4528252"/>
              <a:gd name="connsiteX2" fmla="*/ 548293 w 4979777"/>
              <a:gd name="connsiteY2" fmla="*/ 0 h 4528252"/>
              <a:gd name="connsiteX3" fmla="*/ 4979777 w 4979777"/>
              <a:gd name="connsiteY3" fmla="*/ 0 h 4528252"/>
              <a:gd name="connsiteX4" fmla="*/ 3864160 w 4979777"/>
              <a:gd name="connsiteY4" fmla="*/ 4470597 h 4528252"/>
              <a:gd name="connsiteX5" fmla="*/ 63286 w 4979777"/>
              <a:gd name="connsiteY5" fmla="*/ 4528252 h 4528252"/>
              <a:gd name="connsiteX0" fmla="*/ 63286 w 4979777"/>
              <a:gd name="connsiteY0" fmla="*/ 4483548 h 4483548"/>
              <a:gd name="connsiteX1" fmla="*/ 0 w 4979777"/>
              <a:gd name="connsiteY1" fmla="*/ 2156847 h 4483548"/>
              <a:gd name="connsiteX2" fmla="*/ 548293 w 4979777"/>
              <a:gd name="connsiteY2" fmla="*/ 0 h 4483548"/>
              <a:gd name="connsiteX3" fmla="*/ 4979777 w 4979777"/>
              <a:gd name="connsiteY3" fmla="*/ 0 h 4483548"/>
              <a:gd name="connsiteX4" fmla="*/ 3864160 w 4979777"/>
              <a:gd name="connsiteY4" fmla="*/ 4470597 h 4483548"/>
              <a:gd name="connsiteX5" fmla="*/ 63286 w 4979777"/>
              <a:gd name="connsiteY5" fmla="*/ 4483548 h 4483548"/>
              <a:gd name="connsiteX0" fmla="*/ 63967 w 4980458"/>
              <a:gd name="connsiteY0" fmla="*/ 4483548 h 4483548"/>
              <a:gd name="connsiteX1" fmla="*/ 681 w 4980458"/>
              <a:gd name="connsiteY1" fmla="*/ 2156847 h 4483548"/>
              <a:gd name="connsiteX2" fmla="*/ 548974 w 4980458"/>
              <a:gd name="connsiteY2" fmla="*/ 0 h 4483548"/>
              <a:gd name="connsiteX3" fmla="*/ 4980458 w 4980458"/>
              <a:gd name="connsiteY3" fmla="*/ 0 h 4483548"/>
              <a:gd name="connsiteX4" fmla="*/ 3864841 w 4980458"/>
              <a:gd name="connsiteY4" fmla="*/ 4470597 h 4483548"/>
              <a:gd name="connsiteX5" fmla="*/ 63967 w 4980458"/>
              <a:gd name="connsiteY5" fmla="*/ 4483548 h 4483548"/>
              <a:gd name="connsiteX0" fmla="*/ 0 w 4916491"/>
              <a:gd name="connsiteY0" fmla="*/ 4483548 h 4483548"/>
              <a:gd name="connsiteX1" fmla="*/ 5802 w 4916491"/>
              <a:gd name="connsiteY1" fmla="*/ 2152783 h 4483548"/>
              <a:gd name="connsiteX2" fmla="*/ 485007 w 4916491"/>
              <a:gd name="connsiteY2" fmla="*/ 0 h 4483548"/>
              <a:gd name="connsiteX3" fmla="*/ 4916491 w 4916491"/>
              <a:gd name="connsiteY3" fmla="*/ 0 h 4483548"/>
              <a:gd name="connsiteX4" fmla="*/ 3800874 w 4916491"/>
              <a:gd name="connsiteY4" fmla="*/ 4470597 h 4483548"/>
              <a:gd name="connsiteX5" fmla="*/ 0 w 4916491"/>
              <a:gd name="connsiteY5" fmla="*/ 4483548 h 4483548"/>
              <a:gd name="connsiteX0" fmla="*/ 554 w 4917045"/>
              <a:gd name="connsiteY0" fmla="*/ 4483548 h 4483548"/>
              <a:gd name="connsiteX1" fmla="*/ 2292 w 4917045"/>
              <a:gd name="connsiteY1" fmla="*/ 2148719 h 4483548"/>
              <a:gd name="connsiteX2" fmla="*/ 485561 w 4917045"/>
              <a:gd name="connsiteY2" fmla="*/ 0 h 4483548"/>
              <a:gd name="connsiteX3" fmla="*/ 4917045 w 4917045"/>
              <a:gd name="connsiteY3" fmla="*/ 0 h 4483548"/>
              <a:gd name="connsiteX4" fmla="*/ 3801428 w 4917045"/>
              <a:gd name="connsiteY4" fmla="*/ 4470597 h 4483548"/>
              <a:gd name="connsiteX5" fmla="*/ 554 w 4917045"/>
              <a:gd name="connsiteY5" fmla="*/ 4483548 h 4483548"/>
              <a:gd name="connsiteX0" fmla="*/ 554 w 4917045"/>
              <a:gd name="connsiteY0" fmla="*/ 4459164 h 4470597"/>
              <a:gd name="connsiteX1" fmla="*/ 2292 w 4917045"/>
              <a:gd name="connsiteY1" fmla="*/ 2148719 h 4470597"/>
              <a:gd name="connsiteX2" fmla="*/ 485561 w 4917045"/>
              <a:gd name="connsiteY2" fmla="*/ 0 h 4470597"/>
              <a:gd name="connsiteX3" fmla="*/ 4917045 w 4917045"/>
              <a:gd name="connsiteY3" fmla="*/ 0 h 4470597"/>
              <a:gd name="connsiteX4" fmla="*/ 3801428 w 4917045"/>
              <a:gd name="connsiteY4" fmla="*/ 4470597 h 4470597"/>
              <a:gd name="connsiteX5" fmla="*/ 554 w 4917045"/>
              <a:gd name="connsiteY5" fmla="*/ 4459164 h 4470597"/>
              <a:gd name="connsiteX0" fmla="*/ 1447 w 4917938"/>
              <a:gd name="connsiteY0" fmla="*/ 4459164 h 4470597"/>
              <a:gd name="connsiteX1" fmla="*/ 3185 w 4917938"/>
              <a:gd name="connsiteY1" fmla="*/ 2148719 h 4470597"/>
              <a:gd name="connsiteX2" fmla="*/ 486454 w 4917938"/>
              <a:gd name="connsiteY2" fmla="*/ 0 h 4470597"/>
              <a:gd name="connsiteX3" fmla="*/ 4917938 w 4917938"/>
              <a:gd name="connsiteY3" fmla="*/ 0 h 4470597"/>
              <a:gd name="connsiteX4" fmla="*/ 3802321 w 4917938"/>
              <a:gd name="connsiteY4" fmla="*/ 4470597 h 4470597"/>
              <a:gd name="connsiteX5" fmla="*/ 1447 w 4917938"/>
              <a:gd name="connsiteY5" fmla="*/ 4459164 h 4470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917938" h="4470597">
                <a:moveTo>
                  <a:pt x="1447" y="4459164"/>
                </a:moveTo>
                <a:cubicBezTo>
                  <a:pt x="8387" y="3135486"/>
                  <a:pt x="-6028" y="2141335"/>
                  <a:pt x="3185" y="2148719"/>
                </a:cubicBezTo>
                <a:lnTo>
                  <a:pt x="486454" y="0"/>
                </a:lnTo>
                <a:lnTo>
                  <a:pt x="4917938" y="0"/>
                </a:lnTo>
                <a:lnTo>
                  <a:pt x="3802321" y="4470597"/>
                </a:lnTo>
                <a:lnTo>
                  <a:pt x="1447" y="4459164"/>
                </a:lnTo>
                <a:close/>
              </a:path>
            </a:pathLst>
          </a:custGeom>
          <a:solidFill>
            <a:srgbClr val="008C95">
              <a:alpha val="5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1">
              <a:ln>
                <a:noFill/>
              </a:ln>
            </a:endParaRPr>
          </a:p>
        </p:txBody>
      </p:sp>
      <p:sp>
        <p:nvSpPr>
          <p:cNvPr id="7" name="Parallelogram 6">
            <a:extLst>
              <a:ext uri="{FF2B5EF4-FFF2-40B4-BE49-F238E27FC236}">
                <a16:creationId xmlns:a16="http://schemas.microsoft.com/office/drawing/2014/main" id="{7DD544B0-3D46-22B9-2F57-4ECAD832A1E3}"/>
              </a:ext>
            </a:extLst>
          </p:cNvPr>
          <p:cNvSpPr/>
          <p:nvPr userDrawn="1"/>
        </p:nvSpPr>
        <p:spPr>
          <a:xfrm>
            <a:off x="1014239" y="1252445"/>
            <a:ext cx="6155007" cy="4644526"/>
          </a:xfrm>
          <a:prstGeom prst="parallelogram">
            <a:avLst/>
          </a:prstGeom>
          <a:solidFill>
            <a:srgbClr val="0071B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n>
                <a:noFill/>
              </a:ln>
            </a:endParaRPr>
          </a:p>
        </p:txBody>
      </p:sp>
      <p:pic>
        <p:nvPicPr>
          <p:cNvPr id="10" name="Picture 9" descr="A white and black logo&#10;&#10;Description automatically generated">
            <a:extLst>
              <a:ext uri="{FF2B5EF4-FFF2-40B4-BE49-F238E27FC236}">
                <a16:creationId xmlns:a16="http://schemas.microsoft.com/office/drawing/2014/main" id="{1B084495-6E16-EBBF-FE6C-1651F764997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50677" y="1398100"/>
            <a:ext cx="4353216" cy="4353216"/>
          </a:xfrm>
          <a:prstGeom prst="rect">
            <a:avLst/>
          </a:prstGeom>
        </p:spPr>
      </p:pic>
      <p:pic>
        <p:nvPicPr>
          <p:cNvPr id="11" name="Picture 10" descr="A white and black logo&#10;&#10;Description automatically generated">
            <a:extLst>
              <a:ext uri="{FF2B5EF4-FFF2-40B4-BE49-F238E27FC236}">
                <a16:creationId xmlns:a16="http://schemas.microsoft.com/office/drawing/2014/main" id="{229BECA0-C6EB-E58A-3671-DC06D28122F4}"/>
              </a:ext>
            </a:extLst>
          </p:cNvPr>
          <p:cNvPicPr>
            <a:picLocks noChangeAspect="1"/>
          </p:cNvPicPr>
          <p:nvPr userDrawn="1"/>
        </p:nvPicPr>
        <p:blipFill rotWithShape="1">
          <a:blip r:embed="rId2">
            <a:duotone>
              <a:prstClr val="black"/>
              <a:srgbClr val="606060">
                <a:tint val="45000"/>
                <a:satMod val="400000"/>
              </a:srgbClr>
            </a:duotone>
            <a:alphaModFix amt="35000"/>
            <a:extLst>
              <a:ext uri="{28A0092B-C50C-407E-A947-70E740481C1C}">
                <a14:useLocalDpi xmlns:a14="http://schemas.microsoft.com/office/drawing/2010/main" val="0"/>
              </a:ext>
            </a:extLst>
          </a:blip>
          <a:srcRect r="27553" b="17667"/>
          <a:stretch/>
        </p:blipFill>
        <p:spPr>
          <a:xfrm>
            <a:off x="8032222" y="2130530"/>
            <a:ext cx="4159780" cy="4727470"/>
          </a:xfrm>
          <a:prstGeom prst="rect">
            <a:avLst/>
          </a:prstGeom>
        </p:spPr>
      </p:pic>
      <p:sp>
        <p:nvSpPr>
          <p:cNvPr id="13" name="Parallelogram 7">
            <a:extLst>
              <a:ext uri="{FF2B5EF4-FFF2-40B4-BE49-F238E27FC236}">
                <a16:creationId xmlns:a16="http://schemas.microsoft.com/office/drawing/2014/main" id="{4E745A51-7B8F-488E-89FE-3AB637A47C2E}"/>
              </a:ext>
            </a:extLst>
          </p:cNvPr>
          <p:cNvSpPr/>
          <p:nvPr userDrawn="1"/>
        </p:nvSpPr>
        <p:spPr>
          <a:xfrm flipH="1">
            <a:off x="1127" y="6450512"/>
            <a:ext cx="9131948" cy="407488"/>
          </a:xfrm>
          <a:custGeom>
            <a:avLst/>
            <a:gdLst>
              <a:gd name="connsiteX0" fmla="*/ 0 w 9361674"/>
              <a:gd name="connsiteY0" fmla="*/ 407488 h 407488"/>
              <a:gd name="connsiteX1" fmla="*/ 206258 w 9361674"/>
              <a:gd name="connsiteY1" fmla="*/ 0 h 407488"/>
              <a:gd name="connsiteX2" fmla="*/ 9361674 w 9361674"/>
              <a:gd name="connsiteY2" fmla="*/ 0 h 407488"/>
              <a:gd name="connsiteX3" fmla="*/ 9155416 w 9361674"/>
              <a:gd name="connsiteY3" fmla="*/ 407488 h 407488"/>
              <a:gd name="connsiteX4" fmla="*/ 0 w 9361674"/>
              <a:gd name="connsiteY4" fmla="*/ 407488 h 407488"/>
              <a:gd name="connsiteX0" fmla="*/ 0 w 9155416"/>
              <a:gd name="connsiteY0" fmla="*/ 407488 h 407488"/>
              <a:gd name="connsiteX1" fmla="*/ 206258 w 9155416"/>
              <a:gd name="connsiteY1" fmla="*/ 0 h 407488"/>
              <a:gd name="connsiteX2" fmla="*/ 9131948 w 9155416"/>
              <a:gd name="connsiteY2" fmla="*/ 0 h 407488"/>
              <a:gd name="connsiteX3" fmla="*/ 9155416 w 9155416"/>
              <a:gd name="connsiteY3" fmla="*/ 407488 h 407488"/>
              <a:gd name="connsiteX4" fmla="*/ 0 w 9155416"/>
              <a:gd name="connsiteY4" fmla="*/ 407488 h 407488"/>
              <a:gd name="connsiteX0" fmla="*/ 0 w 9131948"/>
              <a:gd name="connsiteY0" fmla="*/ 407488 h 407488"/>
              <a:gd name="connsiteX1" fmla="*/ 206258 w 9131948"/>
              <a:gd name="connsiteY1" fmla="*/ 0 h 407488"/>
              <a:gd name="connsiteX2" fmla="*/ 9131948 w 9131948"/>
              <a:gd name="connsiteY2" fmla="*/ 0 h 407488"/>
              <a:gd name="connsiteX3" fmla="*/ 9128389 w 9131948"/>
              <a:gd name="connsiteY3" fmla="*/ 407488 h 407488"/>
              <a:gd name="connsiteX4" fmla="*/ 0 w 9131948"/>
              <a:gd name="connsiteY4" fmla="*/ 407488 h 4074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31948" h="407488">
                <a:moveTo>
                  <a:pt x="0" y="407488"/>
                </a:moveTo>
                <a:lnTo>
                  <a:pt x="206258" y="0"/>
                </a:lnTo>
                <a:lnTo>
                  <a:pt x="9131948" y="0"/>
                </a:lnTo>
                <a:cubicBezTo>
                  <a:pt x="9130762" y="135829"/>
                  <a:pt x="9129575" y="271659"/>
                  <a:pt x="9128389" y="407488"/>
                </a:cubicBezTo>
                <a:lnTo>
                  <a:pt x="0" y="407488"/>
                </a:lnTo>
                <a:close/>
              </a:path>
            </a:pathLst>
          </a:custGeom>
          <a:solidFill>
            <a:srgbClr val="CACACA">
              <a:alpha val="2549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Parallelogram 9">
            <a:extLst>
              <a:ext uri="{FF2B5EF4-FFF2-40B4-BE49-F238E27FC236}">
                <a16:creationId xmlns:a16="http://schemas.microsoft.com/office/drawing/2014/main" id="{C5F9583F-D837-DE2E-D6EB-583C4EA75FCB}"/>
              </a:ext>
            </a:extLst>
          </p:cNvPr>
          <p:cNvSpPr/>
          <p:nvPr userDrawn="1"/>
        </p:nvSpPr>
        <p:spPr>
          <a:xfrm flipH="1">
            <a:off x="8663152" y="6450512"/>
            <a:ext cx="3528848" cy="407488"/>
          </a:xfrm>
          <a:custGeom>
            <a:avLst/>
            <a:gdLst>
              <a:gd name="connsiteX0" fmla="*/ 0 w 3733800"/>
              <a:gd name="connsiteY0" fmla="*/ 407488 h 407488"/>
              <a:gd name="connsiteX1" fmla="*/ 206258 w 3733800"/>
              <a:gd name="connsiteY1" fmla="*/ 0 h 407488"/>
              <a:gd name="connsiteX2" fmla="*/ 3733800 w 3733800"/>
              <a:gd name="connsiteY2" fmla="*/ 0 h 407488"/>
              <a:gd name="connsiteX3" fmla="*/ 3527542 w 3733800"/>
              <a:gd name="connsiteY3" fmla="*/ 407488 h 407488"/>
              <a:gd name="connsiteX4" fmla="*/ 0 w 3733800"/>
              <a:gd name="connsiteY4" fmla="*/ 407488 h 407488"/>
              <a:gd name="connsiteX0" fmla="*/ 0 w 3528848"/>
              <a:gd name="connsiteY0" fmla="*/ 396977 h 407488"/>
              <a:gd name="connsiteX1" fmla="*/ 1306 w 3528848"/>
              <a:gd name="connsiteY1" fmla="*/ 0 h 407488"/>
              <a:gd name="connsiteX2" fmla="*/ 3528848 w 3528848"/>
              <a:gd name="connsiteY2" fmla="*/ 0 h 407488"/>
              <a:gd name="connsiteX3" fmla="*/ 3322590 w 3528848"/>
              <a:gd name="connsiteY3" fmla="*/ 407488 h 407488"/>
              <a:gd name="connsiteX4" fmla="*/ 0 w 3528848"/>
              <a:gd name="connsiteY4" fmla="*/ 396977 h 4074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28848" h="407488">
                <a:moveTo>
                  <a:pt x="0" y="396977"/>
                </a:moveTo>
                <a:cubicBezTo>
                  <a:pt x="435" y="264651"/>
                  <a:pt x="871" y="132326"/>
                  <a:pt x="1306" y="0"/>
                </a:cubicBezTo>
                <a:lnTo>
                  <a:pt x="3528848" y="0"/>
                </a:lnTo>
                <a:lnTo>
                  <a:pt x="3322590" y="407488"/>
                </a:lnTo>
                <a:lnTo>
                  <a:pt x="0" y="396977"/>
                </a:lnTo>
                <a:close/>
              </a:path>
            </a:pathLst>
          </a:custGeom>
          <a:solidFill>
            <a:srgbClr val="0071B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 Placeholder 5">
            <a:extLst>
              <a:ext uri="{FF2B5EF4-FFF2-40B4-BE49-F238E27FC236}">
                <a16:creationId xmlns:a16="http://schemas.microsoft.com/office/drawing/2014/main" id="{A2FE048E-BBDE-B8BF-46DD-C9E076A290FA}"/>
              </a:ext>
            </a:extLst>
          </p:cNvPr>
          <p:cNvSpPr>
            <a:spLocks noGrp="1"/>
          </p:cNvSpPr>
          <p:nvPr>
            <p:ph type="body" sz="quarter" idx="10"/>
          </p:nvPr>
        </p:nvSpPr>
        <p:spPr>
          <a:xfrm>
            <a:off x="457200" y="6450513"/>
            <a:ext cx="5181600" cy="407488"/>
          </a:xfrm>
          <a:prstGeom prst="rect">
            <a:avLst/>
          </a:prstGeom>
        </p:spPr>
        <p:txBody>
          <a:bodyPr anchor="ctr"/>
          <a:lstStyle>
            <a:lvl1pPr>
              <a:defRPr sz="619">
                <a:solidFill>
                  <a:srgbClr val="606060"/>
                </a:solidFill>
                <a:latin typeface="Arial" panose="020B0604020202020204" pitchFamily="34" charset="0"/>
                <a:cs typeface="Arial" panose="020B0604020202020204" pitchFamily="34" charset="0"/>
              </a:defRPr>
            </a:lvl1pPr>
          </a:lstStyle>
          <a:p>
            <a:pPr lvl="0"/>
            <a:r>
              <a:rPr lang="en-GB"/>
              <a:t>Click to edit Master text styles</a:t>
            </a:r>
          </a:p>
        </p:txBody>
      </p:sp>
    </p:spTree>
    <p:extLst>
      <p:ext uri="{BB962C8B-B14F-4D97-AF65-F5344CB8AC3E}">
        <p14:creationId xmlns:p14="http://schemas.microsoft.com/office/powerpoint/2010/main" val="176395349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Lunch">
    <p:spTree>
      <p:nvGrpSpPr>
        <p:cNvPr id="1" name=""/>
        <p:cNvGrpSpPr/>
        <p:nvPr/>
      </p:nvGrpSpPr>
      <p:grpSpPr>
        <a:xfrm>
          <a:off x="0" y="0"/>
          <a:ext cx="0" cy="0"/>
          <a:chOff x="0" y="0"/>
          <a:chExt cx="0" cy="0"/>
        </a:xfrm>
      </p:grpSpPr>
      <p:sp>
        <p:nvSpPr>
          <p:cNvPr id="5" name="Parallelogram 4">
            <a:extLst>
              <a:ext uri="{FF2B5EF4-FFF2-40B4-BE49-F238E27FC236}">
                <a16:creationId xmlns:a16="http://schemas.microsoft.com/office/drawing/2014/main" id="{ABF20446-4FC4-D648-C6D7-25F566FB8042}"/>
              </a:ext>
            </a:extLst>
          </p:cNvPr>
          <p:cNvSpPr/>
          <p:nvPr userDrawn="1"/>
        </p:nvSpPr>
        <p:spPr>
          <a:xfrm>
            <a:off x="5191335" y="3660863"/>
            <a:ext cx="2567336" cy="2567336"/>
          </a:xfrm>
          <a:prstGeom prst="parallelogram">
            <a:avLst/>
          </a:prstGeom>
          <a:solidFill>
            <a:srgbClr val="008C9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n>
                <a:noFill/>
              </a:ln>
            </a:endParaRPr>
          </a:p>
        </p:txBody>
      </p:sp>
      <p:sp>
        <p:nvSpPr>
          <p:cNvPr id="6" name="Parallelogram 5">
            <a:extLst>
              <a:ext uri="{FF2B5EF4-FFF2-40B4-BE49-F238E27FC236}">
                <a16:creationId xmlns:a16="http://schemas.microsoft.com/office/drawing/2014/main" id="{C7AE50B3-5F64-23E4-0100-EC39E228E514}"/>
              </a:ext>
            </a:extLst>
          </p:cNvPr>
          <p:cNvSpPr/>
          <p:nvPr userDrawn="1"/>
        </p:nvSpPr>
        <p:spPr>
          <a:xfrm>
            <a:off x="-156" y="1981202"/>
            <a:ext cx="4917939" cy="4470597"/>
          </a:xfrm>
          <a:custGeom>
            <a:avLst/>
            <a:gdLst>
              <a:gd name="connsiteX0" fmla="*/ 0 w 5908384"/>
              <a:gd name="connsiteY0" fmla="*/ 5907600 h 5907600"/>
              <a:gd name="connsiteX1" fmla="*/ 1476900 w 5908384"/>
              <a:gd name="connsiteY1" fmla="*/ 0 h 5907600"/>
              <a:gd name="connsiteX2" fmla="*/ 5908384 w 5908384"/>
              <a:gd name="connsiteY2" fmla="*/ 0 h 5907600"/>
              <a:gd name="connsiteX3" fmla="*/ 4431484 w 5908384"/>
              <a:gd name="connsiteY3" fmla="*/ 5907600 h 5907600"/>
              <a:gd name="connsiteX4" fmla="*/ 0 w 5908384"/>
              <a:gd name="connsiteY4" fmla="*/ 5907600 h 5907600"/>
              <a:gd name="connsiteX0" fmla="*/ 0 w 5908384"/>
              <a:gd name="connsiteY0" fmla="*/ 5907600 h 5907600"/>
              <a:gd name="connsiteX1" fmla="*/ 928607 w 5908384"/>
              <a:gd name="connsiteY1" fmla="*/ 2156847 h 5907600"/>
              <a:gd name="connsiteX2" fmla="*/ 1476900 w 5908384"/>
              <a:gd name="connsiteY2" fmla="*/ 0 h 5907600"/>
              <a:gd name="connsiteX3" fmla="*/ 5908384 w 5908384"/>
              <a:gd name="connsiteY3" fmla="*/ 0 h 5907600"/>
              <a:gd name="connsiteX4" fmla="*/ 4431484 w 5908384"/>
              <a:gd name="connsiteY4" fmla="*/ 5907600 h 5907600"/>
              <a:gd name="connsiteX5" fmla="*/ 0 w 5908384"/>
              <a:gd name="connsiteY5" fmla="*/ 5907600 h 5907600"/>
              <a:gd name="connsiteX0" fmla="*/ 136434 w 5068424"/>
              <a:gd name="connsiteY0" fmla="*/ 4915709 h 5907600"/>
              <a:gd name="connsiteX1" fmla="*/ 88647 w 5068424"/>
              <a:gd name="connsiteY1" fmla="*/ 2156847 h 5907600"/>
              <a:gd name="connsiteX2" fmla="*/ 636940 w 5068424"/>
              <a:gd name="connsiteY2" fmla="*/ 0 h 5907600"/>
              <a:gd name="connsiteX3" fmla="*/ 5068424 w 5068424"/>
              <a:gd name="connsiteY3" fmla="*/ 0 h 5907600"/>
              <a:gd name="connsiteX4" fmla="*/ 3591524 w 5068424"/>
              <a:gd name="connsiteY4" fmla="*/ 5907600 h 5907600"/>
              <a:gd name="connsiteX5" fmla="*/ 136434 w 5068424"/>
              <a:gd name="connsiteY5" fmla="*/ 4915709 h 5907600"/>
              <a:gd name="connsiteX0" fmla="*/ 177967 w 5109957"/>
              <a:gd name="connsiteY0" fmla="*/ 4915709 h 5907600"/>
              <a:gd name="connsiteX1" fmla="*/ 130180 w 5109957"/>
              <a:gd name="connsiteY1" fmla="*/ 2156847 h 5907600"/>
              <a:gd name="connsiteX2" fmla="*/ 678473 w 5109957"/>
              <a:gd name="connsiteY2" fmla="*/ 0 h 5907600"/>
              <a:gd name="connsiteX3" fmla="*/ 5109957 w 5109957"/>
              <a:gd name="connsiteY3" fmla="*/ 0 h 5907600"/>
              <a:gd name="connsiteX4" fmla="*/ 3633057 w 5109957"/>
              <a:gd name="connsiteY4" fmla="*/ 5907600 h 5907600"/>
              <a:gd name="connsiteX5" fmla="*/ 177967 w 5109957"/>
              <a:gd name="connsiteY5" fmla="*/ 4915709 h 5907600"/>
              <a:gd name="connsiteX0" fmla="*/ 47787 w 4979777"/>
              <a:gd name="connsiteY0" fmla="*/ 4915709 h 5907600"/>
              <a:gd name="connsiteX1" fmla="*/ 0 w 4979777"/>
              <a:gd name="connsiteY1" fmla="*/ 2156847 h 5907600"/>
              <a:gd name="connsiteX2" fmla="*/ 548293 w 4979777"/>
              <a:gd name="connsiteY2" fmla="*/ 0 h 5907600"/>
              <a:gd name="connsiteX3" fmla="*/ 4979777 w 4979777"/>
              <a:gd name="connsiteY3" fmla="*/ 0 h 5907600"/>
              <a:gd name="connsiteX4" fmla="*/ 3502877 w 4979777"/>
              <a:gd name="connsiteY4" fmla="*/ 5907600 h 5907600"/>
              <a:gd name="connsiteX5" fmla="*/ 47787 w 4979777"/>
              <a:gd name="connsiteY5" fmla="*/ 4915709 h 5907600"/>
              <a:gd name="connsiteX0" fmla="*/ 47787 w 4979777"/>
              <a:gd name="connsiteY0" fmla="*/ 4915709 h 4915709"/>
              <a:gd name="connsiteX1" fmla="*/ 0 w 4979777"/>
              <a:gd name="connsiteY1" fmla="*/ 2156847 h 4915709"/>
              <a:gd name="connsiteX2" fmla="*/ 548293 w 4979777"/>
              <a:gd name="connsiteY2" fmla="*/ 0 h 4915709"/>
              <a:gd name="connsiteX3" fmla="*/ 4979777 w 4979777"/>
              <a:gd name="connsiteY3" fmla="*/ 0 h 4915709"/>
              <a:gd name="connsiteX4" fmla="*/ 3843840 w 4979777"/>
              <a:gd name="connsiteY4" fmla="*/ 4543749 h 4915709"/>
              <a:gd name="connsiteX5" fmla="*/ 47787 w 4979777"/>
              <a:gd name="connsiteY5" fmla="*/ 4915709 h 4915709"/>
              <a:gd name="connsiteX0" fmla="*/ 63286 w 4979777"/>
              <a:gd name="connsiteY0" fmla="*/ 4528252 h 4543749"/>
              <a:gd name="connsiteX1" fmla="*/ 0 w 4979777"/>
              <a:gd name="connsiteY1" fmla="*/ 2156847 h 4543749"/>
              <a:gd name="connsiteX2" fmla="*/ 548293 w 4979777"/>
              <a:gd name="connsiteY2" fmla="*/ 0 h 4543749"/>
              <a:gd name="connsiteX3" fmla="*/ 4979777 w 4979777"/>
              <a:gd name="connsiteY3" fmla="*/ 0 h 4543749"/>
              <a:gd name="connsiteX4" fmla="*/ 3843840 w 4979777"/>
              <a:gd name="connsiteY4" fmla="*/ 4543749 h 4543749"/>
              <a:gd name="connsiteX5" fmla="*/ 63286 w 4979777"/>
              <a:gd name="connsiteY5" fmla="*/ 4528252 h 4543749"/>
              <a:gd name="connsiteX0" fmla="*/ 63286 w 4979777"/>
              <a:gd name="connsiteY0" fmla="*/ 4528252 h 4528252"/>
              <a:gd name="connsiteX1" fmla="*/ 0 w 4979777"/>
              <a:gd name="connsiteY1" fmla="*/ 2156847 h 4528252"/>
              <a:gd name="connsiteX2" fmla="*/ 548293 w 4979777"/>
              <a:gd name="connsiteY2" fmla="*/ 0 h 4528252"/>
              <a:gd name="connsiteX3" fmla="*/ 4979777 w 4979777"/>
              <a:gd name="connsiteY3" fmla="*/ 0 h 4528252"/>
              <a:gd name="connsiteX4" fmla="*/ 3864160 w 4979777"/>
              <a:gd name="connsiteY4" fmla="*/ 4470597 h 4528252"/>
              <a:gd name="connsiteX5" fmla="*/ 63286 w 4979777"/>
              <a:gd name="connsiteY5" fmla="*/ 4528252 h 4528252"/>
              <a:gd name="connsiteX0" fmla="*/ 63286 w 4979777"/>
              <a:gd name="connsiteY0" fmla="*/ 4483548 h 4483548"/>
              <a:gd name="connsiteX1" fmla="*/ 0 w 4979777"/>
              <a:gd name="connsiteY1" fmla="*/ 2156847 h 4483548"/>
              <a:gd name="connsiteX2" fmla="*/ 548293 w 4979777"/>
              <a:gd name="connsiteY2" fmla="*/ 0 h 4483548"/>
              <a:gd name="connsiteX3" fmla="*/ 4979777 w 4979777"/>
              <a:gd name="connsiteY3" fmla="*/ 0 h 4483548"/>
              <a:gd name="connsiteX4" fmla="*/ 3864160 w 4979777"/>
              <a:gd name="connsiteY4" fmla="*/ 4470597 h 4483548"/>
              <a:gd name="connsiteX5" fmla="*/ 63286 w 4979777"/>
              <a:gd name="connsiteY5" fmla="*/ 4483548 h 4483548"/>
              <a:gd name="connsiteX0" fmla="*/ 63967 w 4980458"/>
              <a:gd name="connsiteY0" fmla="*/ 4483548 h 4483548"/>
              <a:gd name="connsiteX1" fmla="*/ 681 w 4980458"/>
              <a:gd name="connsiteY1" fmla="*/ 2156847 h 4483548"/>
              <a:gd name="connsiteX2" fmla="*/ 548974 w 4980458"/>
              <a:gd name="connsiteY2" fmla="*/ 0 h 4483548"/>
              <a:gd name="connsiteX3" fmla="*/ 4980458 w 4980458"/>
              <a:gd name="connsiteY3" fmla="*/ 0 h 4483548"/>
              <a:gd name="connsiteX4" fmla="*/ 3864841 w 4980458"/>
              <a:gd name="connsiteY4" fmla="*/ 4470597 h 4483548"/>
              <a:gd name="connsiteX5" fmla="*/ 63967 w 4980458"/>
              <a:gd name="connsiteY5" fmla="*/ 4483548 h 4483548"/>
              <a:gd name="connsiteX0" fmla="*/ 0 w 4916491"/>
              <a:gd name="connsiteY0" fmla="*/ 4483548 h 4483548"/>
              <a:gd name="connsiteX1" fmla="*/ 5802 w 4916491"/>
              <a:gd name="connsiteY1" fmla="*/ 2152783 h 4483548"/>
              <a:gd name="connsiteX2" fmla="*/ 485007 w 4916491"/>
              <a:gd name="connsiteY2" fmla="*/ 0 h 4483548"/>
              <a:gd name="connsiteX3" fmla="*/ 4916491 w 4916491"/>
              <a:gd name="connsiteY3" fmla="*/ 0 h 4483548"/>
              <a:gd name="connsiteX4" fmla="*/ 3800874 w 4916491"/>
              <a:gd name="connsiteY4" fmla="*/ 4470597 h 4483548"/>
              <a:gd name="connsiteX5" fmla="*/ 0 w 4916491"/>
              <a:gd name="connsiteY5" fmla="*/ 4483548 h 4483548"/>
              <a:gd name="connsiteX0" fmla="*/ 554 w 4917045"/>
              <a:gd name="connsiteY0" fmla="*/ 4483548 h 4483548"/>
              <a:gd name="connsiteX1" fmla="*/ 2292 w 4917045"/>
              <a:gd name="connsiteY1" fmla="*/ 2148719 h 4483548"/>
              <a:gd name="connsiteX2" fmla="*/ 485561 w 4917045"/>
              <a:gd name="connsiteY2" fmla="*/ 0 h 4483548"/>
              <a:gd name="connsiteX3" fmla="*/ 4917045 w 4917045"/>
              <a:gd name="connsiteY3" fmla="*/ 0 h 4483548"/>
              <a:gd name="connsiteX4" fmla="*/ 3801428 w 4917045"/>
              <a:gd name="connsiteY4" fmla="*/ 4470597 h 4483548"/>
              <a:gd name="connsiteX5" fmla="*/ 554 w 4917045"/>
              <a:gd name="connsiteY5" fmla="*/ 4483548 h 4483548"/>
              <a:gd name="connsiteX0" fmla="*/ 554 w 4917045"/>
              <a:gd name="connsiteY0" fmla="*/ 4459164 h 4470597"/>
              <a:gd name="connsiteX1" fmla="*/ 2292 w 4917045"/>
              <a:gd name="connsiteY1" fmla="*/ 2148719 h 4470597"/>
              <a:gd name="connsiteX2" fmla="*/ 485561 w 4917045"/>
              <a:gd name="connsiteY2" fmla="*/ 0 h 4470597"/>
              <a:gd name="connsiteX3" fmla="*/ 4917045 w 4917045"/>
              <a:gd name="connsiteY3" fmla="*/ 0 h 4470597"/>
              <a:gd name="connsiteX4" fmla="*/ 3801428 w 4917045"/>
              <a:gd name="connsiteY4" fmla="*/ 4470597 h 4470597"/>
              <a:gd name="connsiteX5" fmla="*/ 554 w 4917045"/>
              <a:gd name="connsiteY5" fmla="*/ 4459164 h 4470597"/>
              <a:gd name="connsiteX0" fmla="*/ 1447 w 4917938"/>
              <a:gd name="connsiteY0" fmla="*/ 4459164 h 4470597"/>
              <a:gd name="connsiteX1" fmla="*/ 3185 w 4917938"/>
              <a:gd name="connsiteY1" fmla="*/ 2148719 h 4470597"/>
              <a:gd name="connsiteX2" fmla="*/ 486454 w 4917938"/>
              <a:gd name="connsiteY2" fmla="*/ 0 h 4470597"/>
              <a:gd name="connsiteX3" fmla="*/ 4917938 w 4917938"/>
              <a:gd name="connsiteY3" fmla="*/ 0 h 4470597"/>
              <a:gd name="connsiteX4" fmla="*/ 3802321 w 4917938"/>
              <a:gd name="connsiteY4" fmla="*/ 4470597 h 4470597"/>
              <a:gd name="connsiteX5" fmla="*/ 1447 w 4917938"/>
              <a:gd name="connsiteY5" fmla="*/ 4459164 h 4470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917938" h="4470597">
                <a:moveTo>
                  <a:pt x="1447" y="4459164"/>
                </a:moveTo>
                <a:cubicBezTo>
                  <a:pt x="8387" y="3135486"/>
                  <a:pt x="-6028" y="2141335"/>
                  <a:pt x="3185" y="2148719"/>
                </a:cubicBezTo>
                <a:lnTo>
                  <a:pt x="486454" y="0"/>
                </a:lnTo>
                <a:lnTo>
                  <a:pt x="4917938" y="0"/>
                </a:lnTo>
                <a:lnTo>
                  <a:pt x="3802321" y="4470597"/>
                </a:lnTo>
                <a:lnTo>
                  <a:pt x="1447" y="4459164"/>
                </a:lnTo>
                <a:close/>
              </a:path>
            </a:pathLst>
          </a:custGeom>
          <a:solidFill>
            <a:srgbClr val="008C95">
              <a:alpha val="5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1">
              <a:ln>
                <a:noFill/>
              </a:ln>
            </a:endParaRPr>
          </a:p>
        </p:txBody>
      </p:sp>
      <p:sp>
        <p:nvSpPr>
          <p:cNvPr id="7" name="Parallelogram 6">
            <a:extLst>
              <a:ext uri="{FF2B5EF4-FFF2-40B4-BE49-F238E27FC236}">
                <a16:creationId xmlns:a16="http://schemas.microsoft.com/office/drawing/2014/main" id="{7DD544B0-3D46-22B9-2F57-4ECAD832A1E3}"/>
              </a:ext>
            </a:extLst>
          </p:cNvPr>
          <p:cNvSpPr/>
          <p:nvPr userDrawn="1"/>
        </p:nvSpPr>
        <p:spPr>
          <a:xfrm>
            <a:off x="1014239" y="1252445"/>
            <a:ext cx="6155007" cy="4644526"/>
          </a:xfrm>
          <a:prstGeom prst="parallelogram">
            <a:avLst/>
          </a:prstGeom>
          <a:solidFill>
            <a:srgbClr val="0071B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n>
                <a:noFill/>
              </a:ln>
            </a:endParaRPr>
          </a:p>
        </p:txBody>
      </p:sp>
      <p:pic>
        <p:nvPicPr>
          <p:cNvPr id="10" name="Picture 9">
            <a:extLst>
              <a:ext uri="{FF2B5EF4-FFF2-40B4-BE49-F238E27FC236}">
                <a16:creationId xmlns:a16="http://schemas.microsoft.com/office/drawing/2014/main" id="{1B084495-6E16-EBBF-FE6C-1651F7649978}"/>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950677" y="1398100"/>
            <a:ext cx="4353216" cy="4353216"/>
          </a:xfrm>
          <a:prstGeom prst="rect">
            <a:avLst/>
          </a:prstGeom>
        </p:spPr>
      </p:pic>
      <p:pic>
        <p:nvPicPr>
          <p:cNvPr id="11" name="Picture 10">
            <a:extLst>
              <a:ext uri="{FF2B5EF4-FFF2-40B4-BE49-F238E27FC236}">
                <a16:creationId xmlns:a16="http://schemas.microsoft.com/office/drawing/2014/main" id="{229BECA0-C6EB-E58A-3671-DC06D28122F4}"/>
              </a:ext>
            </a:extLst>
          </p:cNvPr>
          <p:cNvPicPr>
            <a:picLocks noChangeAspect="1"/>
          </p:cNvPicPr>
          <p:nvPr userDrawn="1"/>
        </p:nvPicPr>
        <p:blipFill rotWithShape="1">
          <a:blip r:embed="rId3">
            <a:extLst>
              <a:ext uri="{BEBA8EAE-BF5A-486C-A8C5-ECC9F3942E4B}">
                <a14:imgProps xmlns:a14="http://schemas.microsoft.com/office/drawing/2010/main">
                  <a14:imgLayer r:embed="rId4">
                    <a14:imgEffect>
                      <a14:brightnessContrast bright="-20000" contrast="20000"/>
                    </a14:imgEffect>
                  </a14:imgLayer>
                </a14:imgProps>
              </a:ext>
              <a:ext uri="{28A0092B-C50C-407E-A947-70E740481C1C}">
                <a14:useLocalDpi xmlns:a14="http://schemas.microsoft.com/office/drawing/2010/main" val="0"/>
              </a:ext>
            </a:extLst>
          </a:blip>
          <a:srcRect l="5322" t="-868" r="30691" b="28149"/>
          <a:stretch/>
        </p:blipFill>
        <p:spPr>
          <a:xfrm>
            <a:off x="8032222" y="2130530"/>
            <a:ext cx="4159780" cy="4727470"/>
          </a:xfrm>
          <a:prstGeom prst="rect">
            <a:avLst/>
          </a:prstGeom>
        </p:spPr>
      </p:pic>
      <p:sp>
        <p:nvSpPr>
          <p:cNvPr id="13" name="Parallelogram 7">
            <a:extLst>
              <a:ext uri="{FF2B5EF4-FFF2-40B4-BE49-F238E27FC236}">
                <a16:creationId xmlns:a16="http://schemas.microsoft.com/office/drawing/2014/main" id="{4E745A51-7B8F-488E-89FE-3AB637A47C2E}"/>
              </a:ext>
            </a:extLst>
          </p:cNvPr>
          <p:cNvSpPr/>
          <p:nvPr userDrawn="1"/>
        </p:nvSpPr>
        <p:spPr>
          <a:xfrm flipH="1">
            <a:off x="1127" y="6450512"/>
            <a:ext cx="9131948" cy="407488"/>
          </a:xfrm>
          <a:custGeom>
            <a:avLst/>
            <a:gdLst>
              <a:gd name="connsiteX0" fmla="*/ 0 w 9361674"/>
              <a:gd name="connsiteY0" fmla="*/ 407488 h 407488"/>
              <a:gd name="connsiteX1" fmla="*/ 206258 w 9361674"/>
              <a:gd name="connsiteY1" fmla="*/ 0 h 407488"/>
              <a:gd name="connsiteX2" fmla="*/ 9361674 w 9361674"/>
              <a:gd name="connsiteY2" fmla="*/ 0 h 407488"/>
              <a:gd name="connsiteX3" fmla="*/ 9155416 w 9361674"/>
              <a:gd name="connsiteY3" fmla="*/ 407488 h 407488"/>
              <a:gd name="connsiteX4" fmla="*/ 0 w 9361674"/>
              <a:gd name="connsiteY4" fmla="*/ 407488 h 407488"/>
              <a:gd name="connsiteX0" fmla="*/ 0 w 9155416"/>
              <a:gd name="connsiteY0" fmla="*/ 407488 h 407488"/>
              <a:gd name="connsiteX1" fmla="*/ 206258 w 9155416"/>
              <a:gd name="connsiteY1" fmla="*/ 0 h 407488"/>
              <a:gd name="connsiteX2" fmla="*/ 9131948 w 9155416"/>
              <a:gd name="connsiteY2" fmla="*/ 0 h 407488"/>
              <a:gd name="connsiteX3" fmla="*/ 9155416 w 9155416"/>
              <a:gd name="connsiteY3" fmla="*/ 407488 h 407488"/>
              <a:gd name="connsiteX4" fmla="*/ 0 w 9155416"/>
              <a:gd name="connsiteY4" fmla="*/ 407488 h 407488"/>
              <a:gd name="connsiteX0" fmla="*/ 0 w 9131948"/>
              <a:gd name="connsiteY0" fmla="*/ 407488 h 407488"/>
              <a:gd name="connsiteX1" fmla="*/ 206258 w 9131948"/>
              <a:gd name="connsiteY1" fmla="*/ 0 h 407488"/>
              <a:gd name="connsiteX2" fmla="*/ 9131948 w 9131948"/>
              <a:gd name="connsiteY2" fmla="*/ 0 h 407488"/>
              <a:gd name="connsiteX3" fmla="*/ 9128389 w 9131948"/>
              <a:gd name="connsiteY3" fmla="*/ 407488 h 407488"/>
              <a:gd name="connsiteX4" fmla="*/ 0 w 9131948"/>
              <a:gd name="connsiteY4" fmla="*/ 407488 h 4074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31948" h="407488">
                <a:moveTo>
                  <a:pt x="0" y="407488"/>
                </a:moveTo>
                <a:lnTo>
                  <a:pt x="206258" y="0"/>
                </a:lnTo>
                <a:lnTo>
                  <a:pt x="9131948" y="0"/>
                </a:lnTo>
                <a:cubicBezTo>
                  <a:pt x="9130762" y="135829"/>
                  <a:pt x="9129575" y="271659"/>
                  <a:pt x="9128389" y="407488"/>
                </a:cubicBezTo>
                <a:lnTo>
                  <a:pt x="0" y="407488"/>
                </a:lnTo>
                <a:close/>
              </a:path>
            </a:pathLst>
          </a:custGeom>
          <a:solidFill>
            <a:srgbClr val="CACACA">
              <a:alpha val="2549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Parallelogram 9">
            <a:extLst>
              <a:ext uri="{FF2B5EF4-FFF2-40B4-BE49-F238E27FC236}">
                <a16:creationId xmlns:a16="http://schemas.microsoft.com/office/drawing/2014/main" id="{C5F9583F-D837-DE2E-D6EB-583C4EA75FCB}"/>
              </a:ext>
            </a:extLst>
          </p:cNvPr>
          <p:cNvSpPr/>
          <p:nvPr userDrawn="1"/>
        </p:nvSpPr>
        <p:spPr>
          <a:xfrm flipH="1">
            <a:off x="8663152" y="6450512"/>
            <a:ext cx="3528848" cy="407488"/>
          </a:xfrm>
          <a:custGeom>
            <a:avLst/>
            <a:gdLst>
              <a:gd name="connsiteX0" fmla="*/ 0 w 3733800"/>
              <a:gd name="connsiteY0" fmla="*/ 407488 h 407488"/>
              <a:gd name="connsiteX1" fmla="*/ 206258 w 3733800"/>
              <a:gd name="connsiteY1" fmla="*/ 0 h 407488"/>
              <a:gd name="connsiteX2" fmla="*/ 3733800 w 3733800"/>
              <a:gd name="connsiteY2" fmla="*/ 0 h 407488"/>
              <a:gd name="connsiteX3" fmla="*/ 3527542 w 3733800"/>
              <a:gd name="connsiteY3" fmla="*/ 407488 h 407488"/>
              <a:gd name="connsiteX4" fmla="*/ 0 w 3733800"/>
              <a:gd name="connsiteY4" fmla="*/ 407488 h 407488"/>
              <a:gd name="connsiteX0" fmla="*/ 0 w 3528848"/>
              <a:gd name="connsiteY0" fmla="*/ 396977 h 407488"/>
              <a:gd name="connsiteX1" fmla="*/ 1306 w 3528848"/>
              <a:gd name="connsiteY1" fmla="*/ 0 h 407488"/>
              <a:gd name="connsiteX2" fmla="*/ 3528848 w 3528848"/>
              <a:gd name="connsiteY2" fmla="*/ 0 h 407488"/>
              <a:gd name="connsiteX3" fmla="*/ 3322590 w 3528848"/>
              <a:gd name="connsiteY3" fmla="*/ 407488 h 407488"/>
              <a:gd name="connsiteX4" fmla="*/ 0 w 3528848"/>
              <a:gd name="connsiteY4" fmla="*/ 396977 h 4074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28848" h="407488">
                <a:moveTo>
                  <a:pt x="0" y="396977"/>
                </a:moveTo>
                <a:cubicBezTo>
                  <a:pt x="435" y="264651"/>
                  <a:pt x="871" y="132326"/>
                  <a:pt x="1306" y="0"/>
                </a:cubicBezTo>
                <a:lnTo>
                  <a:pt x="3528848" y="0"/>
                </a:lnTo>
                <a:lnTo>
                  <a:pt x="3322590" y="407488"/>
                </a:lnTo>
                <a:lnTo>
                  <a:pt x="0" y="396977"/>
                </a:lnTo>
                <a:close/>
              </a:path>
            </a:pathLst>
          </a:custGeom>
          <a:solidFill>
            <a:srgbClr val="0071B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 Placeholder 5">
            <a:extLst>
              <a:ext uri="{FF2B5EF4-FFF2-40B4-BE49-F238E27FC236}">
                <a16:creationId xmlns:a16="http://schemas.microsoft.com/office/drawing/2014/main" id="{1BB4EF12-BCB4-9EEC-F7B9-42999C7DC60A}"/>
              </a:ext>
            </a:extLst>
          </p:cNvPr>
          <p:cNvSpPr>
            <a:spLocks noGrp="1"/>
          </p:cNvSpPr>
          <p:nvPr>
            <p:ph type="body" sz="quarter" idx="10"/>
          </p:nvPr>
        </p:nvSpPr>
        <p:spPr>
          <a:xfrm>
            <a:off x="457200" y="6450513"/>
            <a:ext cx="5181600" cy="407488"/>
          </a:xfrm>
          <a:prstGeom prst="rect">
            <a:avLst/>
          </a:prstGeom>
        </p:spPr>
        <p:txBody>
          <a:bodyPr anchor="ctr"/>
          <a:lstStyle>
            <a:lvl1pPr>
              <a:defRPr sz="619">
                <a:solidFill>
                  <a:srgbClr val="606060"/>
                </a:solidFill>
                <a:latin typeface="Arial" panose="020B0604020202020204" pitchFamily="34" charset="0"/>
                <a:cs typeface="Arial" panose="020B0604020202020204" pitchFamily="34" charset="0"/>
              </a:defRPr>
            </a:lvl1pPr>
          </a:lstStyle>
          <a:p>
            <a:pPr lvl="0"/>
            <a:r>
              <a:rPr lang="en-GB"/>
              <a:t>Click to edit Master text styles</a:t>
            </a:r>
          </a:p>
        </p:txBody>
      </p:sp>
      <p:sp>
        <p:nvSpPr>
          <p:cNvPr id="8" name="Title 4">
            <a:extLst>
              <a:ext uri="{FF2B5EF4-FFF2-40B4-BE49-F238E27FC236}">
                <a16:creationId xmlns:a16="http://schemas.microsoft.com/office/drawing/2014/main" id="{92E80A7C-B69C-407C-05C8-8401C452E6CF}"/>
              </a:ext>
            </a:extLst>
          </p:cNvPr>
          <p:cNvSpPr>
            <a:spLocks noGrp="1"/>
          </p:cNvSpPr>
          <p:nvPr>
            <p:ph type="title" hasCustomPrompt="1"/>
          </p:nvPr>
        </p:nvSpPr>
        <p:spPr>
          <a:xfrm>
            <a:off x="457202" y="323187"/>
            <a:ext cx="9349993" cy="559323"/>
          </a:xfrm>
          <a:prstGeom prst="rect">
            <a:avLst/>
          </a:prstGeom>
        </p:spPr>
        <p:txBody>
          <a:bodyPr/>
          <a:lstStyle>
            <a:lvl1pPr>
              <a:defRPr sz="2250" b="1">
                <a:solidFill>
                  <a:srgbClr val="606060"/>
                </a:solidFill>
                <a:latin typeface="Arial" panose="020B0604020202020204" pitchFamily="34" charset="0"/>
                <a:cs typeface="Arial" panose="020B0604020202020204" pitchFamily="34" charset="0"/>
              </a:defRPr>
            </a:lvl1pPr>
          </a:lstStyle>
          <a:p>
            <a:r>
              <a:rPr lang="en-GB"/>
              <a:t>Lunch</a:t>
            </a:r>
            <a:endParaRPr lang="en-US"/>
          </a:p>
        </p:txBody>
      </p:sp>
    </p:spTree>
    <p:extLst>
      <p:ext uri="{BB962C8B-B14F-4D97-AF65-F5344CB8AC3E}">
        <p14:creationId xmlns:p14="http://schemas.microsoft.com/office/powerpoint/2010/main" val="194881120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Discussion/break out">
    <p:spTree>
      <p:nvGrpSpPr>
        <p:cNvPr id="1" name=""/>
        <p:cNvGrpSpPr/>
        <p:nvPr/>
      </p:nvGrpSpPr>
      <p:grpSpPr>
        <a:xfrm>
          <a:off x="0" y="0"/>
          <a:ext cx="0" cy="0"/>
          <a:chOff x="0" y="0"/>
          <a:chExt cx="0" cy="0"/>
        </a:xfrm>
      </p:grpSpPr>
      <p:sp>
        <p:nvSpPr>
          <p:cNvPr id="5" name="Parallelogram 4">
            <a:extLst>
              <a:ext uri="{FF2B5EF4-FFF2-40B4-BE49-F238E27FC236}">
                <a16:creationId xmlns:a16="http://schemas.microsoft.com/office/drawing/2014/main" id="{ABF20446-4FC4-D648-C6D7-25F566FB8042}"/>
              </a:ext>
            </a:extLst>
          </p:cNvPr>
          <p:cNvSpPr/>
          <p:nvPr userDrawn="1"/>
        </p:nvSpPr>
        <p:spPr>
          <a:xfrm>
            <a:off x="5191335" y="3657157"/>
            <a:ext cx="2567336" cy="2567336"/>
          </a:xfrm>
          <a:prstGeom prst="parallelogram">
            <a:avLst/>
          </a:prstGeom>
          <a:solidFill>
            <a:srgbClr val="008C9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n>
                <a:noFill/>
              </a:ln>
            </a:endParaRPr>
          </a:p>
        </p:txBody>
      </p:sp>
      <p:sp>
        <p:nvSpPr>
          <p:cNvPr id="6" name="Parallelogram 5">
            <a:extLst>
              <a:ext uri="{FF2B5EF4-FFF2-40B4-BE49-F238E27FC236}">
                <a16:creationId xmlns:a16="http://schemas.microsoft.com/office/drawing/2014/main" id="{C7AE50B3-5F64-23E4-0100-EC39E228E514}"/>
              </a:ext>
            </a:extLst>
          </p:cNvPr>
          <p:cNvSpPr/>
          <p:nvPr userDrawn="1"/>
        </p:nvSpPr>
        <p:spPr>
          <a:xfrm>
            <a:off x="-156" y="1981202"/>
            <a:ext cx="4917939" cy="4470597"/>
          </a:xfrm>
          <a:custGeom>
            <a:avLst/>
            <a:gdLst>
              <a:gd name="connsiteX0" fmla="*/ 0 w 5908384"/>
              <a:gd name="connsiteY0" fmla="*/ 5907600 h 5907600"/>
              <a:gd name="connsiteX1" fmla="*/ 1476900 w 5908384"/>
              <a:gd name="connsiteY1" fmla="*/ 0 h 5907600"/>
              <a:gd name="connsiteX2" fmla="*/ 5908384 w 5908384"/>
              <a:gd name="connsiteY2" fmla="*/ 0 h 5907600"/>
              <a:gd name="connsiteX3" fmla="*/ 4431484 w 5908384"/>
              <a:gd name="connsiteY3" fmla="*/ 5907600 h 5907600"/>
              <a:gd name="connsiteX4" fmla="*/ 0 w 5908384"/>
              <a:gd name="connsiteY4" fmla="*/ 5907600 h 5907600"/>
              <a:gd name="connsiteX0" fmla="*/ 0 w 5908384"/>
              <a:gd name="connsiteY0" fmla="*/ 5907600 h 5907600"/>
              <a:gd name="connsiteX1" fmla="*/ 928607 w 5908384"/>
              <a:gd name="connsiteY1" fmla="*/ 2156847 h 5907600"/>
              <a:gd name="connsiteX2" fmla="*/ 1476900 w 5908384"/>
              <a:gd name="connsiteY2" fmla="*/ 0 h 5907600"/>
              <a:gd name="connsiteX3" fmla="*/ 5908384 w 5908384"/>
              <a:gd name="connsiteY3" fmla="*/ 0 h 5907600"/>
              <a:gd name="connsiteX4" fmla="*/ 4431484 w 5908384"/>
              <a:gd name="connsiteY4" fmla="*/ 5907600 h 5907600"/>
              <a:gd name="connsiteX5" fmla="*/ 0 w 5908384"/>
              <a:gd name="connsiteY5" fmla="*/ 5907600 h 5907600"/>
              <a:gd name="connsiteX0" fmla="*/ 136434 w 5068424"/>
              <a:gd name="connsiteY0" fmla="*/ 4915709 h 5907600"/>
              <a:gd name="connsiteX1" fmla="*/ 88647 w 5068424"/>
              <a:gd name="connsiteY1" fmla="*/ 2156847 h 5907600"/>
              <a:gd name="connsiteX2" fmla="*/ 636940 w 5068424"/>
              <a:gd name="connsiteY2" fmla="*/ 0 h 5907600"/>
              <a:gd name="connsiteX3" fmla="*/ 5068424 w 5068424"/>
              <a:gd name="connsiteY3" fmla="*/ 0 h 5907600"/>
              <a:gd name="connsiteX4" fmla="*/ 3591524 w 5068424"/>
              <a:gd name="connsiteY4" fmla="*/ 5907600 h 5907600"/>
              <a:gd name="connsiteX5" fmla="*/ 136434 w 5068424"/>
              <a:gd name="connsiteY5" fmla="*/ 4915709 h 5907600"/>
              <a:gd name="connsiteX0" fmla="*/ 177967 w 5109957"/>
              <a:gd name="connsiteY0" fmla="*/ 4915709 h 5907600"/>
              <a:gd name="connsiteX1" fmla="*/ 130180 w 5109957"/>
              <a:gd name="connsiteY1" fmla="*/ 2156847 h 5907600"/>
              <a:gd name="connsiteX2" fmla="*/ 678473 w 5109957"/>
              <a:gd name="connsiteY2" fmla="*/ 0 h 5907600"/>
              <a:gd name="connsiteX3" fmla="*/ 5109957 w 5109957"/>
              <a:gd name="connsiteY3" fmla="*/ 0 h 5907600"/>
              <a:gd name="connsiteX4" fmla="*/ 3633057 w 5109957"/>
              <a:gd name="connsiteY4" fmla="*/ 5907600 h 5907600"/>
              <a:gd name="connsiteX5" fmla="*/ 177967 w 5109957"/>
              <a:gd name="connsiteY5" fmla="*/ 4915709 h 5907600"/>
              <a:gd name="connsiteX0" fmla="*/ 47787 w 4979777"/>
              <a:gd name="connsiteY0" fmla="*/ 4915709 h 5907600"/>
              <a:gd name="connsiteX1" fmla="*/ 0 w 4979777"/>
              <a:gd name="connsiteY1" fmla="*/ 2156847 h 5907600"/>
              <a:gd name="connsiteX2" fmla="*/ 548293 w 4979777"/>
              <a:gd name="connsiteY2" fmla="*/ 0 h 5907600"/>
              <a:gd name="connsiteX3" fmla="*/ 4979777 w 4979777"/>
              <a:gd name="connsiteY3" fmla="*/ 0 h 5907600"/>
              <a:gd name="connsiteX4" fmla="*/ 3502877 w 4979777"/>
              <a:gd name="connsiteY4" fmla="*/ 5907600 h 5907600"/>
              <a:gd name="connsiteX5" fmla="*/ 47787 w 4979777"/>
              <a:gd name="connsiteY5" fmla="*/ 4915709 h 5907600"/>
              <a:gd name="connsiteX0" fmla="*/ 47787 w 4979777"/>
              <a:gd name="connsiteY0" fmla="*/ 4915709 h 4915709"/>
              <a:gd name="connsiteX1" fmla="*/ 0 w 4979777"/>
              <a:gd name="connsiteY1" fmla="*/ 2156847 h 4915709"/>
              <a:gd name="connsiteX2" fmla="*/ 548293 w 4979777"/>
              <a:gd name="connsiteY2" fmla="*/ 0 h 4915709"/>
              <a:gd name="connsiteX3" fmla="*/ 4979777 w 4979777"/>
              <a:gd name="connsiteY3" fmla="*/ 0 h 4915709"/>
              <a:gd name="connsiteX4" fmla="*/ 3843840 w 4979777"/>
              <a:gd name="connsiteY4" fmla="*/ 4543749 h 4915709"/>
              <a:gd name="connsiteX5" fmla="*/ 47787 w 4979777"/>
              <a:gd name="connsiteY5" fmla="*/ 4915709 h 4915709"/>
              <a:gd name="connsiteX0" fmla="*/ 63286 w 4979777"/>
              <a:gd name="connsiteY0" fmla="*/ 4528252 h 4543749"/>
              <a:gd name="connsiteX1" fmla="*/ 0 w 4979777"/>
              <a:gd name="connsiteY1" fmla="*/ 2156847 h 4543749"/>
              <a:gd name="connsiteX2" fmla="*/ 548293 w 4979777"/>
              <a:gd name="connsiteY2" fmla="*/ 0 h 4543749"/>
              <a:gd name="connsiteX3" fmla="*/ 4979777 w 4979777"/>
              <a:gd name="connsiteY3" fmla="*/ 0 h 4543749"/>
              <a:gd name="connsiteX4" fmla="*/ 3843840 w 4979777"/>
              <a:gd name="connsiteY4" fmla="*/ 4543749 h 4543749"/>
              <a:gd name="connsiteX5" fmla="*/ 63286 w 4979777"/>
              <a:gd name="connsiteY5" fmla="*/ 4528252 h 4543749"/>
              <a:gd name="connsiteX0" fmla="*/ 63286 w 4979777"/>
              <a:gd name="connsiteY0" fmla="*/ 4528252 h 4528252"/>
              <a:gd name="connsiteX1" fmla="*/ 0 w 4979777"/>
              <a:gd name="connsiteY1" fmla="*/ 2156847 h 4528252"/>
              <a:gd name="connsiteX2" fmla="*/ 548293 w 4979777"/>
              <a:gd name="connsiteY2" fmla="*/ 0 h 4528252"/>
              <a:gd name="connsiteX3" fmla="*/ 4979777 w 4979777"/>
              <a:gd name="connsiteY3" fmla="*/ 0 h 4528252"/>
              <a:gd name="connsiteX4" fmla="*/ 3864160 w 4979777"/>
              <a:gd name="connsiteY4" fmla="*/ 4470597 h 4528252"/>
              <a:gd name="connsiteX5" fmla="*/ 63286 w 4979777"/>
              <a:gd name="connsiteY5" fmla="*/ 4528252 h 4528252"/>
              <a:gd name="connsiteX0" fmla="*/ 63286 w 4979777"/>
              <a:gd name="connsiteY0" fmla="*/ 4483548 h 4483548"/>
              <a:gd name="connsiteX1" fmla="*/ 0 w 4979777"/>
              <a:gd name="connsiteY1" fmla="*/ 2156847 h 4483548"/>
              <a:gd name="connsiteX2" fmla="*/ 548293 w 4979777"/>
              <a:gd name="connsiteY2" fmla="*/ 0 h 4483548"/>
              <a:gd name="connsiteX3" fmla="*/ 4979777 w 4979777"/>
              <a:gd name="connsiteY3" fmla="*/ 0 h 4483548"/>
              <a:gd name="connsiteX4" fmla="*/ 3864160 w 4979777"/>
              <a:gd name="connsiteY4" fmla="*/ 4470597 h 4483548"/>
              <a:gd name="connsiteX5" fmla="*/ 63286 w 4979777"/>
              <a:gd name="connsiteY5" fmla="*/ 4483548 h 4483548"/>
              <a:gd name="connsiteX0" fmla="*/ 63967 w 4980458"/>
              <a:gd name="connsiteY0" fmla="*/ 4483548 h 4483548"/>
              <a:gd name="connsiteX1" fmla="*/ 681 w 4980458"/>
              <a:gd name="connsiteY1" fmla="*/ 2156847 h 4483548"/>
              <a:gd name="connsiteX2" fmla="*/ 548974 w 4980458"/>
              <a:gd name="connsiteY2" fmla="*/ 0 h 4483548"/>
              <a:gd name="connsiteX3" fmla="*/ 4980458 w 4980458"/>
              <a:gd name="connsiteY3" fmla="*/ 0 h 4483548"/>
              <a:gd name="connsiteX4" fmla="*/ 3864841 w 4980458"/>
              <a:gd name="connsiteY4" fmla="*/ 4470597 h 4483548"/>
              <a:gd name="connsiteX5" fmla="*/ 63967 w 4980458"/>
              <a:gd name="connsiteY5" fmla="*/ 4483548 h 4483548"/>
              <a:gd name="connsiteX0" fmla="*/ 0 w 4916491"/>
              <a:gd name="connsiteY0" fmla="*/ 4483548 h 4483548"/>
              <a:gd name="connsiteX1" fmla="*/ 5802 w 4916491"/>
              <a:gd name="connsiteY1" fmla="*/ 2152783 h 4483548"/>
              <a:gd name="connsiteX2" fmla="*/ 485007 w 4916491"/>
              <a:gd name="connsiteY2" fmla="*/ 0 h 4483548"/>
              <a:gd name="connsiteX3" fmla="*/ 4916491 w 4916491"/>
              <a:gd name="connsiteY3" fmla="*/ 0 h 4483548"/>
              <a:gd name="connsiteX4" fmla="*/ 3800874 w 4916491"/>
              <a:gd name="connsiteY4" fmla="*/ 4470597 h 4483548"/>
              <a:gd name="connsiteX5" fmla="*/ 0 w 4916491"/>
              <a:gd name="connsiteY5" fmla="*/ 4483548 h 4483548"/>
              <a:gd name="connsiteX0" fmla="*/ 554 w 4917045"/>
              <a:gd name="connsiteY0" fmla="*/ 4483548 h 4483548"/>
              <a:gd name="connsiteX1" fmla="*/ 2292 w 4917045"/>
              <a:gd name="connsiteY1" fmla="*/ 2148719 h 4483548"/>
              <a:gd name="connsiteX2" fmla="*/ 485561 w 4917045"/>
              <a:gd name="connsiteY2" fmla="*/ 0 h 4483548"/>
              <a:gd name="connsiteX3" fmla="*/ 4917045 w 4917045"/>
              <a:gd name="connsiteY3" fmla="*/ 0 h 4483548"/>
              <a:gd name="connsiteX4" fmla="*/ 3801428 w 4917045"/>
              <a:gd name="connsiteY4" fmla="*/ 4470597 h 4483548"/>
              <a:gd name="connsiteX5" fmla="*/ 554 w 4917045"/>
              <a:gd name="connsiteY5" fmla="*/ 4483548 h 4483548"/>
              <a:gd name="connsiteX0" fmla="*/ 554 w 4917045"/>
              <a:gd name="connsiteY0" fmla="*/ 4459164 h 4470597"/>
              <a:gd name="connsiteX1" fmla="*/ 2292 w 4917045"/>
              <a:gd name="connsiteY1" fmla="*/ 2148719 h 4470597"/>
              <a:gd name="connsiteX2" fmla="*/ 485561 w 4917045"/>
              <a:gd name="connsiteY2" fmla="*/ 0 h 4470597"/>
              <a:gd name="connsiteX3" fmla="*/ 4917045 w 4917045"/>
              <a:gd name="connsiteY3" fmla="*/ 0 h 4470597"/>
              <a:gd name="connsiteX4" fmla="*/ 3801428 w 4917045"/>
              <a:gd name="connsiteY4" fmla="*/ 4470597 h 4470597"/>
              <a:gd name="connsiteX5" fmla="*/ 554 w 4917045"/>
              <a:gd name="connsiteY5" fmla="*/ 4459164 h 4470597"/>
              <a:gd name="connsiteX0" fmla="*/ 1447 w 4917938"/>
              <a:gd name="connsiteY0" fmla="*/ 4459164 h 4470597"/>
              <a:gd name="connsiteX1" fmla="*/ 3185 w 4917938"/>
              <a:gd name="connsiteY1" fmla="*/ 2148719 h 4470597"/>
              <a:gd name="connsiteX2" fmla="*/ 486454 w 4917938"/>
              <a:gd name="connsiteY2" fmla="*/ 0 h 4470597"/>
              <a:gd name="connsiteX3" fmla="*/ 4917938 w 4917938"/>
              <a:gd name="connsiteY3" fmla="*/ 0 h 4470597"/>
              <a:gd name="connsiteX4" fmla="*/ 3802321 w 4917938"/>
              <a:gd name="connsiteY4" fmla="*/ 4470597 h 4470597"/>
              <a:gd name="connsiteX5" fmla="*/ 1447 w 4917938"/>
              <a:gd name="connsiteY5" fmla="*/ 4459164 h 4470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917938" h="4470597">
                <a:moveTo>
                  <a:pt x="1447" y="4459164"/>
                </a:moveTo>
                <a:cubicBezTo>
                  <a:pt x="8387" y="3135486"/>
                  <a:pt x="-6028" y="2141335"/>
                  <a:pt x="3185" y="2148719"/>
                </a:cubicBezTo>
                <a:lnTo>
                  <a:pt x="486454" y="0"/>
                </a:lnTo>
                <a:lnTo>
                  <a:pt x="4917938" y="0"/>
                </a:lnTo>
                <a:lnTo>
                  <a:pt x="3802321" y="4470597"/>
                </a:lnTo>
                <a:lnTo>
                  <a:pt x="1447" y="4459164"/>
                </a:lnTo>
                <a:close/>
              </a:path>
            </a:pathLst>
          </a:custGeom>
          <a:solidFill>
            <a:srgbClr val="008C95">
              <a:alpha val="5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1">
              <a:ln>
                <a:noFill/>
              </a:ln>
            </a:endParaRPr>
          </a:p>
        </p:txBody>
      </p:sp>
      <p:sp>
        <p:nvSpPr>
          <p:cNvPr id="7" name="Parallelogram 6">
            <a:extLst>
              <a:ext uri="{FF2B5EF4-FFF2-40B4-BE49-F238E27FC236}">
                <a16:creationId xmlns:a16="http://schemas.microsoft.com/office/drawing/2014/main" id="{7DD544B0-3D46-22B9-2F57-4ECAD832A1E3}"/>
              </a:ext>
            </a:extLst>
          </p:cNvPr>
          <p:cNvSpPr/>
          <p:nvPr userDrawn="1"/>
        </p:nvSpPr>
        <p:spPr>
          <a:xfrm>
            <a:off x="1014239" y="1248739"/>
            <a:ext cx="6155007" cy="4644526"/>
          </a:xfrm>
          <a:prstGeom prst="parallelogram">
            <a:avLst/>
          </a:prstGeom>
          <a:solidFill>
            <a:srgbClr val="0071B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n>
                <a:noFill/>
              </a:ln>
            </a:endParaRPr>
          </a:p>
        </p:txBody>
      </p:sp>
      <p:pic>
        <p:nvPicPr>
          <p:cNvPr id="11" name="Picture 10">
            <a:extLst>
              <a:ext uri="{FF2B5EF4-FFF2-40B4-BE49-F238E27FC236}">
                <a16:creationId xmlns:a16="http://schemas.microsoft.com/office/drawing/2014/main" id="{229BECA0-C6EB-E58A-3671-DC06D28122F4}"/>
              </a:ext>
            </a:extLst>
          </p:cNvPr>
          <p:cNvPicPr>
            <a:picLocks noChangeAspect="1"/>
          </p:cNvPicPr>
          <p:nvPr userDrawn="1"/>
        </p:nvPicPr>
        <p:blipFill rotWithShape="1">
          <a:blip r:embed="rId2">
            <a:duotone>
              <a:prstClr val="black"/>
              <a:srgbClr val="606060">
                <a:tint val="45000"/>
                <a:satMod val="400000"/>
              </a:srgbClr>
            </a:duotone>
            <a:alphaModFix amt="35000"/>
            <a:extLst>
              <a:ext uri="{28A0092B-C50C-407E-A947-70E740481C1C}">
                <a14:useLocalDpi xmlns:a14="http://schemas.microsoft.com/office/drawing/2010/main" val="0"/>
              </a:ext>
            </a:extLst>
          </a:blip>
          <a:srcRect l="-5420" t="-6017" r="31885" b="1"/>
          <a:stretch/>
        </p:blipFill>
        <p:spPr>
          <a:xfrm>
            <a:off x="8032222" y="2130530"/>
            <a:ext cx="4159780" cy="4727470"/>
          </a:xfrm>
          <a:prstGeom prst="rect">
            <a:avLst/>
          </a:prstGeom>
        </p:spPr>
      </p:pic>
      <p:sp>
        <p:nvSpPr>
          <p:cNvPr id="13" name="Parallelogram 7">
            <a:extLst>
              <a:ext uri="{FF2B5EF4-FFF2-40B4-BE49-F238E27FC236}">
                <a16:creationId xmlns:a16="http://schemas.microsoft.com/office/drawing/2014/main" id="{4E745A51-7B8F-488E-89FE-3AB637A47C2E}"/>
              </a:ext>
            </a:extLst>
          </p:cNvPr>
          <p:cNvSpPr/>
          <p:nvPr userDrawn="1"/>
        </p:nvSpPr>
        <p:spPr>
          <a:xfrm flipH="1">
            <a:off x="1127" y="6450512"/>
            <a:ext cx="9131948" cy="407488"/>
          </a:xfrm>
          <a:custGeom>
            <a:avLst/>
            <a:gdLst>
              <a:gd name="connsiteX0" fmla="*/ 0 w 9361674"/>
              <a:gd name="connsiteY0" fmla="*/ 407488 h 407488"/>
              <a:gd name="connsiteX1" fmla="*/ 206258 w 9361674"/>
              <a:gd name="connsiteY1" fmla="*/ 0 h 407488"/>
              <a:gd name="connsiteX2" fmla="*/ 9361674 w 9361674"/>
              <a:gd name="connsiteY2" fmla="*/ 0 h 407488"/>
              <a:gd name="connsiteX3" fmla="*/ 9155416 w 9361674"/>
              <a:gd name="connsiteY3" fmla="*/ 407488 h 407488"/>
              <a:gd name="connsiteX4" fmla="*/ 0 w 9361674"/>
              <a:gd name="connsiteY4" fmla="*/ 407488 h 407488"/>
              <a:gd name="connsiteX0" fmla="*/ 0 w 9155416"/>
              <a:gd name="connsiteY0" fmla="*/ 407488 h 407488"/>
              <a:gd name="connsiteX1" fmla="*/ 206258 w 9155416"/>
              <a:gd name="connsiteY1" fmla="*/ 0 h 407488"/>
              <a:gd name="connsiteX2" fmla="*/ 9131948 w 9155416"/>
              <a:gd name="connsiteY2" fmla="*/ 0 h 407488"/>
              <a:gd name="connsiteX3" fmla="*/ 9155416 w 9155416"/>
              <a:gd name="connsiteY3" fmla="*/ 407488 h 407488"/>
              <a:gd name="connsiteX4" fmla="*/ 0 w 9155416"/>
              <a:gd name="connsiteY4" fmla="*/ 407488 h 407488"/>
              <a:gd name="connsiteX0" fmla="*/ 0 w 9131948"/>
              <a:gd name="connsiteY0" fmla="*/ 407488 h 407488"/>
              <a:gd name="connsiteX1" fmla="*/ 206258 w 9131948"/>
              <a:gd name="connsiteY1" fmla="*/ 0 h 407488"/>
              <a:gd name="connsiteX2" fmla="*/ 9131948 w 9131948"/>
              <a:gd name="connsiteY2" fmla="*/ 0 h 407488"/>
              <a:gd name="connsiteX3" fmla="*/ 9128389 w 9131948"/>
              <a:gd name="connsiteY3" fmla="*/ 407488 h 407488"/>
              <a:gd name="connsiteX4" fmla="*/ 0 w 9131948"/>
              <a:gd name="connsiteY4" fmla="*/ 407488 h 4074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31948" h="407488">
                <a:moveTo>
                  <a:pt x="0" y="407488"/>
                </a:moveTo>
                <a:lnTo>
                  <a:pt x="206258" y="0"/>
                </a:lnTo>
                <a:lnTo>
                  <a:pt x="9131948" y="0"/>
                </a:lnTo>
                <a:cubicBezTo>
                  <a:pt x="9130762" y="135829"/>
                  <a:pt x="9129575" y="271659"/>
                  <a:pt x="9128389" y="407488"/>
                </a:cubicBezTo>
                <a:lnTo>
                  <a:pt x="0" y="407488"/>
                </a:lnTo>
                <a:close/>
              </a:path>
            </a:pathLst>
          </a:custGeom>
          <a:solidFill>
            <a:srgbClr val="CACACA">
              <a:alpha val="2549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Parallelogram 9">
            <a:extLst>
              <a:ext uri="{FF2B5EF4-FFF2-40B4-BE49-F238E27FC236}">
                <a16:creationId xmlns:a16="http://schemas.microsoft.com/office/drawing/2014/main" id="{C5F9583F-D837-DE2E-D6EB-583C4EA75FCB}"/>
              </a:ext>
            </a:extLst>
          </p:cNvPr>
          <p:cNvSpPr/>
          <p:nvPr userDrawn="1"/>
        </p:nvSpPr>
        <p:spPr>
          <a:xfrm flipH="1">
            <a:off x="8663152" y="6450512"/>
            <a:ext cx="3528848" cy="407488"/>
          </a:xfrm>
          <a:custGeom>
            <a:avLst/>
            <a:gdLst>
              <a:gd name="connsiteX0" fmla="*/ 0 w 3733800"/>
              <a:gd name="connsiteY0" fmla="*/ 407488 h 407488"/>
              <a:gd name="connsiteX1" fmla="*/ 206258 w 3733800"/>
              <a:gd name="connsiteY1" fmla="*/ 0 h 407488"/>
              <a:gd name="connsiteX2" fmla="*/ 3733800 w 3733800"/>
              <a:gd name="connsiteY2" fmla="*/ 0 h 407488"/>
              <a:gd name="connsiteX3" fmla="*/ 3527542 w 3733800"/>
              <a:gd name="connsiteY3" fmla="*/ 407488 h 407488"/>
              <a:gd name="connsiteX4" fmla="*/ 0 w 3733800"/>
              <a:gd name="connsiteY4" fmla="*/ 407488 h 407488"/>
              <a:gd name="connsiteX0" fmla="*/ 0 w 3528848"/>
              <a:gd name="connsiteY0" fmla="*/ 396977 h 407488"/>
              <a:gd name="connsiteX1" fmla="*/ 1306 w 3528848"/>
              <a:gd name="connsiteY1" fmla="*/ 0 h 407488"/>
              <a:gd name="connsiteX2" fmla="*/ 3528848 w 3528848"/>
              <a:gd name="connsiteY2" fmla="*/ 0 h 407488"/>
              <a:gd name="connsiteX3" fmla="*/ 3322590 w 3528848"/>
              <a:gd name="connsiteY3" fmla="*/ 407488 h 407488"/>
              <a:gd name="connsiteX4" fmla="*/ 0 w 3528848"/>
              <a:gd name="connsiteY4" fmla="*/ 396977 h 4074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28848" h="407488">
                <a:moveTo>
                  <a:pt x="0" y="396977"/>
                </a:moveTo>
                <a:cubicBezTo>
                  <a:pt x="435" y="264651"/>
                  <a:pt x="871" y="132326"/>
                  <a:pt x="1306" y="0"/>
                </a:cubicBezTo>
                <a:lnTo>
                  <a:pt x="3528848" y="0"/>
                </a:lnTo>
                <a:lnTo>
                  <a:pt x="3322590" y="407488"/>
                </a:lnTo>
                <a:lnTo>
                  <a:pt x="0" y="396977"/>
                </a:lnTo>
                <a:close/>
              </a:path>
            </a:pathLst>
          </a:custGeom>
          <a:solidFill>
            <a:srgbClr val="0071B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descr="A black and white chat bubbles&#10;&#10;Description automatically generated">
            <a:extLst>
              <a:ext uri="{FF2B5EF4-FFF2-40B4-BE49-F238E27FC236}">
                <a16:creationId xmlns:a16="http://schemas.microsoft.com/office/drawing/2014/main" id="{8127CCE5-C34C-664A-8038-28865F7B550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183837" y="2192870"/>
            <a:ext cx="3596923" cy="2835412"/>
          </a:xfrm>
          <a:prstGeom prst="rect">
            <a:avLst/>
          </a:prstGeom>
        </p:spPr>
      </p:pic>
      <p:sp>
        <p:nvSpPr>
          <p:cNvPr id="2" name="Text Placeholder 5">
            <a:extLst>
              <a:ext uri="{FF2B5EF4-FFF2-40B4-BE49-F238E27FC236}">
                <a16:creationId xmlns:a16="http://schemas.microsoft.com/office/drawing/2014/main" id="{93ADEA23-6836-1769-A989-CC0B8470352E}"/>
              </a:ext>
            </a:extLst>
          </p:cNvPr>
          <p:cNvSpPr>
            <a:spLocks noGrp="1"/>
          </p:cNvSpPr>
          <p:nvPr>
            <p:ph type="body" sz="quarter" idx="10"/>
          </p:nvPr>
        </p:nvSpPr>
        <p:spPr>
          <a:xfrm>
            <a:off x="457200" y="6450513"/>
            <a:ext cx="5181600" cy="407488"/>
          </a:xfrm>
          <a:prstGeom prst="rect">
            <a:avLst/>
          </a:prstGeom>
        </p:spPr>
        <p:txBody>
          <a:bodyPr anchor="ctr"/>
          <a:lstStyle>
            <a:lvl1pPr>
              <a:defRPr sz="619">
                <a:solidFill>
                  <a:srgbClr val="606060"/>
                </a:solidFill>
                <a:latin typeface="Arial" panose="020B0604020202020204" pitchFamily="34" charset="0"/>
                <a:cs typeface="Arial" panose="020B0604020202020204" pitchFamily="34" charset="0"/>
              </a:defRPr>
            </a:lvl1pPr>
          </a:lstStyle>
          <a:p>
            <a:pPr lvl="0"/>
            <a:r>
              <a:rPr lang="en-GB"/>
              <a:t>Click to edit Master text styles</a:t>
            </a:r>
          </a:p>
        </p:txBody>
      </p:sp>
      <p:sp>
        <p:nvSpPr>
          <p:cNvPr id="3" name="Title 4">
            <a:extLst>
              <a:ext uri="{FF2B5EF4-FFF2-40B4-BE49-F238E27FC236}">
                <a16:creationId xmlns:a16="http://schemas.microsoft.com/office/drawing/2014/main" id="{5F14F7AD-0434-B94A-96C2-9077E9F5B4E5}"/>
              </a:ext>
            </a:extLst>
          </p:cNvPr>
          <p:cNvSpPr>
            <a:spLocks noGrp="1"/>
          </p:cNvSpPr>
          <p:nvPr>
            <p:ph type="title" hasCustomPrompt="1"/>
          </p:nvPr>
        </p:nvSpPr>
        <p:spPr>
          <a:xfrm>
            <a:off x="457202" y="323187"/>
            <a:ext cx="9349993" cy="559323"/>
          </a:xfrm>
          <a:prstGeom prst="rect">
            <a:avLst/>
          </a:prstGeom>
        </p:spPr>
        <p:txBody>
          <a:bodyPr/>
          <a:lstStyle>
            <a:lvl1pPr>
              <a:defRPr sz="2250" b="1">
                <a:solidFill>
                  <a:srgbClr val="606060"/>
                </a:solidFill>
                <a:latin typeface="Arial" panose="020B0604020202020204" pitchFamily="34" charset="0"/>
                <a:cs typeface="Arial" panose="020B0604020202020204" pitchFamily="34" charset="0"/>
              </a:defRPr>
            </a:lvl1pPr>
          </a:lstStyle>
          <a:p>
            <a:r>
              <a:rPr lang="en-GB"/>
              <a:t>Discussion</a:t>
            </a:r>
            <a:br>
              <a:rPr lang="en-GB"/>
            </a:br>
            <a:endParaRPr lang="en-US"/>
          </a:p>
        </p:txBody>
      </p:sp>
    </p:spTree>
    <p:extLst>
      <p:ext uri="{BB962C8B-B14F-4D97-AF65-F5344CB8AC3E}">
        <p14:creationId xmlns:p14="http://schemas.microsoft.com/office/powerpoint/2010/main" val="360182703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Discussion/break out 2">
    <p:spTree>
      <p:nvGrpSpPr>
        <p:cNvPr id="1" name=""/>
        <p:cNvGrpSpPr/>
        <p:nvPr/>
      </p:nvGrpSpPr>
      <p:grpSpPr>
        <a:xfrm>
          <a:off x="0" y="0"/>
          <a:ext cx="0" cy="0"/>
          <a:chOff x="0" y="0"/>
          <a:chExt cx="0" cy="0"/>
        </a:xfrm>
      </p:grpSpPr>
      <p:sp>
        <p:nvSpPr>
          <p:cNvPr id="5" name="Parallelogram 4">
            <a:extLst>
              <a:ext uri="{FF2B5EF4-FFF2-40B4-BE49-F238E27FC236}">
                <a16:creationId xmlns:a16="http://schemas.microsoft.com/office/drawing/2014/main" id="{ABF20446-4FC4-D648-C6D7-25F566FB8042}"/>
              </a:ext>
            </a:extLst>
          </p:cNvPr>
          <p:cNvSpPr/>
          <p:nvPr userDrawn="1"/>
        </p:nvSpPr>
        <p:spPr>
          <a:xfrm>
            <a:off x="5191335" y="3657157"/>
            <a:ext cx="2567336" cy="2567336"/>
          </a:xfrm>
          <a:prstGeom prst="parallelogram">
            <a:avLst/>
          </a:prstGeom>
          <a:solidFill>
            <a:srgbClr val="008C9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n>
                <a:noFill/>
              </a:ln>
            </a:endParaRPr>
          </a:p>
        </p:txBody>
      </p:sp>
      <p:sp>
        <p:nvSpPr>
          <p:cNvPr id="6" name="Parallelogram 5">
            <a:extLst>
              <a:ext uri="{FF2B5EF4-FFF2-40B4-BE49-F238E27FC236}">
                <a16:creationId xmlns:a16="http://schemas.microsoft.com/office/drawing/2014/main" id="{C7AE50B3-5F64-23E4-0100-EC39E228E514}"/>
              </a:ext>
            </a:extLst>
          </p:cNvPr>
          <p:cNvSpPr/>
          <p:nvPr userDrawn="1"/>
        </p:nvSpPr>
        <p:spPr>
          <a:xfrm>
            <a:off x="-156" y="1981202"/>
            <a:ext cx="4917939" cy="4470597"/>
          </a:xfrm>
          <a:custGeom>
            <a:avLst/>
            <a:gdLst>
              <a:gd name="connsiteX0" fmla="*/ 0 w 5908384"/>
              <a:gd name="connsiteY0" fmla="*/ 5907600 h 5907600"/>
              <a:gd name="connsiteX1" fmla="*/ 1476900 w 5908384"/>
              <a:gd name="connsiteY1" fmla="*/ 0 h 5907600"/>
              <a:gd name="connsiteX2" fmla="*/ 5908384 w 5908384"/>
              <a:gd name="connsiteY2" fmla="*/ 0 h 5907600"/>
              <a:gd name="connsiteX3" fmla="*/ 4431484 w 5908384"/>
              <a:gd name="connsiteY3" fmla="*/ 5907600 h 5907600"/>
              <a:gd name="connsiteX4" fmla="*/ 0 w 5908384"/>
              <a:gd name="connsiteY4" fmla="*/ 5907600 h 5907600"/>
              <a:gd name="connsiteX0" fmla="*/ 0 w 5908384"/>
              <a:gd name="connsiteY0" fmla="*/ 5907600 h 5907600"/>
              <a:gd name="connsiteX1" fmla="*/ 928607 w 5908384"/>
              <a:gd name="connsiteY1" fmla="*/ 2156847 h 5907600"/>
              <a:gd name="connsiteX2" fmla="*/ 1476900 w 5908384"/>
              <a:gd name="connsiteY2" fmla="*/ 0 h 5907600"/>
              <a:gd name="connsiteX3" fmla="*/ 5908384 w 5908384"/>
              <a:gd name="connsiteY3" fmla="*/ 0 h 5907600"/>
              <a:gd name="connsiteX4" fmla="*/ 4431484 w 5908384"/>
              <a:gd name="connsiteY4" fmla="*/ 5907600 h 5907600"/>
              <a:gd name="connsiteX5" fmla="*/ 0 w 5908384"/>
              <a:gd name="connsiteY5" fmla="*/ 5907600 h 5907600"/>
              <a:gd name="connsiteX0" fmla="*/ 136434 w 5068424"/>
              <a:gd name="connsiteY0" fmla="*/ 4915709 h 5907600"/>
              <a:gd name="connsiteX1" fmla="*/ 88647 w 5068424"/>
              <a:gd name="connsiteY1" fmla="*/ 2156847 h 5907600"/>
              <a:gd name="connsiteX2" fmla="*/ 636940 w 5068424"/>
              <a:gd name="connsiteY2" fmla="*/ 0 h 5907600"/>
              <a:gd name="connsiteX3" fmla="*/ 5068424 w 5068424"/>
              <a:gd name="connsiteY3" fmla="*/ 0 h 5907600"/>
              <a:gd name="connsiteX4" fmla="*/ 3591524 w 5068424"/>
              <a:gd name="connsiteY4" fmla="*/ 5907600 h 5907600"/>
              <a:gd name="connsiteX5" fmla="*/ 136434 w 5068424"/>
              <a:gd name="connsiteY5" fmla="*/ 4915709 h 5907600"/>
              <a:gd name="connsiteX0" fmla="*/ 177967 w 5109957"/>
              <a:gd name="connsiteY0" fmla="*/ 4915709 h 5907600"/>
              <a:gd name="connsiteX1" fmla="*/ 130180 w 5109957"/>
              <a:gd name="connsiteY1" fmla="*/ 2156847 h 5907600"/>
              <a:gd name="connsiteX2" fmla="*/ 678473 w 5109957"/>
              <a:gd name="connsiteY2" fmla="*/ 0 h 5907600"/>
              <a:gd name="connsiteX3" fmla="*/ 5109957 w 5109957"/>
              <a:gd name="connsiteY3" fmla="*/ 0 h 5907600"/>
              <a:gd name="connsiteX4" fmla="*/ 3633057 w 5109957"/>
              <a:gd name="connsiteY4" fmla="*/ 5907600 h 5907600"/>
              <a:gd name="connsiteX5" fmla="*/ 177967 w 5109957"/>
              <a:gd name="connsiteY5" fmla="*/ 4915709 h 5907600"/>
              <a:gd name="connsiteX0" fmla="*/ 47787 w 4979777"/>
              <a:gd name="connsiteY0" fmla="*/ 4915709 h 5907600"/>
              <a:gd name="connsiteX1" fmla="*/ 0 w 4979777"/>
              <a:gd name="connsiteY1" fmla="*/ 2156847 h 5907600"/>
              <a:gd name="connsiteX2" fmla="*/ 548293 w 4979777"/>
              <a:gd name="connsiteY2" fmla="*/ 0 h 5907600"/>
              <a:gd name="connsiteX3" fmla="*/ 4979777 w 4979777"/>
              <a:gd name="connsiteY3" fmla="*/ 0 h 5907600"/>
              <a:gd name="connsiteX4" fmla="*/ 3502877 w 4979777"/>
              <a:gd name="connsiteY4" fmla="*/ 5907600 h 5907600"/>
              <a:gd name="connsiteX5" fmla="*/ 47787 w 4979777"/>
              <a:gd name="connsiteY5" fmla="*/ 4915709 h 5907600"/>
              <a:gd name="connsiteX0" fmla="*/ 47787 w 4979777"/>
              <a:gd name="connsiteY0" fmla="*/ 4915709 h 4915709"/>
              <a:gd name="connsiteX1" fmla="*/ 0 w 4979777"/>
              <a:gd name="connsiteY1" fmla="*/ 2156847 h 4915709"/>
              <a:gd name="connsiteX2" fmla="*/ 548293 w 4979777"/>
              <a:gd name="connsiteY2" fmla="*/ 0 h 4915709"/>
              <a:gd name="connsiteX3" fmla="*/ 4979777 w 4979777"/>
              <a:gd name="connsiteY3" fmla="*/ 0 h 4915709"/>
              <a:gd name="connsiteX4" fmla="*/ 3843840 w 4979777"/>
              <a:gd name="connsiteY4" fmla="*/ 4543749 h 4915709"/>
              <a:gd name="connsiteX5" fmla="*/ 47787 w 4979777"/>
              <a:gd name="connsiteY5" fmla="*/ 4915709 h 4915709"/>
              <a:gd name="connsiteX0" fmla="*/ 63286 w 4979777"/>
              <a:gd name="connsiteY0" fmla="*/ 4528252 h 4543749"/>
              <a:gd name="connsiteX1" fmla="*/ 0 w 4979777"/>
              <a:gd name="connsiteY1" fmla="*/ 2156847 h 4543749"/>
              <a:gd name="connsiteX2" fmla="*/ 548293 w 4979777"/>
              <a:gd name="connsiteY2" fmla="*/ 0 h 4543749"/>
              <a:gd name="connsiteX3" fmla="*/ 4979777 w 4979777"/>
              <a:gd name="connsiteY3" fmla="*/ 0 h 4543749"/>
              <a:gd name="connsiteX4" fmla="*/ 3843840 w 4979777"/>
              <a:gd name="connsiteY4" fmla="*/ 4543749 h 4543749"/>
              <a:gd name="connsiteX5" fmla="*/ 63286 w 4979777"/>
              <a:gd name="connsiteY5" fmla="*/ 4528252 h 4543749"/>
              <a:gd name="connsiteX0" fmla="*/ 63286 w 4979777"/>
              <a:gd name="connsiteY0" fmla="*/ 4528252 h 4528252"/>
              <a:gd name="connsiteX1" fmla="*/ 0 w 4979777"/>
              <a:gd name="connsiteY1" fmla="*/ 2156847 h 4528252"/>
              <a:gd name="connsiteX2" fmla="*/ 548293 w 4979777"/>
              <a:gd name="connsiteY2" fmla="*/ 0 h 4528252"/>
              <a:gd name="connsiteX3" fmla="*/ 4979777 w 4979777"/>
              <a:gd name="connsiteY3" fmla="*/ 0 h 4528252"/>
              <a:gd name="connsiteX4" fmla="*/ 3864160 w 4979777"/>
              <a:gd name="connsiteY4" fmla="*/ 4470597 h 4528252"/>
              <a:gd name="connsiteX5" fmla="*/ 63286 w 4979777"/>
              <a:gd name="connsiteY5" fmla="*/ 4528252 h 4528252"/>
              <a:gd name="connsiteX0" fmla="*/ 63286 w 4979777"/>
              <a:gd name="connsiteY0" fmla="*/ 4483548 h 4483548"/>
              <a:gd name="connsiteX1" fmla="*/ 0 w 4979777"/>
              <a:gd name="connsiteY1" fmla="*/ 2156847 h 4483548"/>
              <a:gd name="connsiteX2" fmla="*/ 548293 w 4979777"/>
              <a:gd name="connsiteY2" fmla="*/ 0 h 4483548"/>
              <a:gd name="connsiteX3" fmla="*/ 4979777 w 4979777"/>
              <a:gd name="connsiteY3" fmla="*/ 0 h 4483548"/>
              <a:gd name="connsiteX4" fmla="*/ 3864160 w 4979777"/>
              <a:gd name="connsiteY4" fmla="*/ 4470597 h 4483548"/>
              <a:gd name="connsiteX5" fmla="*/ 63286 w 4979777"/>
              <a:gd name="connsiteY5" fmla="*/ 4483548 h 4483548"/>
              <a:gd name="connsiteX0" fmla="*/ 63967 w 4980458"/>
              <a:gd name="connsiteY0" fmla="*/ 4483548 h 4483548"/>
              <a:gd name="connsiteX1" fmla="*/ 681 w 4980458"/>
              <a:gd name="connsiteY1" fmla="*/ 2156847 h 4483548"/>
              <a:gd name="connsiteX2" fmla="*/ 548974 w 4980458"/>
              <a:gd name="connsiteY2" fmla="*/ 0 h 4483548"/>
              <a:gd name="connsiteX3" fmla="*/ 4980458 w 4980458"/>
              <a:gd name="connsiteY3" fmla="*/ 0 h 4483548"/>
              <a:gd name="connsiteX4" fmla="*/ 3864841 w 4980458"/>
              <a:gd name="connsiteY4" fmla="*/ 4470597 h 4483548"/>
              <a:gd name="connsiteX5" fmla="*/ 63967 w 4980458"/>
              <a:gd name="connsiteY5" fmla="*/ 4483548 h 4483548"/>
              <a:gd name="connsiteX0" fmla="*/ 0 w 4916491"/>
              <a:gd name="connsiteY0" fmla="*/ 4483548 h 4483548"/>
              <a:gd name="connsiteX1" fmla="*/ 5802 w 4916491"/>
              <a:gd name="connsiteY1" fmla="*/ 2152783 h 4483548"/>
              <a:gd name="connsiteX2" fmla="*/ 485007 w 4916491"/>
              <a:gd name="connsiteY2" fmla="*/ 0 h 4483548"/>
              <a:gd name="connsiteX3" fmla="*/ 4916491 w 4916491"/>
              <a:gd name="connsiteY3" fmla="*/ 0 h 4483548"/>
              <a:gd name="connsiteX4" fmla="*/ 3800874 w 4916491"/>
              <a:gd name="connsiteY4" fmla="*/ 4470597 h 4483548"/>
              <a:gd name="connsiteX5" fmla="*/ 0 w 4916491"/>
              <a:gd name="connsiteY5" fmla="*/ 4483548 h 4483548"/>
              <a:gd name="connsiteX0" fmla="*/ 554 w 4917045"/>
              <a:gd name="connsiteY0" fmla="*/ 4483548 h 4483548"/>
              <a:gd name="connsiteX1" fmla="*/ 2292 w 4917045"/>
              <a:gd name="connsiteY1" fmla="*/ 2148719 h 4483548"/>
              <a:gd name="connsiteX2" fmla="*/ 485561 w 4917045"/>
              <a:gd name="connsiteY2" fmla="*/ 0 h 4483548"/>
              <a:gd name="connsiteX3" fmla="*/ 4917045 w 4917045"/>
              <a:gd name="connsiteY3" fmla="*/ 0 h 4483548"/>
              <a:gd name="connsiteX4" fmla="*/ 3801428 w 4917045"/>
              <a:gd name="connsiteY4" fmla="*/ 4470597 h 4483548"/>
              <a:gd name="connsiteX5" fmla="*/ 554 w 4917045"/>
              <a:gd name="connsiteY5" fmla="*/ 4483548 h 4483548"/>
              <a:gd name="connsiteX0" fmla="*/ 554 w 4917045"/>
              <a:gd name="connsiteY0" fmla="*/ 4459164 h 4470597"/>
              <a:gd name="connsiteX1" fmla="*/ 2292 w 4917045"/>
              <a:gd name="connsiteY1" fmla="*/ 2148719 h 4470597"/>
              <a:gd name="connsiteX2" fmla="*/ 485561 w 4917045"/>
              <a:gd name="connsiteY2" fmla="*/ 0 h 4470597"/>
              <a:gd name="connsiteX3" fmla="*/ 4917045 w 4917045"/>
              <a:gd name="connsiteY3" fmla="*/ 0 h 4470597"/>
              <a:gd name="connsiteX4" fmla="*/ 3801428 w 4917045"/>
              <a:gd name="connsiteY4" fmla="*/ 4470597 h 4470597"/>
              <a:gd name="connsiteX5" fmla="*/ 554 w 4917045"/>
              <a:gd name="connsiteY5" fmla="*/ 4459164 h 4470597"/>
              <a:gd name="connsiteX0" fmla="*/ 1447 w 4917938"/>
              <a:gd name="connsiteY0" fmla="*/ 4459164 h 4470597"/>
              <a:gd name="connsiteX1" fmla="*/ 3185 w 4917938"/>
              <a:gd name="connsiteY1" fmla="*/ 2148719 h 4470597"/>
              <a:gd name="connsiteX2" fmla="*/ 486454 w 4917938"/>
              <a:gd name="connsiteY2" fmla="*/ 0 h 4470597"/>
              <a:gd name="connsiteX3" fmla="*/ 4917938 w 4917938"/>
              <a:gd name="connsiteY3" fmla="*/ 0 h 4470597"/>
              <a:gd name="connsiteX4" fmla="*/ 3802321 w 4917938"/>
              <a:gd name="connsiteY4" fmla="*/ 4470597 h 4470597"/>
              <a:gd name="connsiteX5" fmla="*/ 1447 w 4917938"/>
              <a:gd name="connsiteY5" fmla="*/ 4459164 h 4470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917938" h="4470597">
                <a:moveTo>
                  <a:pt x="1447" y="4459164"/>
                </a:moveTo>
                <a:cubicBezTo>
                  <a:pt x="8387" y="3135486"/>
                  <a:pt x="-6028" y="2141335"/>
                  <a:pt x="3185" y="2148719"/>
                </a:cubicBezTo>
                <a:lnTo>
                  <a:pt x="486454" y="0"/>
                </a:lnTo>
                <a:lnTo>
                  <a:pt x="4917938" y="0"/>
                </a:lnTo>
                <a:lnTo>
                  <a:pt x="3802321" y="4470597"/>
                </a:lnTo>
                <a:lnTo>
                  <a:pt x="1447" y="4459164"/>
                </a:lnTo>
                <a:close/>
              </a:path>
            </a:pathLst>
          </a:custGeom>
          <a:solidFill>
            <a:srgbClr val="008C95">
              <a:alpha val="5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1">
              <a:ln>
                <a:noFill/>
              </a:ln>
            </a:endParaRPr>
          </a:p>
        </p:txBody>
      </p:sp>
      <p:sp>
        <p:nvSpPr>
          <p:cNvPr id="7" name="Parallelogram 6">
            <a:extLst>
              <a:ext uri="{FF2B5EF4-FFF2-40B4-BE49-F238E27FC236}">
                <a16:creationId xmlns:a16="http://schemas.microsoft.com/office/drawing/2014/main" id="{7DD544B0-3D46-22B9-2F57-4ECAD832A1E3}"/>
              </a:ext>
            </a:extLst>
          </p:cNvPr>
          <p:cNvSpPr/>
          <p:nvPr userDrawn="1"/>
        </p:nvSpPr>
        <p:spPr>
          <a:xfrm>
            <a:off x="1014239" y="1248739"/>
            <a:ext cx="6155007" cy="4644526"/>
          </a:xfrm>
          <a:prstGeom prst="parallelogram">
            <a:avLst/>
          </a:prstGeom>
          <a:solidFill>
            <a:srgbClr val="0071B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n>
                <a:noFill/>
              </a:ln>
            </a:endParaRPr>
          </a:p>
        </p:txBody>
      </p:sp>
      <p:pic>
        <p:nvPicPr>
          <p:cNvPr id="11" name="Picture 10">
            <a:extLst>
              <a:ext uri="{FF2B5EF4-FFF2-40B4-BE49-F238E27FC236}">
                <a16:creationId xmlns:a16="http://schemas.microsoft.com/office/drawing/2014/main" id="{229BECA0-C6EB-E58A-3671-DC06D28122F4}"/>
              </a:ext>
            </a:extLst>
          </p:cNvPr>
          <p:cNvPicPr>
            <a:picLocks noChangeAspect="1"/>
          </p:cNvPicPr>
          <p:nvPr userDrawn="1"/>
        </p:nvPicPr>
        <p:blipFill rotWithShape="1">
          <a:blip r:embed="rId2">
            <a:duotone>
              <a:prstClr val="black"/>
              <a:srgbClr val="606060">
                <a:tint val="45000"/>
                <a:satMod val="400000"/>
              </a:srgbClr>
            </a:duotone>
            <a:alphaModFix amt="20000"/>
            <a:extLst>
              <a:ext uri="{28A0092B-C50C-407E-A947-70E740481C1C}">
                <a14:useLocalDpi xmlns:a14="http://schemas.microsoft.com/office/drawing/2010/main" val="0"/>
              </a:ext>
            </a:extLst>
          </a:blip>
          <a:srcRect l="-661" r="21392" b="6988"/>
          <a:stretch/>
        </p:blipFill>
        <p:spPr>
          <a:xfrm>
            <a:off x="8390776" y="2130530"/>
            <a:ext cx="3801224" cy="4319982"/>
          </a:xfrm>
          <a:prstGeom prst="rect">
            <a:avLst/>
          </a:prstGeom>
        </p:spPr>
      </p:pic>
      <p:sp>
        <p:nvSpPr>
          <p:cNvPr id="13" name="Parallelogram 7">
            <a:extLst>
              <a:ext uri="{FF2B5EF4-FFF2-40B4-BE49-F238E27FC236}">
                <a16:creationId xmlns:a16="http://schemas.microsoft.com/office/drawing/2014/main" id="{4E745A51-7B8F-488E-89FE-3AB637A47C2E}"/>
              </a:ext>
            </a:extLst>
          </p:cNvPr>
          <p:cNvSpPr/>
          <p:nvPr userDrawn="1"/>
        </p:nvSpPr>
        <p:spPr>
          <a:xfrm flipH="1">
            <a:off x="1127" y="6450512"/>
            <a:ext cx="9131948" cy="407488"/>
          </a:xfrm>
          <a:custGeom>
            <a:avLst/>
            <a:gdLst>
              <a:gd name="connsiteX0" fmla="*/ 0 w 9361674"/>
              <a:gd name="connsiteY0" fmla="*/ 407488 h 407488"/>
              <a:gd name="connsiteX1" fmla="*/ 206258 w 9361674"/>
              <a:gd name="connsiteY1" fmla="*/ 0 h 407488"/>
              <a:gd name="connsiteX2" fmla="*/ 9361674 w 9361674"/>
              <a:gd name="connsiteY2" fmla="*/ 0 h 407488"/>
              <a:gd name="connsiteX3" fmla="*/ 9155416 w 9361674"/>
              <a:gd name="connsiteY3" fmla="*/ 407488 h 407488"/>
              <a:gd name="connsiteX4" fmla="*/ 0 w 9361674"/>
              <a:gd name="connsiteY4" fmla="*/ 407488 h 407488"/>
              <a:gd name="connsiteX0" fmla="*/ 0 w 9155416"/>
              <a:gd name="connsiteY0" fmla="*/ 407488 h 407488"/>
              <a:gd name="connsiteX1" fmla="*/ 206258 w 9155416"/>
              <a:gd name="connsiteY1" fmla="*/ 0 h 407488"/>
              <a:gd name="connsiteX2" fmla="*/ 9131948 w 9155416"/>
              <a:gd name="connsiteY2" fmla="*/ 0 h 407488"/>
              <a:gd name="connsiteX3" fmla="*/ 9155416 w 9155416"/>
              <a:gd name="connsiteY3" fmla="*/ 407488 h 407488"/>
              <a:gd name="connsiteX4" fmla="*/ 0 w 9155416"/>
              <a:gd name="connsiteY4" fmla="*/ 407488 h 407488"/>
              <a:gd name="connsiteX0" fmla="*/ 0 w 9131948"/>
              <a:gd name="connsiteY0" fmla="*/ 407488 h 407488"/>
              <a:gd name="connsiteX1" fmla="*/ 206258 w 9131948"/>
              <a:gd name="connsiteY1" fmla="*/ 0 h 407488"/>
              <a:gd name="connsiteX2" fmla="*/ 9131948 w 9131948"/>
              <a:gd name="connsiteY2" fmla="*/ 0 h 407488"/>
              <a:gd name="connsiteX3" fmla="*/ 9128389 w 9131948"/>
              <a:gd name="connsiteY3" fmla="*/ 407488 h 407488"/>
              <a:gd name="connsiteX4" fmla="*/ 0 w 9131948"/>
              <a:gd name="connsiteY4" fmla="*/ 407488 h 4074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31948" h="407488">
                <a:moveTo>
                  <a:pt x="0" y="407488"/>
                </a:moveTo>
                <a:lnTo>
                  <a:pt x="206258" y="0"/>
                </a:lnTo>
                <a:lnTo>
                  <a:pt x="9131948" y="0"/>
                </a:lnTo>
                <a:cubicBezTo>
                  <a:pt x="9130762" y="135829"/>
                  <a:pt x="9129575" y="271659"/>
                  <a:pt x="9128389" y="407488"/>
                </a:cubicBezTo>
                <a:lnTo>
                  <a:pt x="0" y="407488"/>
                </a:lnTo>
                <a:close/>
              </a:path>
            </a:pathLst>
          </a:custGeom>
          <a:solidFill>
            <a:srgbClr val="CACACA">
              <a:alpha val="2549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Parallelogram 9">
            <a:extLst>
              <a:ext uri="{FF2B5EF4-FFF2-40B4-BE49-F238E27FC236}">
                <a16:creationId xmlns:a16="http://schemas.microsoft.com/office/drawing/2014/main" id="{C5F9583F-D837-DE2E-D6EB-583C4EA75FCB}"/>
              </a:ext>
            </a:extLst>
          </p:cNvPr>
          <p:cNvSpPr/>
          <p:nvPr userDrawn="1"/>
        </p:nvSpPr>
        <p:spPr>
          <a:xfrm flipH="1">
            <a:off x="8663152" y="6450512"/>
            <a:ext cx="3528848" cy="407488"/>
          </a:xfrm>
          <a:custGeom>
            <a:avLst/>
            <a:gdLst>
              <a:gd name="connsiteX0" fmla="*/ 0 w 3733800"/>
              <a:gd name="connsiteY0" fmla="*/ 407488 h 407488"/>
              <a:gd name="connsiteX1" fmla="*/ 206258 w 3733800"/>
              <a:gd name="connsiteY1" fmla="*/ 0 h 407488"/>
              <a:gd name="connsiteX2" fmla="*/ 3733800 w 3733800"/>
              <a:gd name="connsiteY2" fmla="*/ 0 h 407488"/>
              <a:gd name="connsiteX3" fmla="*/ 3527542 w 3733800"/>
              <a:gd name="connsiteY3" fmla="*/ 407488 h 407488"/>
              <a:gd name="connsiteX4" fmla="*/ 0 w 3733800"/>
              <a:gd name="connsiteY4" fmla="*/ 407488 h 407488"/>
              <a:gd name="connsiteX0" fmla="*/ 0 w 3528848"/>
              <a:gd name="connsiteY0" fmla="*/ 396977 h 407488"/>
              <a:gd name="connsiteX1" fmla="*/ 1306 w 3528848"/>
              <a:gd name="connsiteY1" fmla="*/ 0 h 407488"/>
              <a:gd name="connsiteX2" fmla="*/ 3528848 w 3528848"/>
              <a:gd name="connsiteY2" fmla="*/ 0 h 407488"/>
              <a:gd name="connsiteX3" fmla="*/ 3322590 w 3528848"/>
              <a:gd name="connsiteY3" fmla="*/ 407488 h 407488"/>
              <a:gd name="connsiteX4" fmla="*/ 0 w 3528848"/>
              <a:gd name="connsiteY4" fmla="*/ 396977 h 4074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28848" h="407488">
                <a:moveTo>
                  <a:pt x="0" y="396977"/>
                </a:moveTo>
                <a:cubicBezTo>
                  <a:pt x="435" y="264651"/>
                  <a:pt x="871" y="132326"/>
                  <a:pt x="1306" y="0"/>
                </a:cubicBezTo>
                <a:lnTo>
                  <a:pt x="3528848" y="0"/>
                </a:lnTo>
                <a:lnTo>
                  <a:pt x="3322590" y="407488"/>
                </a:lnTo>
                <a:lnTo>
                  <a:pt x="0" y="396977"/>
                </a:lnTo>
                <a:close/>
              </a:path>
            </a:pathLst>
          </a:custGeom>
          <a:solidFill>
            <a:srgbClr val="0071B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descr="A white outline of a thought bubble&#10;&#10;Description automatically generated">
            <a:extLst>
              <a:ext uri="{FF2B5EF4-FFF2-40B4-BE49-F238E27FC236}">
                <a16:creationId xmlns:a16="http://schemas.microsoft.com/office/drawing/2014/main" id="{77CCDD46-FA2B-82F4-B91F-2085C4640B2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419033" y="1717243"/>
            <a:ext cx="3691177" cy="3575050"/>
          </a:xfrm>
          <a:prstGeom prst="rect">
            <a:avLst/>
          </a:prstGeom>
        </p:spPr>
      </p:pic>
      <p:sp>
        <p:nvSpPr>
          <p:cNvPr id="2" name="Text Placeholder 5">
            <a:extLst>
              <a:ext uri="{FF2B5EF4-FFF2-40B4-BE49-F238E27FC236}">
                <a16:creationId xmlns:a16="http://schemas.microsoft.com/office/drawing/2014/main" id="{E98B7A30-7518-4361-CB35-CB0C7DB2DA76}"/>
              </a:ext>
            </a:extLst>
          </p:cNvPr>
          <p:cNvSpPr>
            <a:spLocks noGrp="1"/>
          </p:cNvSpPr>
          <p:nvPr>
            <p:ph type="body" sz="quarter" idx="10"/>
          </p:nvPr>
        </p:nvSpPr>
        <p:spPr>
          <a:xfrm>
            <a:off x="457200" y="6450513"/>
            <a:ext cx="5181600" cy="407488"/>
          </a:xfrm>
          <a:prstGeom prst="rect">
            <a:avLst/>
          </a:prstGeom>
        </p:spPr>
        <p:txBody>
          <a:bodyPr anchor="ctr"/>
          <a:lstStyle>
            <a:lvl1pPr>
              <a:defRPr sz="619">
                <a:solidFill>
                  <a:srgbClr val="606060"/>
                </a:solidFill>
                <a:latin typeface="Arial" panose="020B0604020202020204" pitchFamily="34" charset="0"/>
                <a:cs typeface="Arial" panose="020B0604020202020204" pitchFamily="34" charset="0"/>
              </a:defRPr>
            </a:lvl1pPr>
          </a:lstStyle>
          <a:p>
            <a:pPr lvl="0"/>
            <a:r>
              <a:rPr lang="en-GB"/>
              <a:t>Click to edit Master text styles</a:t>
            </a:r>
          </a:p>
        </p:txBody>
      </p:sp>
      <p:sp>
        <p:nvSpPr>
          <p:cNvPr id="9" name="Title 4">
            <a:extLst>
              <a:ext uri="{FF2B5EF4-FFF2-40B4-BE49-F238E27FC236}">
                <a16:creationId xmlns:a16="http://schemas.microsoft.com/office/drawing/2014/main" id="{BD6C6506-7846-3FB4-C834-C246EE810AF4}"/>
              </a:ext>
            </a:extLst>
          </p:cNvPr>
          <p:cNvSpPr>
            <a:spLocks noGrp="1"/>
          </p:cNvSpPr>
          <p:nvPr>
            <p:ph type="title" hasCustomPrompt="1"/>
          </p:nvPr>
        </p:nvSpPr>
        <p:spPr>
          <a:xfrm>
            <a:off x="457202" y="323187"/>
            <a:ext cx="9349993" cy="559323"/>
          </a:xfrm>
          <a:prstGeom prst="rect">
            <a:avLst/>
          </a:prstGeom>
        </p:spPr>
        <p:txBody>
          <a:bodyPr/>
          <a:lstStyle>
            <a:lvl1pPr>
              <a:defRPr sz="2250" b="1">
                <a:solidFill>
                  <a:srgbClr val="606060"/>
                </a:solidFill>
                <a:latin typeface="Arial" panose="020B0604020202020204" pitchFamily="34" charset="0"/>
                <a:cs typeface="Arial" panose="020B0604020202020204" pitchFamily="34" charset="0"/>
              </a:defRPr>
            </a:lvl1pPr>
          </a:lstStyle>
          <a:p>
            <a:r>
              <a:rPr lang="en-GB"/>
              <a:t>Pause for thought</a:t>
            </a:r>
            <a:br>
              <a:rPr lang="en-GB"/>
            </a:br>
            <a:br>
              <a:rPr lang="en-GB"/>
            </a:br>
            <a:endParaRPr lang="en-US"/>
          </a:p>
        </p:txBody>
      </p:sp>
    </p:spTree>
    <p:extLst>
      <p:ext uri="{BB962C8B-B14F-4D97-AF65-F5344CB8AC3E}">
        <p14:creationId xmlns:p14="http://schemas.microsoft.com/office/powerpoint/2010/main" val="123318798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4 speakers blank ">
    <p:spTree>
      <p:nvGrpSpPr>
        <p:cNvPr id="1" name=""/>
        <p:cNvGrpSpPr/>
        <p:nvPr/>
      </p:nvGrpSpPr>
      <p:grpSpPr>
        <a:xfrm>
          <a:off x="0" y="0"/>
          <a:ext cx="0" cy="0"/>
          <a:chOff x="0" y="0"/>
          <a:chExt cx="0" cy="0"/>
        </a:xfrm>
      </p:grpSpPr>
      <p:sp>
        <p:nvSpPr>
          <p:cNvPr id="17" name="Text Placeholder 5">
            <a:extLst>
              <a:ext uri="{FF2B5EF4-FFF2-40B4-BE49-F238E27FC236}">
                <a16:creationId xmlns:a16="http://schemas.microsoft.com/office/drawing/2014/main" id="{9A3BB16E-EF51-7756-B40E-1A920A57FBBE}"/>
              </a:ext>
            </a:extLst>
          </p:cNvPr>
          <p:cNvSpPr>
            <a:spLocks noGrp="1"/>
          </p:cNvSpPr>
          <p:nvPr>
            <p:ph type="body" sz="quarter" idx="11"/>
          </p:nvPr>
        </p:nvSpPr>
        <p:spPr>
          <a:xfrm>
            <a:off x="589085" y="5029200"/>
            <a:ext cx="2281384" cy="838200"/>
          </a:xfrm>
          <a:prstGeom prst="rect">
            <a:avLst/>
          </a:prstGeom>
        </p:spPr>
        <p:txBody>
          <a:bodyPr/>
          <a:lstStyle>
            <a:lvl1pPr marL="0" indent="0">
              <a:buNone/>
              <a:defRPr sz="788" b="1">
                <a:solidFill>
                  <a:srgbClr val="008F9C"/>
                </a:solidFill>
                <a:latin typeface="Arial" panose="020B0604020202020204" pitchFamily="34" charset="0"/>
                <a:cs typeface="Arial" panose="020B0604020202020204" pitchFamily="34" charset="0"/>
              </a:defRPr>
            </a:lvl1pPr>
            <a:lvl2pPr>
              <a:defRPr sz="1350" b="1">
                <a:solidFill>
                  <a:srgbClr val="008F9C"/>
                </a:solidFill>
                <a:latin typeface="Arial" panose="020B0604020202020204" pitchFamily="34" charset="0"/>
                <a:cs typeface="Arial" panose="020B0604020202020204" pitchFamily="34" charset="0"/>
              </a:defRPr>
            </a:lvl2pPr>
            <a:lvl3pPr>
              <a:defRPr sz="1350" b="1">
                <a:solidFill>
                  <a:srgbClr val="008F9C"/>
                </a:solidFill>
                <a:latin typeface="Arial" panose="020B0604020202020204" pitchFamily="34" charset="0"/>
                <a:cs typeface="Arial" panose="020B0604020202020204" pitchFamily="34" charset="0"/>
              </a:defRPr>
            </a:lvl3pPr>
            <a:lvl4pPr>
              <a:defRPr sz="1350" b="1">
                <a:solidFill>
                  <a:srgbClr val="008F9C"/>
                </a:solidFill>
                <a:latin typeface="Arial" panose="020B0604020202020204" pitchFamily="34" charset="0"/>
                <a:cs typeface="Arial" panose="020B0604020202020204" pitchFamily="34" charset="0"/>
              </a:defRPr>
            </a:lvl4pPr>
            <a:lvl5pPr>
              <a:defRPr sz="1350" b="1">
                <a:solidFill>
                  <a:srgbClr val="008F9C"/>
                </a:solidFill>
                <a:latin typeface="Arial" panose="020B0604020202020204" pitchFamily="34" charset="0"/>
                <a:cs typeface="Arial" panose="020B0604020202020204" pitchFamily="34" charset="0"/>
              </a:defRPr>
            </a:lvl5pPr>
          </a:lstStyle>
          <a:p>
            <a:pPr lvl="0"/>
            <a:r>
              <a:rPr lang="en-GB"/>
              <a:t>Click to edit Master text styles</a:t>
            </a:r>
          </a:p>
        </p:txBody>
      </p:sp>
      <p:sp>
        <p:nvSpPr>
          <p:cNvPr id="19" name="Text Placeholder 5">
            <a:extLst>
              <a:ext uri="{FF2B5EF4-FFF2-40B4-BE49-F238E27FC236}">
                <a16:creationId xmlns:a16="http://schemas.microsoft.com/office/drawing/2014/main" id="{E7D90DF3-F39F-DBC8-F5C2-752CE49EA7D4}"/>
              </a:ext>
            </a:extLst>
          </p:cNvPr>
          <p:cNvSpPr>
            <a:spLocks noGrp="1"/>
          </p:cNvSpPr>
          <p:nvPr>
            <p:ph type="body" sz="quarter" idx="12"/>
          </p:nvPr>
        </p:nvSpPr>
        <p:spPr>
          <a:xfrm>
            <a:off x="3437511" y="5029200"/>
            <a:ext cx="2281384" cy="838200"/>
          </a:xfrm>
          <a:prstGeom prst="rect">
            <a:avLst/>
          </a:prstGeom>
        </p:spPr>
        <p:txBody>
          <a:bodyPr/>
          <a:lstStyle>
            <a:lvl1pPr marL="0" indent="0">
              <a:buNone/>
              <a:defRPr sz="788" b="1">
                <a:solidFill>
                  <a:srgbClr val="008F9C"/>
                </a:solidFill>
                <a:latin typeface="Arial" panose="020B0604020202020204" pitchFamily="34" charset="0"/>
                <a:cs typeface="Arial" panose="020B0604020202020204" pitchFamily="34" charset="0"/>
              </a:defRPr>
            </a:lvl1pPr>
            <a:lvl2pPr>
              <a:defRPr sz="1350" b="1">
                <a:solidFill>
                  <a:srgbClr val="008F9C"/>
                </a:solidFill>
                <a:latin typeface="Arial" panose="020B0604020202020204" pitchFamily="34" charset="0"/>
                <a:cs typeface="Arial" panose="020B0604020202020204" pitchFamily="34" charset="0"/>
              </a:defRPr>
            </a:lvl2pPr>
            <a:lvl3pPr>
              <a:defRPr sz="1350" b="1">
                <a:solidFill>
                  <a:srgbClr val="008F9C"/>
                </a:solidFill>
                <a:latin typeface="Arial" panose="020B0604020202020204" pitchFamily="34" charset="0"/>
                <a:cs typeface="Arial" panose="020B0604020202020204" pitchFamily="34" charset="0"/>
              </a:defRPr>
            </a:lvl3pPr>
            <a:lvl4pPr>
              <a:defRPr sz="1350" b="1">
                <a:solidFill>
                  <a:srgbClr val="008F9C"/>
                </a:solidFill>
                <a:latin typeface="Arial" panose="020B0604020202020204" pitchFamily="34" charset="0"/>
                <a:cs typeface="Arial" panose="020B0604020202020204" pitchFamily="34" charset="0"/>
              </a:defRPr>
            </a:lvl4pPr>
            <a:lvl5pPr>
              <a:defRPr sz="1350" b="1">
                <a:solidFill>
                  <a:srgbClr val="008F9C"/>
                </a:solidFill>
                <a:latin typeface="Arial" panose="020B0604020202020204" pitchFamily="34" charset="0"/>
                <a:cs typeface="Arial" panose="020B0604020202020204" pitchFamily="34" charset="0"/>
              </a:defRPr>
            </a:lvl5pPr>
          </a:lstStyle>
          <a:p>
            <a:pPr lvl="0"/>
            <a:r>
              <a:rPr lang="en-GB"/>
              <a:t>Click to edit Master text styles</a:t>
            </a:r>
          </a:p>
        </p:txBody>
      </p:sp>
      <p:sp>
        <p:nvSpPr>
          <p:cNvPr id="21" name="Text Placeholder 5">
            <a:extLst>
              <a:ext uri="{FF2B5EF4-FFF2-40B4-BE49-F238E27FC236}">
                <a16:creationId xmlns:a16="http://schemas.microsoft.com/office/drawing/2014/main" id="{64EB3BB0-C4B9-9EF3-12F0-683A38D95519}"/>
              </a:ext>
            </a:extLst>
          </p:cNvPr>
          <p:cNvSpPr>
            <a:spLocks noGrp="1"/>
          </p:cNvSpPr>
          <p:nvPr>
            <p:ph type="body" sz="quarter" idx="13"/>
          </p:nvPr>
        </p:nvSpPr>
        <p:spPr>
          <a:xfrm>
            <a:off x="6324601" y="5029200"/>
            <a:ext cx="2281384" cy="838200"/>
          </a:xfrm>
          <a:prstGeom prst="rect">
            <a:avLst/>
          </a:prstGeom>
        </p:spPr>
        <p:txBody>
          <a:bodyPr/>
          <a:lstStyle>
            <a:lvl1pPr marL="0" indent="0">
              <a:buNone/>
              <a:defRPr sz="788" b="1">
                <a:solidFill>
                  <a:srgbClr val="008F9C"/>
                </a:solidFill>
                <a:latin typeface="Arial" panose="020B0604020202020204" pitchFamily="34" charset="0"/>
                <a:cs typeface="Arial" panose="020B0604020202020204" pitchFamily="34" charset="0"/>
              </a:defRPr>
            </a:lvl1pPr>
            <a:lvl2pPr>
              <a:defRPr sz="1350" b="1">
                <a:solidFill>
                  <a:srgbClr val="008F9C"/>
                </a:solidFill>
                <a:latin typeface="Arial" panose="020B0604020202020204" pitchFamily="34" charset="0"/>
                <a:cs typeface="Arial" panose="020B0604020202020204" pitchFamily="34" charset="0"/>
              </a:defRPr>
            </a:lvl2pPr>
            <a:lvl3pPr>
              <a:defRPr sz="1350" b="1">
                <a:solidFill>
                  <a:srgbClr val="008F9C"/>
                </a:solidFill>
                <a:latin typeface="Arial" panose="020B0604020202020204" pitchFamily="34" charset="0"/>
                <a:cs typeface="Arial" panose="020B0604020202020204" pitchFamily="34" charset="0"/>
              </a:defRPr>
            </a:lvl3pPr>
            <a:lvl4pPr>
              <a:defRPr sz="1350" b="1">
                <a:solidFill>
                  <a:srgbClr val="008F9C"/>
                </a:solidFill>
                <a:latin typeface="Arial" panose="020B0604020202020204" pitchFamily="34" charset="0"/>
                <a:cs typeface="Arial" panose="020B0604020202020204" pitchFamily="34" charset="0"/>
              </a:defRPr>
            </a:lvl4pPr>
            <a:lvl5pPr>
              <a:defRPr sz="1350" b="1">
                <a:solidFill>
                  <a:srgbClr val="008F9C"/>
                </a:solidFill>
                <a:latin typeface="Arial" panose="020B0604020202020204" pitchFamily="34" charset="0"/>
                <a:cs typeface="Arial" panose="020B0604020202020204" pitchFamily="34" charset="0"/>
              </a:defRPr>
            </a:lvl5pPr>
          </a:lstStyle>
          <a:p>
            <a:pPr lvl="0"/>
            <a:r>
              <a:rPr lang="en-GB"/>
              <a:t>Click to edit Master text styles</a:t>
            </a:r>
          </a:p>
        </p:txBody>
      </p:sp>
      <p:sp>
        <p:nvSpPr>
          <p:cNvPr id="23" name="Text Placeholder 5">
            <a:extLst>
              <a:ext uri="{FF2B5EF4-FFF2-40B4-BE49-F238E27FC236}">
                <a16:creationId xmlns:a16="http://schemas.microsoft.com/office/drawing/2014/main" id="{831D0A74-E961-4106-DDE6-684E09D48AD0}"/>
              </a:ext>
            </a:extLst>
          </p:cNvPr>
          <p:cNvSpPr>
            <a:spLocks noGrp="1"/>
          </p:cNvSpPr>
          <p:nvPr>
            <p:ph type="body" sz="quarter" idx="14"/>
          </p:nvPr>
        </p:nvSpPr>
        <p:spPr>
          <a:xfrm>
            <a:off x="9134363" y="5029200"/>
            <a:ext cx="2281384" cy="838200"/>
          </a:xfrm>
          <a:prstGeom prst="rect">
            <a:avLst/>
          </a:prstGeom>
        </p:spPr>
        <p:txBody>
          <a:bodyPr/>
          <a:lstStyle>
            <a:lvl1pPr marL="0" indent="0">
              <a:buNone/>
              <a:defRPr sz="788" b="1">
                <a:solidFill>
                  <a:srgbClr val="008F9C"/>
                </a:solidFill>
                <a:latin typeface="Arial" panose="020B0604020202020204" pitchFamily="34" charset="0"/>
                <a:cs typeface="Arial" panose="020B0604020202020204" pitchFamily="34" charset="0"/>
              </a:defRPr>
            </a:lvl1pPr>
            <a:lvl2pPr>
              <a:defRPr sz="1350" b="1">
                <a:solidFill>
                  <a:srgbClr val="008F9C"/>
                </a:solidFill>
                <a:latin typeface="Arial" panose="020B0604020202020204" pitchFamily="34" charset="0"/>
                <a:cs typeface="Arial" panose="020B0604020202020204" pitchFamily="34" charset="0"/>
              </a:defRPr>
            </a:lvl2pPr>
            <a:lvl3pPr>
              <a:defRPr sz="1350" b="1">
                <a:solidFill>
                  <a:srgbClr val="008F9C"/>
                </a:solidFill>
                <a:latin typeface="Arial" panose="020B0604020202020204" pitchFamily="34" charset="0"/>
                <a:cs typeface="Arial" panose="020B0604020202020204" pitchFamily="34" charset="0"/>
              </a:defRPr>
            </a:lvl3pPr>
            <a:lvl4pPr>
              <a:defRPr sz="1350" b="1">
                <a:solidFill>
                  <a:srgbClr val="008F9C"/>
                </a:solidFill>
                <a:latin typeface="Arial" panose="020B0604020202020204" pitchFamily="34" charset="0"/>
                <a:cs typeface="Arial" panose="020B0604020202020204" pitchFamily="34" charset="0"/>
              </a:defRPr>
            </a:lvl4pPr>
            <a:lvl5pPr>
              <a:defRPr sz="1350" b="1">
                <a:solidFill>
                  <a:srgbClr val="008F9C"/>
                </a:solidFill>
                <a:latin typeface="Arial" panose="020B0604020202020204" pitchFamily="34" charset="0"/>
                <a:cs typeface="Arial" panose="020B0604020202020204" pitchFamily="34" charset="0"/>
              </a:defRPr>
            </a:lvl5pPr>
          </a:lstStyle>
          <a:p>
            <a:pPr lvl="0"/>
            <a:r>
              <a:rPr lang="en-GB"/>
              <a:t>Click to edit Master text styles</a:t>
            </a:r>
          </a:p>
        </p:txBody>
      </p:sp>
      <p:sp>
        <p:nvSpPr>
          <p:cNvPr id="26" name="Parallelogram 7">
            <a:extLst>
              <a:ext uri="{FF2B5EF4-FFF2-40B4-BE49-F238E27FC236}">
                <a16:creationId xmlns:a16="http://schemas.microsoft.com/office/drawing/2014/main" id="{B5F25D19-2444-3F28-64A1-FDD929AC70AE}"/>
              </a:ext>
            </a:extLst>
          </p:cNvPr>
          <p:cNvSpPr/>
          <p:nvPr userDrawn="1"/>
        </p:nvSpPr>
        <p:spPr>
          <a:xfrm flipH="1">
            <a:off x="1127" y="6450512"/>
            <a:ext cx="9131948" cy="407488"/>
          </a:xfrm>
          <a:custGeom>
            <a:avLst/>
            <a:gdLst>
              <a:gd name="connsiteX0" fmla="*/ 0 w 9361674"/>
              <a:gd name="connsiteY0" fmla="*/ 407488 h 407488"/>
              <a:gd name="connsiteX1" fmla="*/ 206258 w 9361674"/>
              <a:gd name="connsiteY1" fmla="*/ 0 h 407488"/>
              <a:gd name="connsiteX2" fmla="*/ 9361674 w 9361674"/>
              <a:gd name="connsiteY2" fmla="*/ 0 h 407488"/>
              <a:gd name="connsiteX3" fmla="*/ 9155416 w 9361674"/>
              <a:gd name="connsiteY3" fmla="*/ 407488 h 407488"/>
              <a:gd name="connsiteX4" fmla="*/ 0 w 9361674"/>
              <a:gd name="connsiteY4" fmla="*/ 407488 h 407488"/>
              <a:gd name="connsiteX0" fmla="*/ 0 w 9155416"/>
              <a:gd name="connsiteY0" fmla="*/ 407488 h 407488"/>
              <a:gd name="connsiteX1" fmla="*/ 206258 w 9155416"/>
              <a:gd name="connsiteY1" fmla="*/ 0 h 407488"/>
              <a:gd name="connsiteX2" fmla="*/ 9131948 w 9155416"/>
              <a:gd name="connsiteY2" fmla="*/ 0 h 407488"/>
              <a:gd name="connsiteX3" fmla="*/ 9155416 w 9155416"/>
              <a:gd name="connsiteY3" fmla="*/ 407488 h 407488"/>
              <a:gd name="connsiteX4" fmla="*/ 0 w 9155416"/>
              <a:gd name="connsiteY4" fmla="*/ 407488 h 407488"/>
              <a:gd name="connsiteX0" fmla="*/ 0 w 9131948"/>
              <a:gd name="connsiteY0" fmla="*/ 407488 h 407488"/>
              <a:gd name="connsiteX1" fmla="*/ 206258 w 9131948"/>
              <a:gd name="connsiteY1" fmla="*/ 0 h 407488"/>
              <a:gd name="connsiteX2" fmla="*/ 9131948 w 9131948"/>
              <a:gd name="connsiteY2" fmla="*/ 0 h 407488"/>
              <a:gd name="connsiteX3" fmla="*/ 9128389 w 9131948"/>
              <a:gd name="connsiteY3" fmla="*/ 407488 h 407488"/>
              <a:gd name="connsiteX4" fmla="*/ 0 w 9131948"/>
              <a:gd name="connsiteY4" fmla="*/ 407488 h 4074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31948" h="407488">
                <a:moveTo>
                  <a:pt x="0" y="407488"/>
                </a:moveTo>
                <a:lnTo>
                  <a:pt x="206258" y="0"/>
                </a:lnTo>
                <a:lnTo>
                  <a:pt x="9131948" y="0"/>
                </a:lnTo>
                <a:cubicBezTo>
                  <a:pt x="9130762" y="135829"/>
                  <a:pt x="9129575" y="271659"/>
                  <a:pt x="9128389" y="407488"/>
                </a:cubicBezTo>
                <a:lnTo>
                  <a:pt x="0" y="407488"/>
                </a:lnTo>
                <a:close/>
              </a:path>
            </a:pathLst>
          </a:custGeom>
          <a:solidFill>
            <a:srgbClr val="CACACA">
              <a:alpha val="2549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Parallelogram 9">
            <a:extLst>
              <a:ext uri="{FF2B5EF4-FFF2-40B4-BE49-F238E27FC236}">
                <a16:creationId xmlns:a16="http://schemas.microsoft.com/office/drawing/2014/main" id="{A3AAB783-CE45-F240-3004-C68C57E2F2AA}"/>
              </a:ext>
            </a:extLst>
          </p:cNvPr>
          <p:cNvSpPr/>
          <p:nvPr userDrawn="1"/>
        </p:nvSpPr>
        <p:spPr>
          <a:xfrm flipH="1">
            <a:off x="8663152" y="6450512"/>
            <a:ext cx="3528848" cy="407488"/>
          </a:xfrm>
          <a:custGeom>
            <a:avLst/>
            <a:gdLst>
              <a:gd name="connsiteX0" fmla="*/ 0 w 3733800"/>
              <a:gd name="connsiteY0" fmla="*/ 407488 h 407488"/>
              <a:gd name="connsiteX1" fmla="*/ 206258 w 3733800"/>
              <a:gd name="connsiteY1" fmla="*/ 0 h 407488"/>
              <a:gd name="connsiteX2" fmla="*/ 3733800 w 3733800"/>
              <a:gd name="connsiteY2" fmla="*/ 0 h 407488"/>
              <a:gd name="connsiteX3" fmla="*/ 3527542 w 3733800"/>
              <a:gd name="connsiteY3" fmla="*/ 407488 h 407488"/>
              <a:gd name="connsiteX4" fmla="*/ 0 w 3733800"/>
              <a:gd name="connsiteY4" fmla="*/ 407488 h 407488"/>
              <a:gd name="connsiteX0" fmla="*/ 0 w 3528848"/>
              <a:gd name="connsiteY0" fmla="*/ 396977 h 407488"/>
              <a:gd name="connsiteX1" fmla="*/ 1306 w 3528848"/>
              <a:gd name="connsiteY1" fmla="*/ 0 h 407488"/>
              <a:gd name="connsiteX2" fmla="*/ 3528848 w 3528848"/>
              <a:gd name="connsiteY2" fmla="*/ 0 h 407488"/>
              <a:gd name="connsiteX3" fmla="*/ 3322590 w 3528848"/>
              <a:gd name="connsiteY3" fmla="*/ 407488 h 407488"/>
              <a:gd name="connsiteX4" fmla="*/ 0 w 3528848"/>
              <a:gd name="connsiteY4" fmla="*/ 396977 h 4074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28848" h="407488">
                <a:moveTo>
                  <a:pt x="0" y="396977"/>
                </a:moveTo>
                <a:cubicBezTo>
                  <a:pt x="435" y="264651"/>
                  <a:pt x="871" y="132326"/>
                  <a:pt x="1306" y="0"/>
                </a:cubicBezTo>
                <a:lnTo>
                  <a:pt x="3528848" y="0"/>
                </a:lnTo>
                <a:lnTo>
                  <a:pt x="3322590" y="407488"/>
                </a:lnTo>
                <a:lnTo>
                  <a:pt x="0" y="396977"/>
                </a:lnTo>
                <a:close/>
              </a:path>
            </a:pathLst>
          </a:custGeom>
          <a:solidFill>
            <a:srgbClr val="0071B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Text Placeholder 5">
            <a:extLst>
              <a:ext uri="{FF2B5EF4-FFF2-40B4-BE49-F238E27FC236}">
                <a16:creationId xmlns:a16="http://schemas.microsoft.com/office/drawing/2014/main" id="{FCAF4504-3224-BD5B-47BD-D532DB312561}"/>
              </a:ext>
            </a:extLst>
          </p:cNvPr>
          <p:cNvSpPr>
            <a:spLocks noGrp="1"/>
          </p:cNvSpPr>
          <p:nvPr>
            <p:ph type="body" sz="quarter" idx="10"/>
          </p:nvPr>
        </p:nvSpPr>
        <p:spPr>
          <a:xfrm>
            <a:off x="457200" y="6450513"/>
            <a:ext cx="5181600" cy="407488"/>
          </a:xfrm>
          <a:prstGeom prst="rect">
            <a:avLst/>
          </a:prstGeom>
        </p:spPr>
        <p:txBody>
          <a:bodyPr anchor="ctr"/>
          <a:lstStyle>
            <a:lvl1pPr>
              <a:defRPr sz="619">
                <a:solidFill>
                  <a:srgbClr val="606060"/>
                </a:solidFill>
                <a:latin typeface="Arial" panose="020B0604020202020204" pitchFamily="34" charset="0"/>
                <a:cs typeface="Arial" panose="020B0604020202020204" pitchFamily="34" charset="0"/>
              </a:defRPr>
            </a:lvl1pPr>
          </a:lstStyle>
          <a:p>
            <a:pPr lvl="0"/>
            <a:r>
              <a:rPr lang="en-GB"/>
              <a:t>Click to edit Master text styles</a:t>
            </a:r>
          </a:p>
        </p:txBody>
      </p:sp>
      <p:sp>
        <p:nvSpPr>
          <p:cNvPr id="2" name="Text Placeholder 12">
            <a:extLst>
              <a:ext uri="{FF2B5EF4-FFF2-40B4-BE49-F238E27FC236}">
                <a16:creationId xmlns:a16="http://schemas.microsoft.com/office/drawing/2014/main" id="{20B59BE2-C6D0-1D27-B466-98DC8D2C305D}"/>
              </a:ext>
            </a:extLst>
          </p:cNvPr>
          <p:cNvSpPr>
            <a:spLocks noGrp="1"/>
          </p:cNvSpPr>
          <p:nvPr>
            <p:ph type="body" sz="quarter" idx="18" hasCustomPrompt="1"/>
          </p:nvPr>
        </p:nvSpPr>
        <p:spPr>
          <a:xfrm>
            <a:off x="3437511" y="4343400"/>
            <a:ext cx="2209800" cy="609600"/>
          </a:xfrm>
          <a:prstGeom prst="rect">
            <a:avLst/>
          </a:prstGeom>
        </p:spPr>
        <p:txBody>
          <a:bodyPr/>
          <a:lstStyle>
            <a:lvl1pPr marL="0" indent="0">
              <a:buNone/>
              <a:defRPr sz="1125" b="1">
                <a:solidFill>
                  <a:srgbClr val="606060"/>
                </a:solidFill>
              </a:defRPr>
            </a:lvl1pPr>
          </a:lstStyle>
          <a:p>
            <a:r>
              <a:rPr lang="en-GB"/>
              <a:t>Click to edit Master title style</a:t>
            </a:r>
            <a:endParaRPr lang="en-US"/>
          </a:p>
        </p:txBody>
      </p:sp>
      <p:sp>
        <p:nvSpPr>
          <p:cNvPr id="3" name="Text Placeholder 12">
            <a:extLst>
              <a:ext uri="{FF2B5EF4-FFF2-40B4-BE49-F238E27FC236}">
                <a16:creationId xmlns:a16="http://schemas.microsoft.com/office/drawing/2014/main" id="{16F9AC72-E003-36A6-3861-97560B727544}"/>
              </a:ext>
            </a:extLst>
          </p:cNvPr>
          <p:cNvSpPr>
            <a:spLocks noGrp="1"/>
          </p:cNvSpPr>
          <p:nvPr>
            <p:ph type="body" sz="quarter" idx="19" hasCustomPrompt="1"/>
          </p:nvPr>
        </p:nvSpPr>
        <p:spPr>
          <a:xfrm>
            <a:off x="6324600" y="4343400"/>
            <a:ext cx="2209800" cy="609600"/>
          </a:xfrm>
          <a:prstGeom prst="rect">
            <a:avLst/>
          </a:prstGeom>
        </p:spPr>
        <p:txBody>
          <a:bodyPr/>
          <a:lstStyle>
            <a:lvl1pPr marL="0" indent="0">
              <a:buNone/>
              <a:defRPr sz="1125" b="1">
                <a:solidFill>
                  <a:srgbClr val="606060"/>
                </a:solidFill>
              </a:defRPr>
            </a:lvl1pPr>
          </a:lstStyle>
          <a:p>
            <a:r>
              <a:rPr lang="en-GB"/>
              <a:t>Click to edit Master title style</a:t>
            </a:r>
            <a:endParaRPr lang="en-US"/>
          </a:p>
        </p:txBody>
      </p:sp>
      <p:sp>
        <p:nvSpPr>
          <p:cNvPr id="4" name="Text Placeholder 12">
            <a:extLst>
              <a:ext uri="{FF2B5EF4-FFF2-40B4-BE49-F238E27FC236}">
                <a16:creationId xmlns:a16="http://schemas.microsoft.com/office/drawing/2014/main" id="{705906A6-6376-E75D-210B-A12D5AD05ECD}"/>
              </a:ext>
            </a:extLst>
          </p:cNvPr>
          <p:cNvSpPr>
            <a:spLocks noGrp="1"/>
          </p:cNvSpPr>
          <p:nvPr>
            <p:ph type="body" sz="quarter" idx="20" hasCustomPrompt="1"/>
          </p:nvPr>
        </p:nvSpPr>
        <p:spPr>
          <a:xfrm>
            <a:off x="9133075" y="4343400"/>
            <a:ext cx="2209800" cy="609600"/>
          </a:xfrm>
          <a:prstGeom prst="rect">
            <a:avLst/>
          </a:prstGeom>
        </p:spPr>
        <p:txBody>
          <a:bodyPr/>
          <a:lstStyle>
            <a:lvl1pPr marL="0" indent="0">
              <a:buNone/>
              <a:defRPr sz="1125" b="1">
                <a:solidFill>
                  <a:srgbClr val="606060"/>
                </a:solidFill>
              </a:defRPr>
            </a:lvl1pPr>
          </a:lstStyle>
          <a:p>
            <a:r>
              <a:rPr lang="en-GB"/>
              <a:t>Click to edit Master title style</a:t>
            </a:r>
            <a:endParaRPr lang="en-US"/>
          </a:p>
        </p:txBody>
      </p:sp>
      <p:sp>
        <p:nvSpPr>
          <p:cNvPr id="5" name="Text Placeholder 12">
            <a:extLst>
              <a:ext uri="{FF2B5EF4-FFF2-40B4-BE49-F238E27FC236}">
                <a16:creationId xmlns:a16="http://schemas.microsoft.com/office/drawing/2014/main" id="{83BCCB3C-AD1D-1E5F-624E-00E244E235A6}"/>
              </a:ext>
            </a:extLst>
          </p:cNvPr>
          <p:cNvSpPr>
            <a:spLocks noGrp="1"/>
          </p:cNvSpPr>
          <p:nvPr>
            <p:ph type="body" sz="quarter" idx="21" hasCustomPrompt="1"/>
          </p:nvPr>
        </p:nvSpPr>
        <p:spPr>
          <a:xfrm>
            <a:off x="589085" y="4343400"/>
            <a:ext cx="2209800" cy="609600"/>
          </a:xfrm>
          <a:prstGeom prst="rect">
            <a:avLst/>
          </a:prstGeom>
        </p:spPr>
        <p:txBody>
          <a:bodyPr/>
          <a:lstStyle>
            <a:lvl1pPr marL="0" indent="0">
              <a:buNone/>
              <a:defRPr sz="1125" b="1">
                <a:solidFill>
                  <a:srgbClr val="606060"/>
                </a:solidFill>
              </a:defRPr>
            </a:lvl1pPr>
          </a:lstStyle>
          <a:p>
            <a:r>
              <a:rPr lang="en-GB"/>
              <a:t>Click to edit Master title style</a:t>
            </a:r>
            <a:endParaRPr lang="en-US"/>
          </a:p>
        </p:txBody>
      </p:sp>
      <p:sp>
        <p:nvSpPr>
          <p:cNvPr id="10" name="Text Placeholder 11">
            <a:extLst>
              <a:ext uri="{FF2B5EF4-FFF2-40B4-BE49-F238E27FC236}">
                <a16:creationId xmlns:a16="http://schemas.microsoft.com/office/drawing/2014/main" id="{13AAE4D3-C3A2-F69C-B2DA-2D5B25578354}"/>
              </a:ext>
            </a:extLst>
          </p:cNvPr>
          <p:cNvSpPr>
            <a:spLocks noGrp="1"/>
          </p:cNvSpPr>
          <p:nvPr>
            <p:ph type="body" sz="quarter" idx="22" hasCustomPrompt="1"/>
          </p:nvPr>
        </p:nvSpPr>
        <p:spPr>
          <a:xfrm>
            <a:off x="520864" y="458170"/>
            <a:ext cx="8142288" cy="609600"/>
          </a:xfrm>
          <a:prstGeom prst="rect">
            <a:avLst/>
          </a:prstGeom>
        </p:spPr>
        <p:txBody>
          <a:bodyPr/>
          <a:lstStyle>
            <a:lvl1pPr marL="0" indent="0">
              <a:buNone/>
              <a:defRPr sz="2250" b="1">
                <a:solidFill>
                  <a:srgbClr val="606060"/>
                </a:solidFill>
                <a:latin typeface="Arial" panose="020B0604020202020204" pitchFamily="34" charset="0"/>
                <a:cs typeface="Arial" panose="020B0604020202020204" pitchFamily="34" charset="0"/>
              </a:defRPr>
            </a:lvl1pPr>
          </a:lstStyle>
          <a:p>
            <a:pPr marL="0" marR="0" lvl="0" indent="0" algn="l" defTabSz="514350" rtl="0" eaLnBrk="1" fontAlgn="auto" latinLnBrk="0" hangingPunct="1">
              <a:lnSpc>
                <a:spcPct val="90000"/>
              </a:lnSpc>
              <a:spcBef>
                <a:spcPts val="563"/>
              </a:spcBef>
              <a:spcAft>
                <a:spcPts val="0"/>
              </a:spcAft>
              <a:buClrTx/>
              <a:buSzTx/>
              <a:buFont typeface="Arial" panose="020B0604020202020204" pitchFamily="34" charset="0"/>
              <a:buNone/>
              <a:tabLst/>
              <a:defRPr/>
            </a:pPr>
            <a:r>
              <a:rPr lang="en-GB"/>
              <a:t>Click to edit Master title style</a:t>
            </a:r>
            <a:endParaRPr lang="en-US"/>
          </a:p>
        </p:txBody>
      </p:sp>
    </p:spTree>
    <p:extLst>
      <p:ext uri="{BB962C8B-B14F-4D97-AF65-F5344CB8AC3E}">
        <p14:creationId xmlns:p14="http://schemas.microsoft.com/office/powerpoint/2010/main" val="345380793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3 speakers blank ">
    <p:spTree>
      <p:nvGrpSpPr>
        <p:cNvPr id="1" name=""/>
        <p:cNvGrpSpPr/>
        <p:nvPr/>
      </p:nvGrpSpPr>
      <p:grpSpPr>
        <a:xfrm>
          <a:off x="0" y="0"/>
          <a:ext cx="0" cy="0"/>
          <a:chOff x="0" y="0"/>
          <a:chExt cx="0" cy="0"/>
        </a:xfrm>
      </p:grpSpPr>
      <p:sp>
        <p:nvSpPr>
          <p:cNvPr id="16" name="Title 4">
            <a:extLst>
              <a:ext uri="{FF2B5EF4-FFF2-40B4-BE49-F238E27FC236}">
                <a16:creationId xmlns:a16="http://schemas.microsoft.com/office/drawing/2014/main" id="{170247AC-12DF-8CF8-7D80-422481C76C31}"/>
              </a:ext>
            </a:extLst>
          </p:cNvPr>
          <p:cNvSpPr>
            <a:spLocks noGrp="1"/>
          </p:cNvSpPr>
          <p:nvPr>
            <p:ph type="title"/>
          </p:nvPr>
        </p:nvSpPr>
        <p:spPr>
          <a:xfrm>
            <a:off x="589084" y="4419600"/>
            <a:ext cx="2281384" cy="609600"/>
          </a:xfrm>
          <a:prstGeom prst="rect">
            <a:avLst/>
          </a:prstGeom>
        </p:spPr>
        <p:txBody>
          <a:bodyPr/>
          <a:lstStyle>
            <a:lvl1pPr>
              <a:defRPr sz="1125" b="1">
                <a:solidFill>
                  <a:srgbClr val="606060"/>
                </a:solidFill>
                <a:latin typeface="Arial" panose="020B0604020202020204" pitchFamily="34" charset="0"/>
                <a:cs typeface="Arial" panose="020B0604020202020204" pitchFamily="34" charset="0"/>
              </a:defRPr>
            </a:lvl1pPr>
          </a:lstStyle>
          <a:p>
            <a:r>
              <a:rPr lang="en-GB"/>
              <a:t>Click to edit Master title style</a:t>
            </a:r>
            <a:endParaRPr lang="en-US"/>
          </a:p>
        </p:txBody>
      </p:sp>
      <p:sp>
        <p:nvSpPr>
          <p:cNvPr id="17" name="Text Placeholder 5">
            <a:extLst>
              <a:ext uri="{FF2B5EF4-FFF2-40B4-BE49-F238E27FC236}">
                <a16:creationId xmlns:a16="http://schemas.microsoft.com/office/drawing/2014/main" id="{9A3BB16E-EF51-7756-B40E-1A920A57FBBE}"/>
              </a:ext>
            </a:extLst>
          </p:cNvPr>
          <p:cNvSpPr>
            <a:spLocks noGrp="1"/>
          </p:cNvSpPr>
          <p:nvPr>
            <p:ph type="body" sz="quarter" idx="11"/>
          </p:nvPr>
        </p:nvSpPr>
        <p:spPr>
          <a:xfrm>
            <a:off x="589085" y="5105400"/>
            <a:ext cx="2281384" cy="838200"/>
          </a:xfrm>
          <a:prstGeom prst="rect">
            <a:avLst/>
          </a:prstGeom>
        </p:spPr>
        <p:txBody>
          <a:bodyPr/>
          <a:lstStyle>
            <a:lvl1pPr marL="0" indent="0">
              <a:buNone/>
              <a:defRPr sz="788" b="1">
                <a:solidFill>
                  <a:srgbClr val="008F9C"/>
                </a:solidFill>
                <a:latin typeface="Arial" panose="020B0604020202020204" pitchFamily="34" charset="0"/>
                <a:cs typeface="Arial" panose="020B0604020202020204" pitchFamily="34" charset="0"/>
              </a:defRPr>
            </a:lvl1pPr>
            <a:lvl2pPr>
              <a:defRPr sz="1350" b="1">
                <a:solidFill>
                  <a:srgbClr val="008F9C"/>
                </a:solidFill>
                <a:latin typeface="Arial" panose="020B0604020202020204" pitchFamily="34" charset="0"/>
                <a:cs typeface="Arial" panose="020B0604020202020204" pitchFamily="34" charset="0"/>
              </a:defRPr>
            </a:lvl2pPr>
            <a:lvl3pPr>
              <a:defRPr sz="1350" b="1">
                <a:solidFill>
                  <a:srgbClr val="008F9C"/>
                </a:solidFill>
                <a:latin typeface="Arial" panose="020B0604020202020204" pitchFamily="34" charset="0"/>
                <a:cs typeface="Arial" panose="020B0604020202020204" pitchFamily="34" charset="0"/>
              </a:defRPr>
            </a:lvl3pPr>
            <a:lvl4pPr>
              <a:defRPr sz="1350" b="1">
                <a:solidFill>
                  <a:srgbClr val="008F9C"/>
                </a:solidFill>
                <a:latin typeface="Arial" panose="020B0604020202020204" pitchFamily="34" charset="0"/>
                <a:cs typeface="Arial" panose="020B0604020202020204" pitchFamily="34" charset="0"/>
              </a:defRPr>
            </a:lvl4pPr>
            <a:lvl5pPr>
              <a:defRPr sz="1350" b="1">
                <a:solidFill>
                  <a:srgbClr val="008F9C"/>
                </a:solidFill>
                <a:latin typeface="Arial" panose="020B0604020202020204" pitchFamily="34" charset="0"/>
                <a:cs typeface="Arial" panose="020B0604020202020204" pitchFamily="34" charset="0"/>
              </a:defRPr>
            </a:lvl5pPr>
          </a:lstStyle>
          <a:p>
            <a:pPr lvl="0"/>
            <a:r>
              <a:rPr lang="en-GB"/>
              <a:t>Click to edit Master text styles</a:t>
            </a:r>
          </a:p>
        </p:txBody>
      </p:sp>
      <p:sp>
        <p:nvSpPr>
          <p:cNvPr id="19" name="Text Placeholder 5">
            <a:extLst>
              <a:ext uri="{FF2B5EF4-FFF2-40B4-BE49-F238E27FC236}">
                <a16:creationId xmlns:a16="http://schemas.microsoft.com/office/drawing/2014/main" id="{E7D90DF3-F39F-DBC8-F5C2-752CE49EA7D4}"/>
              </a:ext>
            </a:extLst>
          </p:cNvPr>
          <p:cNvSpPr>
            <a:spLocks noGrp="1"/>
          </p:cNvSpPr>
          <p:nvPr>
            <p:ph type="body" sz="quarter" idx="12"/>
          </p:nvPr>
        </p:nvSpPr>
        <p:spPr>
          <a:xfrm>
            <a:off x="4645360" y="5105400"/>
            <a:ext cx="2281384" cy="838200"/>
          </a:xfrm>
          <a:prstGeom prst="rect">
            <a:avLst/>
          </a:prstGeom>
        </p:spPr>
        <p:txBody>
          <a:bodyPr/>
          <a:lstStyle>
            <a:lvl1pPr marL="0" indent="0">
              <a:buNone/>
              <a:defRPr sz="788" b="1">
                <a:solidFill>
                  <a:srgbClr val="008F9C"/>
                </a:solidFill>
                <a:latin typeface="Arial" panose="020B0604020202020204" pitchFamily="34" charset="0"/>
                <a:cs typeface="Arial" panose="020B0604020202020204" pitchFamily="34" charset="0"/>
              </a:defRPr>
            </a:lvl1pPr>
            <a:lvl2pPr>
              <a:defRPr sz="1350" b="1">
                <a:solidFill>
                  <a:srgbClr val="008F9C"/>
                </a:solidFill>
                <a:latin typeface="Arial" panose="020B0604020202020204" pitchFamily="34" charset="0"/>
                <a:cs typeface="Arial" panose="020B0604020202020204" pitchFamily="34" charset="0"/>
              </a:defRPr>
            </a:lvl2pPr>
            <a:lvl3pPr>
              <a:defRPr sz="1350" b="1">
                <a:solidFill>
                  <a:srgbClr val="008F9C"/>
                </a:solidFill>
                <a:latin typeface="Arial" panose="020B0604020202020204" pitchFamily="34" charset="0"/>
                <a:cs typeface="Arial" panose="020B0604020202020204" pitchFamily="34" charset="0"/>
              </a:defRPr>
            </a:lvl3pPr>
            <a:lvl4pPr>
              <a:defRPr sz="1350" b="1">
                <a:solidFill>
                  <a:srgbClr val="008F9C"/>
                </a:solidFill>
                <a:latin typeface="Arial" panose="020B0604020202020204" pitchFamily="34" charset="0"/>
                <a:cs typeface="Arial" panose="020B0604020202020204" pitchFamily="34" charset="0"/>
              </a:defRPr>
            </a:lvl4pPr>
            <a:lvl5pPr>
              <a:defRPr sz="1350" b="1">
                <a:solidFill>
                  <a:srgbClr val="008F9C"/>
                </a:solidFill>
                <a:latin typeface="Arial" panose="020B0604020202020204" pitchFamily="34" charset="0"/>
                <a:cs typeface="Arial" panose="020B0604020202020204" pitchFamily="34" charset="0"/>
              </a:defRPr>
            </a:lvl5pPr>
          </a:lstStyle>
          <a:p>
            <a:pPr lvl="0"/>
            <a:r>
              <a:rPr lang="en-GB"/>
              <a:t>Click to edit Master text styles</a:t>
            </a:r>
          </a:p>
        </p:txBody>
      </p:sp>
      <p:sp>
        <p:nvSpPr>
          <p:cNvPr id="21" name="Text Placeholder 5">
            <a:extLst>
              <a:ext uri="{FF2B5EF4-FFF2-40B4-BE49-F238E27FC236}">
                <a16:creationId xmlns:a16="http://schemas.microsoft.com/office/drawing/2014/main" id="{64EB3BB0-C4B9-9EF3-12F0-683A38D95519}"/>
              </a:ext>
            </a:extLst>
          </p:cNvPr>
          <p:cNvSpPr>
            <a:spLocks noGrp="1"/>
          </p:cNvSpPr>
          <p:nvPr>
            <p:ph type="body" sz="quarter" idx="13"/>
          </p:nvPr>
        </p:nvSpPr>
        <p:spPr>
          <a:xfrm>
            <a:off x="9290388" y="5105400"/>
            <a:ext cx="2281384" cy="838200"/>
          </a:xfrm>
          <a:prstGeom prst="rect">
            <a:avLst/>
          </a:prstGeom>
        </p:spPr>
        <p:txBody>
          <a:bodyPr/>
          <a:lstStyle>
            <a:lvl1pPr marL="0" indent="0">
              <a:buNone/>
              <a:defRPr sz="788" b="1">
                <a:solidFill>
                  <a:srgbClr val="008F9C"/>
                </a:solidFill>
                <a:latin typeface="Arial" panose="020B0604020202020204" pitchFamily="34" charset="0"/>
                <a:cs typeface="Arial" panose="020B0604020202020204" pitchFamily="34" charset="0"/>
              </a:defRPr>
            </a:lvl1pPr>
            <a:lvl2pPr>
              <a:defRPr sz="1350" b="1">
                <a:solidFill>
                  <a:srgbClr val="008F9C"/>
                </a:solidFill>
                <a:latin typeface="Arial" panose="020B0604020202020204" pitchFamily="34" charset="0"/>
                <a:cs typeface="Arial" panose="020B0604020202020204" pitchFamily="34" charset="0"/>
              </a:defRPr>
            </a:lvl2pPr>
            <a:lvl3pPr>
              <a:defRPr sz="1350" b="1">
                <a:solidFill>
                  <a:srgbClr val="008F9C"/>
                </a:solidFill>
                <a:latin typeface="Arial" panose="020B0604020202020204" pitchFamily="34" charset="0"/>
                <a:cs typeface="Arial" panose="020B0604020202020204" pitchFamily="34" charset="0"/>
              </a:defRPr>
            </a:lvl3pPr>
            <a:lvl4pPr>
              <a:defRPr sz="1350" b="1">
                <a:solidFill>
                  <a:srgbClr val="008F9C"/>
                </a:solidFill>
                <a:latin typeface="Arial" panose="020B0604020202020204" pitchFamily="34" charset="0"/>
                <a:cs typeface="Arial" panose="020B0604020202020204" pitchFamily="34" charset="0"/>
              </a:defRPr>
            </a:lvl4pPr>
            <a:lvl5pPr>
              <a:defRPr sz="1350" b="1">
                <a:solidFill>
                  <a:srgbClr val="008F9C"/>
                </a:solidFill>
                <a:latin typeface="Arial" panose="020B0604020202020204" pitchFamily="34" charset="0"/>
                <a:cs typeface="Arial" panose="020B0604020202020204" pitchFamily="34" charset="0"/>
              </a:defRPr>
            </a:lvl5pPr>
          </a:lstStyle>
          <a:p>
            <a:pPr lvl="0"/>
            <a:r>
              <a:rPr lang="en-GB"/>
              <a:t>Click to edit Master text styles</a:t>
            </a:r>
          </a:p>
        </p:txBody>
      </p:sp>
      <p:sp>
        <p:nvSpPr>
          <p:cNvPr id="4" name="Parallelogram 7">
            <a:extLst>
              <a:ext uri="{FF2B5EF4-FFF2-40B4-BE49-F238E27FC236}">
                <a16:creationId xmlns:a16="http://schemas.microsoft.com/office/drawing/2014/main" id="{199485D3-12F7-DA29-42B7-3A2D37C346AF}"/>
              </a:ext>
            </a:extLst>
          </p:cNvPr>
          <p:cNvSpPr/>
          <p:nvPr userDrawn="1"/>
        </p:nvSpPr>
        <p:spPr>
          <a:xfrm flipH="1">
            <a:off x="1127" y="6450512"/>
            <a:ext cx="9131948" cy="407488"/>
          </a:xfrm>
          <a:custGeom>
            <a:avLst/>
            <a:gdLst>
              <a:gd name="connsiteX0" fmla="*/ 0 w 9361674"/>
              <a:gd name="connsiteY0" fmla="*/ 407488 h 407488"/>
              <a:gd name="connsiteX1" fmla="*/ 206258 w 9361674"/>
              <a:gd name="connsiteY1" fmla="*/ 0 h 407488"/>
              <a:gd name="connsiteX2" fmla="*/ 9361674 w 9361674"/>
              <a:gd name="connsiteY2" fmla="*/ 0 h 407488"/>
              <a:gd name="connsiteX3" fmla="*/ 9155416 w 9361674"/>
              <a:gd name="connsiteY3" fmla="*/ 407488 h 407488"/>
              <a:gd name="connsiteX4" fmla="*/ 0 w 9361674"/>
              <a:gd name="connsiteY4" fmla="*/ 407488 h 407488"/>
              <a:gd name="connsiteX0" fmla="*/ 0 w 9155416"/>
              <a:gd name="connsiteY0" fmla="*/ 407488 h 407488"/>
              <a:gd name="connsiteX1" fmla="*/ 206258 w 9155416"/>
              <a:gd name="connsiteY1" fmla="*/ 0 h 407488"/>
              <a:gd name="connsiteX2" fmla="*/ 9131948 w 9155416"/>
              <a:gd name="connsiteY2" fmla="*/ 0 h 407488"/>
              <a:gd name="connsiteX3" fmla="*/ 9155416 w 9155416"/>
              <a:gd name="connsiteY3" fmla="*/ 407488 h 407488"/>
              <a:gd name="connsiteX4" fmla="*/ 0 w 9155416"/>
              <a:gd name="connsiteY4" fmla="*/ 407488 h 407488"/>
              <a:gd name="connsiteX0" fmla="*/ 0 w 9131948"/>
              <a:gd name="connsiteY0" fmla="*/ 407488 h 407488"/>
              <a:gd name="connsiteX1" fmla="*/ 206258 w 9131948"/>
              <a:gd name="connsiteY1" fmla="*/ 0 h 407488"/>
              <a:gd name="connsiteX2" fmla="*/ 9131948 w 9131948"/>
              <a:gd name="connsiteY2" fmla="*/ 0 h 407488"/>
              <a:gd name="connsiteX3" fmla="*/ 9128389 w 9131948"/>
              <a:gd name="connsiteY3" fmla="*/ 407488 h 407488"/>
              <a:gd name="connsiteX4" fmla="*/ 0 w 9131948"/>
              <a:gd name="connsiteY4" fmla="*/ 407488 h 4074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31948" h="407488">
                <a:moveTo>
                  <a:pt x="0" y="407488"/>
                </a:moveTo>
                <a:lnTo>
                  <a:pt x="206258" y="0"/>
                </a:lnTo>
                <a:lnTo>
                  <a:pt x="9131948" y="0"/>
                </a:lnTo>
                <a:cubicBezTo>
                  <a:pt x="9130762" y="135829"/>
                  <a:pt x="9129575" y="271659"/>
                  <a:pt x="9128389" y="407488"/>
                </a:cubicBezTo>
                <a:lnTo>
                  <a:pt x="0" y="407488"/>
                </a:lnTo>
                <a:close/>
              </a:path>
            </a:pathLst>
          </a:custGeom>
          <a:solidFill>
            <a:srgbClr val="CACACA">
              <a:alpha val="2549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Parallelogram 9">
            <a:extLst>
              <a:ext uri="{FF2B5EF4-FFF2-40B4-BE49-F238E27FC236}">
                <a16:creationId xmlns:a16="http://schemas.microsoft.com/office/drawing/2014/main" id="{BF8948A4-001C-AF46-31EA-3951161E6042}"/>
              </a:ext>
            </a:extLst>
          </p:cNvPr>
          <p:cNvSpPr/>
          <p:nvPr userDrawn="1"/>
        </p:nvSpPr>
        <p:spPr>
          <a:xfrm flipH="1">
            <a:off x="8663152" y="6450512"/>
            <a:ext cx="3528848" cy="407488"/>
          </a:xfrm>
          <a:custGeom>
            <a:avLst/>
            <a:gdLst>
              <a:gd name="connsiteX0" fmla="*/ 0 w 3733800"/>
              <a:gd name="connsiteY0" fmla="*/ 407488 h 407488"/>
              <a:gd name="connsiteX1" fmla="*/ 206258 w 3733800"/>
              <a:gd name="connsiteY1" fmla="*/ 0 h 407488"/>
              <a:gd name="connsiteX2" fmla="*/ 3733800 w 3733800"/>
              <a:gd name="connsiteY2" fmla="*/ 0 h 407488"/>
              <a:gd name="connsiteX3" fmla="*/ 3527542 w 3733800"/>
              <a:gd name="connsiteY3" fmla="*/ 407488 h 407488"/>
              <a:gd name="connsiteX4" fmla="*/ 0 w 3733800"/>
              <a:gd name="connsiteY4" fmla="*/ 407488 h 407488"/>
              <a:gd name="connsiteX0" fmla="*/ 0 w 3528848"/>
              <a:gd name="connsiteY0" fmla="*/ 396977 h 407488"/>
              <a:gd name="connsiteX1" fmla="*/ 1306 w 3528848"/>
              <a:gd name="connsiteY1" fmla="*/ 0 h 407488"/>
              <a:gd name="connsiteX2" fmla="*/ 3528848 w 3528848"/>
              <a:gd name="connsiteY2" fmla="*/ 0 h 407488"/>
              <a:gd name="connsiteX3" fmla="*/ 3322590 w 3528848"/>
              <a:gd name="connsiteY3" fmla="*/ 407488 h 407488"/>
              <a:gd name="connsiteX4" fmla="*/ 0 w 3528848"/>
              <a:gd name="connsiteY4" fmla="*/ 396977 h 4074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28848" h="407488">
                <a:moveTo>
                  <a:pt x="0" y="396977"/>
                </a:moveTo>
                <a:cubicBezTo>
                  <a:pt x="435" y="264651"/>
                  <a:pt x="871" y="132326"/>
                  <a:pt x="1306" y="0"/>
                </a:cubicBezTo>
                <a:lnTo>
                  <a:pt x="3528848" y="0"/>
                </a:lnTo>
                <a:lnTo>
                  <a:pt x="3322590" y="407488"/>
                </a:lnTo>
                <a:lnTo>
                  <a:pt x="0" y="396977"/>
                </a:lnTo>
                <a:close/>
              </a:path>
            </a:pathLst>
          </a:custGeom>
          <a:solidFill>
            <a:srgbClr val="0071B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 Placeholder 5">
            <a:extLst>
              <a:ext uri="{FF2B5EF4-FFF2-40B4-BE49-F238E27FC236}">
                <a16:creationId xmlns:a16="http://schemas.microsoft.com/office/drawing/2014/main" id="{0B391870-6AD3-E5A9-88BF-36810CD76FBC}"/>
              </a:ext>
            </a:extLst>
          </p:cNvPr>
          <p:cNvSpPr>
            <a:spLocks noGrp="1"/>
          </p:cNvSpPr>
          <p:nvPr>
            <p:ph type="body" sz="quarter" idx="10"/>
          </p:nvPr>
        </p:nvSpPr>
        <p:spPr>
          <a:xfrm>
            <a:off x="457200" y="6450513"/>
            <a:ext cx="5181600" cy="407488"/>
          </a:xfrm>
          <a:prstGeom prst="rect">
            <a:avLst/>
          </a:prstGeom>
        </p:spPr>
        <p:txBody>
          <a:bodyPr anchor="ctr"/>
          <a:lstStyle>
            <a:lvl1pPr>
              <a:defRPr sz="619">
                <a:solidFill>
                  <a:srgbClr val="606060"/>
                </a:solidFill>
                <a:latin typeface="Arial" panose="020B0604020202020204" pitchFamily="34" charset="0"/>
                <a:cs typeface="Arial" panose="020B0604020202020204" pitchFamily="34" charset="0"/>
              </a:defRPr>
            </a:lvl1pPr>
          </a:lstStyle>
          <a:p>
            <a:pPr lvl="0"/>
            <a:r>
              <a:rPr lang="en-GB"/>
              <a:t>Click to edit Master text styles</a:t>
            </a:r>
          </a:p>
        </p:txBody>
      </p:sp>
      <p:sp>
        <p:nvSpPr>
          <p:cNvPr id="13" name="Text Placeholder 12">
            <a:extLst>
              <a:ext uri="{FF2B5EF4-FFF2-40B4-BE49-F238E27FC236}">
                <a16:creationId xmlns:a16="http://schemas.microsoft.com/office/drawing/2014/main" id="{D2185683-ECC2-7A3B-1A3D-22EB63F0EFAB}"/>
              </a:ext>
            </a:extLst>
          </p:cNvPr>
          <p:cNvSpPr>
            <a:spLocks noGrp="1"/>
          </p:cNvSpPr>
          <p:nvPr>
            <p:ph type="body" sz="quarter" idx="18" hasCustomPrompt="1"/>
          </p:nvPr>
        </p:nvSpPr>
        <p:spPr>
          <a:xfrm>
            <a:off x="4645359" y="4419599"/>
            <a:ext cx="2209800" cy="609600"/>
          </a:xfrm>
          <a:prstGeom prst="rect">
            <a:avLst/>
          </a:prstGeom>
        </p:spPr>
        <p:txBody>
          <a:bodyPr/>
          <a:lstStyle>
            <a:lvl1pPr marL="0" indent="0">
              <a:buNone/>
              <a:defRPr sz="1125" b="1">
                <a:solidFill>
                  <a:srgbClr val="606060"/>
                </a:solidFill>
              </a:defRPr>
            </a:lvl1pPr>
          </a:lstStyle>
          <a:p>
            <a:r>
              <a:rPr lang="en-GB"/>
              <a:t>Click to edit Master title style</a:t>
            </a:r>
            <a:endParaRPr lang="en-US"/>
          </a:p>
        </p:txBody>
      </p:sp>
      <p:sp>
        <p:nvSpPr>
          <p:cNvPr id="14" name="Text Placeholder 12">
            <a:extLst>
              <a:ext uri="{FF2B5EF4-FFF2-40B4-BE49-F238E27FC236}">
                <a16:creationId xmlns:a16="http://schemas.microsoft.com/office/drawing/2014/main" id="{D81844AD-D942-2330-DB16-ECB9E1C0B677}"/>
              </a:ext>
            </a:extLst>
          </p:cNvPr>
          <p:cNvSpPr>
            <a:spLocks noGrp="1"/>
          </p:cNvSpPr>
          <p:nvPr>
            <p:ph type="body" sz="quarter" idx="19" hasCustomPrompt="1"/>
          </p:nvPr>
        </p:nvSpPr>
        <p:spPr>
          <a:xfrm>
            <a:off x="9272061" y="4419599"/>
            <a:ext cx="2209800" cy="609600"/>
          </a:xfrm>
          <a:prstGeom prst="rect">
            <a:avLst/>
          </a:prstGeom>
        </p:spPr>
        <p:txBody>
          <a:bodyPr/>
          <a:lstStyle>
            <a:lvl1pPr marL="0" indent="0">
              <a:buNone/>
              <a:defRPr sz="1125" b="1">
                <a:solidFill>
                  <a:srgbClr val="606060"/>
                </a:solidFill>
              </a:defRPr>
            </a:lvl1pPr>
          </a:lstStyle>
          <a:p>
            <a:r>
              <a:rPr lang="en-GB"/>
              <a:t>Click to edit Master title style</a:t>
            </a:r>
            <a:endParaRPr lang="en-US"/>
          </a:p>
        </p:txBody>
      </p:sp>
      <p:sp>
        <p:nvSpPr>
          <p:cNvPr id="18" name="Text Placeholder 11">
            <a:extLst>
              <a:ext uri="{FF2B5EF4-FFF2-40B4-BE49-F238E27FC236}">
                <a16:creationId xmlns:a16="http://schemas.microsoft.com/office/drawing/2014/main" id="{868D843A-72D0-2E0F-70B7-F86F0FFD2652}"/>
              </a:ext>
            </a:extLst>
          </p:cNvPr>
          <p:cNvSpPr>
            <a:spLocks noGrp="1"/>
          </p:cNvSpPr>
          <p:nvPr>
            <p:ph type="body" sz="quarter" idx="20" hasCustomPrompt="1"/>
          </p:nvPr>
        </p:nvSpPr>
        <p:spPr>
          <a:xfrm>
            <a:off x="520864" y="458170"/>
            <a:ext cx="8142288" cy="609600"/>
          </a:xfrm>
          <a:prstGeom prst="rect">
            <a:avLst/>
          </a:prstGeom>
        </p:spPr>
        <p:txBody>
          <a:bodyPr/>
          <a:lstStyle>
            <a:lvl1pPr marL="0" indent="0">
              <a:buNone/>
              <a:defRPr sz="2250" b="1">
                <a:solidFill>
                  <a:srgbClr val="606060"/>
                </a:solidFill>
                <a:latin typeface="Arial" panose="020B0604020202020204" pitchFamily="34" charset="0"/>
                <a:cs typeface="Arial" panose="020B0604020202020204" pitchFamily="34" charset="0"/>
              </a:defRPr>
            </a:lvl1pPr>
          </a:lstStyle>
          <a:p>
            <a:pPr marL="0" marR="0" lvl="0" indent="0" algn="l" defTabSz="514350" rtl="0" eaLnBrk="1" fontAlgn="auto" latinLnBrk="0" hangingPunct="1">
              <a:lnSpc>
                <a:spcPct val="90000"/>
              </a:lnSpc>
              <a:spcBef>
                <a:spcPts val="563"/>
              </a:spcBef>
              <a:spcAft>
                <a:spcPts val="0"/>
              </a:spcAft>
              <a:buClrTx/>
              <a:buSzTx/>
              <a:buFont typeface="Arial" panose="020B0604020202020204" pitchFamily="34" charset="0"/>
              <a:buNone/>
              <a:tabLst/>
              <a:defRPr/>
            </a:pPr>
            <a:r>
              <a:rPr lang="en-GB"/>
              <a:t>Click to edit Master title style</a:t>
            </a:r>
            <a:endParaRPr lang="en-US"/>
          </a:p>
        </p:txBody>
      </p:sp>
    </p:spTree>
    <p:extLst>
      <p:ext uri="{BB962C8B-B14F-4D97-AF65-F5344CB8AC3E}">
        <p14:creationId xmlns:p14="http://schemas.microsoft.com/office/powerpoint/2010/main" val="291560419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2 speakers blank ">
    <p:spTree>
      <p:nvGrpSpPr>
        <p:cNvPr id="1" name=""/>
        <p:cNvGrpSpPr/>
        <p:nvPr/>
      </p:nvGrpSpPr>
      <p:grpSpPr>
        <a:xfrm>
          <a:off x="0" y="0"/>
          <a:ext cx="0" cy="0"/>
          <a:chOff x="0" y="0"/>
          <a:chExt cx="0" cy="0"/>
        </a:xfrm>
      </p:grpSpPr>
      <p:sp>
        <p:nvSpPr>
          <p:cNvPr id="19" name="Text Placeholder 5">
            <a:extLst>
              <a:ext uri="{FF2B5EF4-FFF2-40B4-BE49-F238E27FC236}">
                <a16:creationId xmlns:a16="http://schemas.microsoft.com/office/drawing/2014/main" id="{E7D90DF3-F39F-DBC8-F5C2-752CE49EA7D4}"/>
              </a:ext>
            </a:extLst>
          </p:cNvPr>
          <p:cNvSpPr>
            <a:spLocks noGrp="1"/>
          </p:cNvSpPr>
          <p:nvPr>
            <p:ph type="body" sz="quarter" idx="12"/>
          </p:nvPr>
        </p:nvSpPr>
        <p:spPr>
          <a:xfrm>
            <a:off x="7171311" y="5410200"/>
            <a:ext cx="2281384" cy="838200"/>
          </a:xfrm>
          <a:prstGeom prst="rect">
            <a:avLst/>
          </a:prstGeom>
        </p:spPr>
        <p:txBody>
          <a:bodyPr/>
          <a:lstStyle>
            <a:lvl1pPr marL="0" indent="0">
              <a:buNone/>
              <a:defRPr sz="788" b="1">
                <a:solidFill>
                  <a:srgbClr val="008F9C"/>
                </a:solidFill>
                <a:latin typeface="Arial" panose="020B0604020202020204" pitchFamily="34" charset="0"/>
                <a:cs typeface="Arial" panose="020B0604020202020204" pitchFamily="34" charset="0"/>
              </a:defRPr>
            </a:lvl1pPr>
            <a:lvl2pPr>
              <a:defRPr sz="1350" b="1">
                <a:solidFill>
                  <a:srgbClr val="008F9C"/>
                </a:solidFill>
                <a:latin typeface="Arial" panose="020B0604020202020204" pitchFamily="34" charset="0"/>
                <a:cs typeface="Arial" panose="020B0604020202020204" pitchFamily="34" charset="0"/>
              </a:defRPr>
            </a:lvl2pPr>
            <a:lvl3pPr>
              <a:defRPr sz="1350" b="1">
                <a:solidFill>
                  <a:srgbClr val="008F9C"/>
                </a:solidFill>
                <a:latin typeface="Arial" panose="020B0604020202020204" pitchFamily="34" charset="0"/>
                <a:cs typeface="Arial" panose="020B0604020202020204" pitchFamily="34" charset="0"/>
              </a:defRPr>
            </a:lvl3pPr>
            <a:lvl4pPr>
              <a:defRPr sz="1350" b="1">
                <a:solidFill>
                  <a:srgbClr val="008F9C"/>
                </a:solidFill>
                <a:latin typeface="Arial" panose="020B0604020202020204" pitchFamily="34" charset="0"/>
                <a:cs typeface="Arial" panose="020B0604020202020204" pitchFamily="34" charset="0"/>
              </a:defRPr>
            </a:lvl4pPr>
            <a:lvl5pPr>
              <a:defRPr sz="1350" b="1">
                <a:solidFill>
                  <a:srgbClr val="008F9C"/>
                </a:solidFill>
                <a:latin typeface="Arial" panose="020B0604020202020204" pitchFamily="34" charset="0"/>
                <a:cs typeface="Arial" panose="020B0604020202020204" pitchFamily="34" charset="0"/>
              </a:defRPr>
            </a:lvl5pPr>
          </a:lstStyle>
          <a:p>
            <a:pPr lvl="0"/>
            <a:r>
              <a:rPr lang="en-GB"/>
              <a:t>Click to edit Master text styles</a:t>
            </a:r>
          </a:p>
        </p:txBody>
      </p:sp>
      <p:sp>
        <p:nvSpPr>
          <p:cNvPr id="7" name="Text Placeholder 5">
            <a:extLst>
              <a:ext uri="{FF2B5EF4-FFF2-40B4-BE49-F238E27FC236}">
                <a16:creationId xmlns:a16="http://schemas.microsoft.com/office/drawing/2014/main" id="{D30C567B-61E8-C20E-CC6F-67C0A4E6ADF4}"/>
              </a:ext>
            </a:extLst>
          </p:cNvPr>
          <p:cNvSpPr>
            <a:spLocks noGrp="1"/>
          </p:cNvSpPr>
          <p:nvPr>
            <p:ph type="body" sz="quarter" idx="13"/>
          </p:nvPr>
        </p:nvSpPr>
        <p:spPr>
          <a:xfrm>
            <a:off x="1684911" y="5410200"/>
            <a:ext cx="2281384" cy="838200"/>
          </a:xfrm>
          <a:prstGeom prst="rect">
            <a:avLst/>
          </a:prstGeom>
        </p:spPr>
        <p:txBody>
          <a:bodyPr/>
          <a:lstStyle>
            <a:lvl1pPr marL="0" indent="0">
              <a:buNone/>
              <a:defRPr sz="788" b="1">
                <a:solidFill>
                  <a:srgbClr val="008F9C"/>
                </a:solidFill>
                <a:latin typeface="Arial" panose="020B0604020202020204" pitchFamily="34" charset="0"/>
                <a:cs typeface="Arial" panose="020B0604020202020204" pitchFamily="34" charset="0"/>
              </a:defRPr>
            </a:lvl1pPr>
            <a:lvl2pPr>
              <a:defRPr sz="1350" b="1">
                <a:solidFill>
                  <a:srgbClr val="008F9C"/>
                </a:solidFill>
                <a:latin typeface="Arial" panose="020B0604020202020204" pitchFamily="34" charset="0"/>
                <a:cs typeface="Arial" panose="020B0604020202020204" pitchFamily="34" charset="0"/>
              </a:defRPr>
            </a:lvl2pPr>
            <a:lvl3pPr>
              <a:defRPr sz="1350" b="1">
                <a:solidFill>
                  <a:srgbClr val="008F9C"/>
                </a:solidFill>
                <a:latin typeface="Arial" panose="020B0604020202020204" pitchFamily="34" charset="0"/>
                <a:cs typeface="Arial" panose="020B0604020202020204" pitchFamily="34" charset="0"/>
              </a:defRPr>
            </a:lvl3pPr>
            <a:lvl4pPr>
              <a:defRPr sz="1350" b="1">
                <a:solidFill>
                  <a:srgbClr val="008F9C"/>
                </a:solidFill>
                <a:latin typeface="Arial" panose="020B0604020202020204" pitchFamily="34" charset="0"/>
                <a:cs typeface="Arial" panose="020B0604020202020204" pitchFamily="34" charset="0"/>
              </a:defRPr>
            </a:lvl4pPr>
            <a:lvl5pPr>
              <a:defRPr sz="1350" b="1">
                <a:solidFill>
                  <a:srgbClr val="008F9C"/>
                </a:solidFill>
                <a:latin typeface="Arial" panose="020B0604020202020204" pitchFamily="34" charset="0"/>
                <a:cs typeface="Arial" panose="020B0604020202020204" pitchFamily="34" charset="0"/>
              </a:defRPr>
            </a:lvl5pPr>
          </a:lstStyle>
          <a:p>
            <a:pPr lvl="0"/>
            <a:r>
              <a:rPr lang="en-GB"/>
              <a:t>Click to edit Master text styles</a:t>
            </a:r>
          </a:p>
        </p:txBody>
      </p:sp>
      <p:sp>
        <p:nvSpPr>
          <p:cNvPr id="8" name="Parallelogram 7">
            <a:extLst>
              <a:ext uri="{FF2B5EF4-FFF2-40B4-BE49-F238E27FC236}">
                <a16:creationId xmlns:a16="http://schemas.microsoft.com/office/drawing/2014/main" id="{894DCCE5-9876-1395-5A19-8B5B879B49F8}"/>
              </a:ext>
            </a:extLst>
          </p:cNvPr>
          <p:cNvSpPr/>
          <p:nvPr userDrawn="1"/>
        </p:nvSpPr>
        <p:spPr>
          <a:xfrm flipH="1">
            <a:off x="1127" y="6450512"/>
            <a:ext cx="9131948" cy="407488"/>
          </a:xfrm>
          <a:custGeom>
            <a:avLst/>
            <a:gdLst>
              <a:gd name="connsiteX0" fmla="*/ 0 w 9361674"/>
              <a:gd name="connsiteY0" fmla="*/ 407488 h 407488"/>
              <a:gd name="connsiteX1" fmla="*/ 206258 w 9361674"/>
              <a:gd name="connsiteY1" fmla="*/ 0 h 407488"/>
              <a:gd name="connsiteX2" fmla="*/ 9361674 w 9361674"/>
              <a:gd name="connsiteY2" fmla="*/ 0 h 407488"/>
              <a:gd name="connsiteX3" fmla="*/ 9155416 w 9361674"/>
              <a:gd name="connsiteY3" fmla="*/ 407488 h 407488"/>
              <a:gd name="connsiteX4" fmla="*/ 0 w 9361674"/>
              <a:gd name="connsiteY4" fmla="*/ 407488 h 407488"/>
              <a:gd name="connsiteX0" fmla="*/ 0 w 9155416"/>
              <a:gd name="connsiteY0" fmla="*/ 407488 h 407488"/>
              <a:gd name="connsiteX1" fmla="*/ 206258 w 9155416"/>
              <a:gd name="connsiteY1" fmla="*/ 0 h 407488"/>
              <a:gd name="connsiteX2" fmla="*/ 9131948 w 9155416"/>
              <a:gd name="connsiteY2" fmla="*/ 0 h 407488"/>
              <a:gd name="connsiteX3" fmla="*/ 9155416 w 9155416"/>
              <a:gd name="connsiteY3" fmla="*/ 407488 h 407488"/>
              <a:gd name="connsiteX4" fmla="*/ 0 w 9155416"/>
              <a:gd name="connsiteY4" fmla="*/ 407488 h 407488"/>
              <a:gd name="connsiteX0" fmla="*/ 0 w 9131948"/>
              <a:gd name="connsiteY0" fmla="*/ 407488 h 407488"/>
              <a:gd name="connsiteX1" fmla="*/ 206258 w 9131948"/>
              <a:gd name="connsiteY1" fmla="*/ 0 h 407488"/>
              <a:gd name="connsiteX2" fmla="*/ 9131948 w 9131948"/>
              <a:gd name="connsiteY2" fmla="*/ 0 h 407488"/>
              <a:gd name="connsiteX3" fmla="*/ 9128389 w 9131948"/>
              <a:gd name="connsiteY3" fmla="*/ 407488 h 407488"/>
              <a:gd name="connsiteX4" fmla="*/ 0 w 9131948"/>
              <a:gd name="connsiteY4" fmla="*/ 407488 h 4074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31948" h="407488">
                <a:moveTo>
                  <a:pt x="0" y="407488"/>
                </a:moveTo>
                <a:lnTo>
                  <a:pt x="206258" y="0"/>
                </a:lnTo>
                <a:lnTo>
                  <a:pt x="9131948" y="0"/>
                </a:lnTo>
                <a:cubicBezTo>
                  <a:pt x="9130762" y="135829"/>
                  <a:pt x="9129575" y="271659"/>
                  <a:pt x="9128389" y="407488"/>
                </a:cubicBezTo>
                <a:lnTo>
                  <a:pt x="0" y="407488"/>
                </a:lnTo>
                <a:close/>
              </a:path>
            </a:pathLst>
          </a:custGeom>
          <a:solidFill>
            <a:srgbClr val="CACACA">
              <a:alpha val="2549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Parallelogram 9">
            <a:extLst>
              <a:ext uri="{FF2B5EF4-FFF2-40B4-BE49-F238E27FC236}">
                <a16:creationId xmlns:a16="http://schemas.microsoft.com/office/drawing/2014/main" id="{EE9D6224-C6E6-E6FA-F7A8-6C3419F80D1E}"/>
              </a:ext>
            </a:extLst>
          </p:cNvPr>
          <p:cNvSpPr/>
          <p:nvPr userDrawn="1"/>
        </p:nvSpPr>
        <p:spPr>
          <a:xfrm flipH="1">
            <a:off x="8663152" y="6450512"/>
            <a:ext cx="3528848" cy="407488"/>
          </a:xfrm>
          <a:custGeom>
            <a:avLst/>
            <a:gdLst>
              <a:gd name="connsiteX0" fmla="*/ 0 w 3733800"/>
              <a:gd name="connsiteY0" fmla="*/ 407488 h 407488"/>
              <a:gd name="connsiteX1" fmla="*/ 206258 w 3733800"/>
              <a:gd name="connsiteY1" fmla="*/ 0 h 407488"/>
              <a:gd name="connsiteX2" fmla="*/ 3733800 w 3733800"/>
              <a:gd name="connsiteY2" fmla="*/ 0 h 407488"/>
              <a:gd name="connsiteX3" fmla="*/ 3527542 w 3733800"/>
              <a:gd name="connsiteY3" fmla="*/ 407488 h 407488"/>
              <a:gd name="connsiteX4" fmla="*/ 0 w 3733800"/>
              <a:gd name="connsiteY4" fmla="*/ 407488 h 407488"/>
              <a:gd name="connsiteX0" fmla="*/ 0 w 3528848"/>
              <a:gd name="connsiteY0" fmla="*/ 396977 h 407488"/>
              <a:gd name="connsiteX1" fmla="*/ 1306 w 3528848"/>
              <a:gd name="connsiteY1" fmla="*/ 0 h 407488"/>
              <a:gd name="connsiteX2" fmla="*/ 3528848 w 3528848"/>
              <a:gd name="connsiteY2" fmla="*/ 0 h 407488"/>
              <a:gd name="connsiteX3" fmla="*/ 3322590 w 3528848"/>
              <a:gd name="connsiteY3" fmla="*/ 407488 h 407488"/>
              <a:gd name="connsiteX4" fmla="*/ 0 w 3528848"/>
              <a:gd name="connsiteY4" fmla="*/ 396977 h 4074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28848" h="407488">
                <a:moveTo>
                  <a:pt x="0" y="396977"/>
                </a:moveTo>
                <a:cubicBezTo>
                  <a:pt x="435" y="264651"/>
                  <a:pt x="871" y="132326"/>
                  <a:pt x="1306" y="0"/>
                </a:cubicBezTo>
                <a:lnTo>
                  <a:pt x="3528848" y="0"/>
                </a:lnTo>
                <a:lnTo>
                  <a:pt x="3322590" y="407488"/>
                </a:lnTo>
                <a:lnTo>
                  <a:pt x="0" y="396977"/>
                </a:lnTo>
                <a:close/>
              </a:path>
            </a:pathLst>
          </a:custGeom>
          <a:solidFill>
            <a:srgbClr val="0071B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Text Placeholder 5">
            <a:extLst>
              <a:ext uri="{FF2B5EF4-FFF2-40B4-BE49-F238E27FC236}">
                <a16:creationId xmlns:a16="http://schemas.microsoft.com/office/drawing/2014/main" id="{E925D5FA-7B38-6DBD-FA6C-A4EA8C75DBD3}"/>
              </a:ext>
            </a:extLst>
          </p:cNvPr>
          <p:cNvSpPr>
            <a:spLocks noGrp="1"/>
          </p:cNvSpPr>
          <p:nvPr>
            <p:ph type="body" sz="quarter" idx="10"/>
          </p:nvPr>
        </p:nvSpPr>
        <p:spPr>
          <a:xfrm>
            <a:off x="457200" y="6450513"/>
            <a:ext cx="5181600" cy="407488"/>
          </a:xfrm>
          <a:prstGeom prst="rect">
            <a:avLst/>
          </a:prstGeom>
        </p:spPr>
        <p:txBody>
          <a:bodyPr anchor="ctr"/>
          <a:lstStyle>
            <a:lvl1pPr>
              <a:defRPr sz="619">
                <a:solidFill>
                  <a:srgbClr val="606060"/>
                </a:solidFill>
                <a:latin typeface="Arial" panose="020B0604020202020204" pitchFamily="34" charset="0"/>
                <a:cs typeface="Arial" panose="020B0604020202020204" pitchFamily="34" charset="0"/>
              </a:defRPr>
            </a:lvl1pPr>
          </a:lstStyle>
          <a:p>
            <a:pPr lvl="0"/>
            <a:r>
              <a:rPr lang="en-GB"/>
              <a:t>Click to edit Master text styles</a:t>
            </a:r>
          </a:p>
        </p:txBody>
      </p:sp>
      <p:sp>
        <p:nvSpPr>
          <p:cNvPr id="5" name="Title 4">
            <a:extLst>
              <a:ext uri="{FF2B5EF4-FFF2-40B4-BE49-F238E27FC236}">
                <a16:creationId xmlns:a16="http://schemas.microsoft.com/office/drawing/2014/main" id="{907E227C-DCC9-D28C-35A0-DD85CA658B66}"/>
              </a:ext>
            </a:extLst>
          </p:cNvPr>
          <p:cNvSpPr>
            <a:spLocks noGrp="1"/>
          </p:cNvSpPr>
          <p:nvPr>
            <p:ph type="title"/>
          </p:nvPr>
        </p:nvSpPr>
        <p:spPr>
          <a:xfrm>
            <a:off x="1684911" y="4699544"/>
            <a:ext cx="2281384" cy="609600"/>
          </a:xfrm>
          <a:prstGeom prst="rect">
            <a:avLst/>
          </a:prstGeom>
        </p:spPr>
        <p:txBody>
          <a:bodyPr/>
          <a:lstStyle>
            <a:lvl1pPr>
              <a:defRPr sz="1125" b="1">
                <a:solidFill>
                  <a:srgbClr val="606060"/>
                </a:solidFill>
                <a:latin typeface="Arial" panose="020B0604020202020204" pitchFamily="34" charset="0"/>
                <a:cs typeface="Arial" panose="020B0604020202020204" pitchFamily="34" charset="0"/>
              </a:defRPr>
            </a:lvl1pPr>
          </a:lstStyle>
          <a:p>
            <a:r>
              <a:rPr lang="en-GB"/>
              <a:t>Click to edit Master title style</a:t>
            </a:r>
            <a:endParaRPr lang="en-US"/>
          </a:p>
        </p:txBody>
      </p:sp>
      <p:sp>
        <p:nvSpPr>
          <p:cNvPr id="11" name="Text Placeholder 12">
            <a:extLst>
              <a:ext uri="{FF2B5EF4-FFF2-40B4-BE49-F238E27FC236}">
                <a16:creationId xmlns:a16="http://schemas.microsoft.com/office/drawing/2014/main" id="{935EA10E-1165-89ED-82B6-DC3E0B4127CD}"/>
              </a:ext>
            </a:extLst>
          </p:cNvPr>
          <p:cNvSpPr>
            <a:spLocks noGrp="1"/>
          </p:cNvSpPr>
          <p:nvPr>
            <p:ph type="body" sz="quarter" idx="18" hasCustomPrompt="1"/>
          </p:nvPr>
        </p:nvSpPr>
        <p:spPr>
          <a:xfrm>
            <a:off x="7171311" y="4699544"/>
            <a:ext cx="2209800" cy="609600"/>
          </a:xfrm>
          <a:prstGeom prst="rect">
            <a:avLst/>
          </a:prstGeom>
        </p:spPr>
        <p:txBody>
          <a:bodyPr/>
          <a:lstStyle>
            <a:lvl1pPr marL="0" indent="0">
              <a:buNone/>
              <a:defRPr sz="1125" b="1">
                <a:solidFill>
                  <a:srgbClr val="606060"/>
                </a:solidFill>
              </a:defRPr>
            </a:lvl1pPr>
          </a:lstStyle>
          <a:p>
            <a:r>
              <a:rPr lang="en-GB"/>
              <a:t>Click to edit Master title style</a:t>
            </a:r>
            <a:endParaRPr lang="en-US"/>
          </a:p>
        </p:txBody>
      </p:sp>
      <p:sp>
        <p:nvSpPr>
          <p:cNvPr id="6" name="Text Placeholder 11">
            <a:extLst>
              <a:ext uri="{FF2B5EF4-FFF2-40B4-BE49-F238E27FC236}">
                <a16:creationId xmlns:a16="http://schemas.microsoft.com/office/drawing/2014/main" id="{E1969D2C-65A5-62AB-5F20-D8B8EF6947B6}"/>
              </a:ext>
            </a:extLst>
          </p:cNvPr>
          <p:cNvSpPr>
            <a:spLocks noGrp="1"/>
          </p:cNvSpPr>
          <p:nvPr>
            <p:ph type="body" sz="quarter" idx="20" hasCustomPrompt="1"/>
          </p:nvPr>
        </p:nvSpPr>
        <p:spPr>
          <a:xfrm>
            <a:off x="520864" y="458170"/>
            <a:ext cx="8142288" cy="609600"/>
          </a:xfrm>
          <a:prstGeom prst="rect">
            <a:avLst/>
          </a:prstGeom>
        </p:spPr>
        <p:txBody>
          <a:bodyPr/>
          <a:lstStyle>
            <a:lvl1pPr marL="0" indent="0">
              <a:buNone/>
              <a:defRPr sz="2250" b="1">
                <a:solidFill>
                  <a:srgbClr val="606060"/>
                </a:solidFill>
                <a:latin typeface="Arial" panose="020B0604020202020204" pitchFamily="34" charset="0"/>
                <a:cs typeface="Arial" panose="020B0604020202020204" pitchFamily="34" charset="0"/>
              </a:defRPr>
            </a:lvl1pPr>
          </a:lstStyle>
          <a:p>
            <a:pPr marL="0" marR="0" lvl="0" indent="0" algn="l" defTabSz="514350" rtl="0" eaLnBrk="1" fontAlgn="auto" latinLnBrk="0" hangingPunct="1">
              <a:lnSpc>
                <a:spcPct val="90000"/>
              </a:lnSpc>
              <a:spcBef>
                <a:spcPts val="563"/>
              </a:spcBef>
              <a:spcAft>
                <a:spcPts val="0"/>
              </a:spcAft>
              <a:buClrTx/>
              <a:buSzTx/>
              <a:buFont typeface="Arial" panose="020B0604020202020204" pitchFamily="34" charset="0"/>
              <a:buNone/>
              <a:tabLst/>
              <a:defRPr/>
            </a:pPr>
            <a:r>
              <a:rPr lang="en-GB"/>
              <a:t>Click to edit Master title style</a:t>
            </a:r>
            <a:endParaRPr lang="en-US"/>
          </a:p>
        </p:txBody>
      </p:sp>
    </p:spTree>
    <p:extLst>
      <p:ext uri="{BB962C8B-B14F-4D97-AF65-F5344CB8AC3E}">
        <p14:creationId xmlns:p14="http://schemas.microsoft.com/office/powerpoint/2010/main" val="286868982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 speakers blank ">
    <p:spTree>
      <p:nvGrpSpPr>
        <p:cNvPr id="1" name=""/>
        <p:cNvGrpSpPr/>
        <p:nvPr/>
      </p:nvGrpSpPr>
      <p:grpSpPr>
        <a:xfrm>
          <a:off x="0" y="0"/>
          <a:ext cx="0" cy="0"/>
          <a:chOff x="0" y="0"/>
          <a:chExt cx="0" cy="0"/>
        </a:xfrm>
      </p:grpSpPr>
      <p:sp>
        <p:nvSpPr>
          <p:cNvPr id="19" name="Text Placeholder 5">
            <a:extLst>
              <a:ext uri="{FF2B5EF4-FFF2-40B4-BE49-F238E27FC236}">
                <a16:creationId xmlns:a16="http://schemas.microsoft.com/office/drawing/2014/main" id="{E7D90DF3-F39F-DBC8-F5C2-752CE49EA7D4}"/>
              </a:ext>
            </a:extLst>
          </p:cNvPr>
          <p:cNvSpPr>
            <a:spLocks noGrp="1"/>
          </p:cNvSpPr>
          <p:nvPr>
            <p:ph type="body" sz="quarter" idx="12"/>
          </p:nvPr>
        </p:nvSpPr>
        <p:spPr>
          <a:xfrm>
            <a:off x="778487" y="5410200"/>
            <a:ext cx="2281384" cy="838200"/>
          </a:xfrm>
          <a:prstGeom prst="rect">
            <a:avLst/>
          </a:prstGeom>
        </p:spPr>
        <p:txBody>
          <a:bodyPr/>
          <a:lstStyle>
            <a:lvl1pPr marL="0" indent="0">
              <a:buNone/>
              <a:defRPr sz="788" b="1">
                <a:solidFill>
                  <a:srgbClr val="008F9C"/>
                </a:solidFill>
                <a:latin typeface="Arial" panose="020B0604020202020204" pitchFamily="34" charset="0"/>
                <a:cs typeface="Arial" panose="020B0604020202020204" pitchFamily="34" charset="0"/>
              </a:defRPr>
            </a:lvl1pPr>
            <a:lvl2pPr>
              <a:defRPr sz="1350" b="1">
                <a:solidFill>
                  <a:srgbClr val="008F9C"/>
                </a:solidFill>
                <a:latin typeface="Arial" panose="020B0604020202020204" pitchFamily="34" charset="0"/>
                <a:cs typeface="Arial" panose="020B0604020202020204" pitchFamily="34" charset="0"/>
              </a:defRPr>
            </a:lvl2pPr>
            <a:lvl3pPr>
              <a:defRPr sz="1350" b="1">
                <a:solidFill>
                  <a:srgbClr val="008F9C"/>
                </a:solidFill>
                <a:latin typeface="Arial" panose="020B0604020202020204" pitchFamily="34" charset="0"/>
                <a:cs typeface="Arial" panose="020B0604020202020204" pitchFamily="34" charset="0"/>
              </a:defRPr>
            </a:lvl3pPr>
            <a:lvl4pPr>
              <a:defRPr sz="1350" b="1">
                <a:solidFill>
                  <a:srgbClr val="008F9C"/>
                </a:solidFill>
                <a:latin typeface="Arial" panose="020B0604020202020204" pitchFamily="34" charset="0"/>
                <a:cs typeface="Arial" panose="020B0604020202020204" pitchFamily="34" charset="0"/>
              </a:defRPr>
            </a:lvl4pPr>
            <a:lvl5pPr>
              <a:defRPr sz="1350" b="1">
                <a:solidFill>
                  <a:srgbClr val="008F9C"/>
                </a:solidFill>
                <a:latin typeface="Arial" panose="020B0604020202020204" pitchFamily="34" charset="0"/>
                <a:cs typeface="Arial" panose="020B0604020202020204" pitchFamily="34" charset="0"/>
              </a:defRPr>
            </a:lvl5pPr>
          </a:lstStyle>
          <a:p>
            <a:pPr lvl="0"/>
            <a:r>
              <a:rPr lang="en-GB"/>
              <a:t>Click to edit Master text styles</a:t>
            </a:r>
          </a:p>
        </p:txBody>
      </p:sp>
      <p:sp>
        <p:nvSpPr>
          <p:cNvPr id="2" name="Parallelogram 7">
            <a:extLst>
              <a:ext uri="{FF2B5EF4-FFF2-40B4-BE49-F238E27FC236}">
                <a16:creationId xmlns:a16="http://schemas.microsoft.com/office/drawing/2014/main" id="{0B3DD48E-1156-B981-E6E3-1756791B2759}"/>
              </a:ext>
            </a:extLst>
          </p:cNvPr>
          <p:cNvSpPr/>
          <p:nvPr userDrawn="1"/>
        </p:nvSpPr>
        <p:spPr>
          <a:xfrm flipH="1">
            <a:off x="1127" y="6450512"/>
            <a:ext cx="9131948" cy="407488"/>
          </a:xfrm>
          <a:custGeom>
            <a:avLst/>
            <a:gdLst>
              <a:gd name="connsiteX0" fmla="*/ 0 w 9361674"/>
              <a:gd name="connsiteY0" fmla="*/ 407488 h 407488"/>
              <a:gd name="connsiteX1" fmla="*/ 206258 w 9361674"/>
              <a:gd name="connsiteY1" fmla="*/ 0 h 407488"/>
              <a:gd name="connsiteX2" fmla="*/ 9361674 w 9361674"/>
              <a:gd name="connsiteY2" fmla="*/ 0 h 407488"/>
              <a:gd name="connsiteX3" fmla="*/ 9155416 w 9361674"/>
              <a:gd name="connsiteY3" fmla="*/ 407488 h 407488"/>
              <a:gd name="connsiteX4" fmla="*/ 0 w 9361674"/>
              <a:gd name="connsiteY4" fmla="*/ 407488 h 407488"/>
              <a:gd name="connsiteX0" fmla="*/ 0 w 9155416"/>
              <a:gd name="connsiteY0" fmla="*/ 407488 h 407488"/>
              <a:gd name="connsiteX1" fmla="*/ 206258 w 9155416"/>
              <a:gd name="connsiteY1" fmla="*/ 0 h 407488"/>
              <a:gd name="connsiteX2" fmla="*/ 9131948 w 9155416"/>
              <a:gd name="connsiteY2" fmla="*/ 0 h 407488"/>
              <a:gd name="connsiteX3" fmla="*/ 9155416 w 9155416"/>
              <a:gd name="connsiteY3" fmla="*/ 407488 h 407488"/>
              <a:gd name="connsiteX4" fmla="*/ 0 w 9155416"/>
              <a:gd name="connsiteY4" fmla="*/ 407488 h 407488"/>
              <a:gd name="connsiteX0" fmla="*/ 0 w 9131948"/>
              <a:gd name="connsiteY0" fmla="*/ 407488 h 407488"/>
              <a:gd name="connsiteX1" fmla="*/ 206258 w 9131948"/>
              <a:gd name="connsiteY1" fmla="*/ 0 h 407488"/>
              <a:gd name="connsiteX2" fmla="*/ 9131948 w 9131948"/>
              <a:gd name="connsiteY2" fmla="*/ 0 h 407488"/>
              <a:gd name="connsiteX3" fmla="*/ 9128389 w 9131948"/>
              <a:gd name="connsiteY3" fmla="*/ 407488 h 407488"/>
              <a:gd name="connsiteX4" fmla="*/ 0 w 9131948"/>
              <a:gd name="connsiteY4" fmla="*/ 407488 h 4074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31948" h="407488">
                <a:moveTo>
                  <a:pt x="0" y="407488"/>
                </a:moveTo>
                <a:lnTo>
                  <a:pt x="206258" y="0"/>
                </a:lnTo>
                <a:lnTo>
                  <a:pt x="9131948" y="0"/>
                </a:lnTo>
                <a:cubicBezTo>
                  <a:pt x="9130762" y="135829"/>
                  <a:pt x="9129575" y="271659"/>
                  <a:pt x="9128389" y="407488"/>
                </a:cubicBezTo>
                <a:lnTo>
                  <a:pt x="0" y="407488"/>
                </a:lnTo>
                <a:close/>
              </a:path>
            </a:pathLst>
          </a:custGeom>
          <a:solidFill>
            <a:srgbClr val="CACACA">
              <a:alpha val="2549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arallelogram 9">
            <a:extLst>
              <a:ext uri="{FF2B5EF4-FFF2-40B4-BE49-F238E27FC236}">
                <a16:creationId xmlns:a16="http://schemas.microsoft.com/office/drawing/2014/main" id="{7BEDC6E9-75FE-1CB6-43A2-579006967652}"/>
              </a:ext>
            </a:extLst>
          </p:cNvPr>
          <p:cNvSpPr/>
          <p:nvPr userDrawn="1"/>
        </p:nvSpPr>
        <p:spPr>
          <a:xfrm flipH="1">
            <a:off x="8663152" y="6450512"/>
            <a:ext cx="3528848" cy="407488"/>
          </a:xfrm>
          <a:custGeom>
            <a:avLst/>
            <a:gdLst>
              <a:gd name="connsiteX0" fmla="*/ 0 w 3733800"/>
              <a:gd name="connsiteY0" fmla="*/ 407488 h 407488"/>
              <a:gd name="connsiteX1" fmla="*/ 206258 w 3733800"/>
              <a:gd name="connsiteY1" fmla="*/ 0 h 407488"/>
              <a:gd name="connsiteX2" fmla="*/ 3733800 w 3733800"/>
              <a:gd name="connsiteY2" fmla="*/ 0 h 407488"/>
              <a:gd name="connsiteX3" fmla="*/ 3527542 w 3733800"/>
              <a:gd name="connsiteY3" fmla="*/ 407488 h 407488"/>
              <a:gd name="connsiteX4" fmla="*/ 0 w 3733800"/>
              <a:gd name="connsiteY4" fmla="*/ 407488 h 407488"/>
              <a:gd name="connsiteX0" fmla="*/ 0 w 3528848"/>
              <a:gd name="connsiteY0" fmla="*/ 396977 h 407488"/>
              <a:gd name="connsiteX1" fmla="*/ 1306 w 3528848"/>
              <a:gd name="connsiteY1" fmla="*/ 0 h 407488"/>
              <a:gd name="connsiteX2" fmla="*/ 3528848 w 3528848"/>
              <a:gd name="connsiteY2" fmla="*/ 0 h 407488"/>
              <a:gd name="connsiteX3" fmla="*/ 3322590 w 3528848"/>
              <a:gd name="connsiteY3" fmla="*/ 407488 h 407488"/>
              <a:gd name="connsiteX4" fmla="*/ 0 w 3528848"/>
              <a:gd name="connsiteY4" fmla="*/ 396977 h 4074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28848" h="407488">
                <a:moveTo>
                  <a:pt x="0" y="396977"/>
                </a:moveTo>
                <a:cubicBezTo>
                  <a:pt x="435" y="264651"/>
                  <a:pt x="871" y="132326"/>
                  <a:pt x="1306" y="0"/>
                </a:cubicBezTo>
                <a:lnTo>
                  <a:pt x="3528848" y="0"/>
                </a:lnTo>
                <a:lnTo>
                  <a:pt x="3322590" y="407488"/>
                </a:lnTo>
                <a:lnTo>
                  <a:pt x="0" y="396977"/>
                </a:lnTo>
                <a:close/>
              </a:path>
            </a:pathLst>
          </a:custGeom>
          <a:solidFill>
            <a:srgbClr val="0071B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 Placeholder 5">
            <a:extLst>
              <a:ext uri="{FF2B5EF4-FFF2-40B4-BE49-F238E27FC236}">
                <a16:creationId xmlns:a16="http://schemas.microsoft.com/office/drawing/2014/main" id="{3A9943B2-872F-C831-6304-0177189EE8FB}"/>
              </a:ext>
            </a:extLst>
          </p:cNvPr>
          <p:cNvSpPr>
            <a:spLocks noGrp="1"/>
          </p:cNvSpPr>
          <p:nvPr>
            <p:ph type="body" sz="quarter" idx="10"/>
          </p:nvPr>
        </p:nvSpPr>
        <p:spPr>
          <a:xfrm>
            <a:off x="457200" y="6450513"/>
            <a:ext cx="5181600" cy="407488"/>
          </a:xfrm>
          <a:prstGeom prst="rect">
            <a:avLst/>
          </a:prstGeom>
        </p:spPr>
        <p:txBody>
          <a:bodyPr anchor="ctr"/>
          <a:lstStyle>
            <a:lvl1pPr>
              <a:defRPr sz="619">
                <a:solidFill>
                  <a:srgbClr val="606060"/>
                </a:solidFill>
                <a:latin typeface="Arial" panose="020B0604020202020204" pitchFamily="34" charset="0"/>
                <a:cs typeface="Arial" panose="020B0604020202020204" pitchFamily="34" charset="0"/>
              </a:defRPr>
            </a:lvl1pPr>
          </a:lstStyle>
          <a:p>
            <a:pPr lvl="0"/>
            <a:r>
              <a:rPr lang="en-GB"/>
              <a:t>Click to edit Master text styles</a:t>
            </a:r>
          </a:p>
        </p:txBody>
      </p:sp>
      <p:pic>
        <p:nvPicPr>
          <p:cNvPr id="13" name="Picture 12" descr="A blue and black chat bubble&#10;&#10;Description automatically generated">
            <a:extLst>
              <a:ext uri="{FF2B5EF4-FFF2-40B4-BE49-F238E27FC236}">
                <a16:creationId xmlns:a16="http://schemas.microsoft.com/office/drawing/2014/main" id="{D4662BB4-F07F-0EA2-2872-A7F8399F5D92}"/>
              </a:ext>
            </a:extLst>
          </p:cNvPr>
          <p:cNvPicPr>
            <a:picLocks noChangeAspect="1"/>
          </p:cNvPicPr>
          <p:nvPr userDrawn="1"/>
        </p:nvPicPr>
        <p:blipFill>
          <a:blip r:embed="rId2">
            <a:alphaModFix amt="35000"/>
            <a:extLst>
              <a:ext uri="{28A0092B-C50C-407E-A947-70E740481C1C}">
                <a14:useLocalDpi xmlns:a14="http://schemas.microsoft.com/office/drawing/2010/main" val="0"/>
              </a:ext>
            </a:extLst>
          </a:blip>
          <a:stretch>
            <a:fillRect/>
          </a:stretch>
        </p:blipFill>
        <p:spPr>
          <a:xfrm flipH="1">
            <a:off x="9672309" y="4180219"/>
            <a:ext cx="2186016" cy="2028851"/>
          </a:xfrm>
          <a:prstGeom prst="rect">
            <a:avLst/>
          </a:prstGeom>
        </p:spPr>
      </p:pic>
      <p:sp>
        <p:nvSpPr>
          <p:cNvPr id="5" name="Title 4">
            <a:extLst>
              <a:ext uri="{FF2B5EF4-FFF2-40B4-BE49-F238E27FC236}">
                <a16:creationId xmlns:a16="http://schemas.microsoft.com/office/drawing/2014/main" id="{F6BD194F-E846-2260-CDA3-0547256DE546}"/>
              </a:ext>
            </a:extLst>
          </p:cNvPr>
          <p:cNvSpPr>
            <a:spLocks noGrp="1"/>
          </p:cNvSpPr>
          <p:nvPr>
            <p:ph type="title"/>
          </p:nvPr>
        </p:nvSpPr>
        <p:spPr>
          <a:xfrm>
            <a:off x="772700" y="4674208"/>
            <a:ext cx="2281384" cy="609600"/>
          </a:xfrm>
          <a:prstGeom prst="rect">
            <a:avLst/>
          </a:prstGeom>
        </p:spPr>
        <p:txBody>
          <a:bodyPr/>
          <a:lstStyle>
            <a:lvl1pPr>
              <a:defRPr sz="1125" b="1">
                <a:solidFill>
                  <a:srgbClr val="606060"/>
                </a:solidFill>
                <a:latin typeface="Arial" panose="020B0604020202020204" pitchFamily="34" charset="0"/>
                <a:cs typeface="Arial" panose="020B0604020202020204" pitchFamily="34" charset="0"/>
              </a:defRPr>
            </a:lvl1pPr>
          </a:lstStyle>
          <a:p>
            <a:r>
              <a:rPr lang="en-GB"/>
              <a:t>Click to edit Master title style</a:t>
            </a:r>
            <a:endParaRPr lang="en-US"/>
          </a:p>
        </p:txBody>
      </p:sp>
      <p:sp>
        <p:nvSpPr>
          <p:cNvPr id="7" name="Text Placeholder 11">
            <a:extLst>
              <a:ext uri="{FF2B5EF4-FFF2-40B4-BE49-F238E27FC236}">
                <a16:creationId xmlns:a16="http://schemas.microsoft.com/office/drawing/2014/main" id="{56B0B162-6FB6-4240-4C19-9BCF2B394AEA}"/>
              </a:ext>
            </a:extLst>
          </p:cNvPr>
          <p:cNvSpPr>
            <a:spLocks noGrp="1"/>
          </p:cNvSpPr>
          <p:nvPr>
            <p:ph type="body" sz="quarter" idx="20" hasCustomPrompt="1"/>
          </p:nvPr>
        </p:nvSpPr>
        <p:spPr>
          <a:xfrm>
            <a:off x="520864" y="458170"/>
            <a:ext cx="8142288" cy="609600"/>
          </a:xfrm>
          <a:prstGeom prst="rect">
            <a:avLst/>
          </a:prstGeom>
        </p:spPr>
        <p:txBody>
          <a:bodyPr/>
          <a:lstStyle>
            <a:lvl1pPr marL="0" indent="0">
              <a:buNone/>
              <a:defRPr sz="2250" b="1">
                <a:solidFill>
                  <a:srgbClr val="606060"/>
                </a:solidFill>
                <a:latin typeface="Arial" panose="020B0604020202020204" pitchFamily="34" charset="0"/>
                <a:cs typeface="Arial" panose="020B0604020202020204" pitchFamily="34" charset="0"/>
              </a:defRPr>
            </a:lvl1pPr>
          </a:lstStyle>
          <a:p>
            <a:pPr marL="0" marR="0" lvl="0" indent="0" algn="l" defTabSz="514350" rtl="0" eaLnBrk="1" fontAlgn="auto" latinLnBrk="0" hangingPunct="1">
              <a:lnSpc>
                <a:spcPct val="90000"/>
              </a:lnSpc>
              <a:spcBef>
                <a:spcPts val="563"/>
              </a:spcBef>
              <a:spcAft>
                <a:spcPts val="0"/>
              </a:spcAft>
              <a:buClrTx/>
              <a:buSzTx/>
              <a:buFont typeface="Arial" panose="020B0604020202020204" pitchFamily="34" charset="0"/>
              <a:buNone/>
              <a:tabLst/>
              <a:defRPr/>
            </a:pPr>
            <a:r>
              <a:rPr lang="en-GB"/>
              <a:t>Click to edit Master title style</a:t>
            </a:r>
            <a:endParaRPr lang="en-US"/>
          </a:p>
        </p:txBody>
      </p:sp>
    </p:spTree>
    <p:extLst>
      <p:ext uri="{BB962C8B-B14F-4D97-AF65-F5344CB8AC3E}">
        <p14:creationId xmlns:p14="http://schemas.microsoft.com/office/powerpoint/2010/main" val="6056943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ntent slide 2">
    <p:spTree>
      <p:nvGrpSpPr>
        <p:cNvPr id="1" name=""/>
        <p:cNvGrpSpPr/>
        <p:nvPr/>
      </p:nvGrpSpPr>
      <p:grpSpPr>
        <a:xfrm>
          <a:off x="0" y="0"/>
          <a:ext cx="0" cy="0"/>
          <a:chOff x="0" y="0"/>
          <a:chExt cx="0" cy="0"/>
        </a:xfrm>
      </p:grpSpPr>
      <p:sp>
        <p:nvSpPr>
          <p:cNvPr id="2" name="Parallelogram 7">
            <a:extLst>
              <a:ext uri="{FF2B5EF4-FFF2-40B4-BE49-F238E27FC236}">
                <a16:creationId xmlns:a16="http://schemas.microsoft.com/office/drawing/2014/main" id="{BCDC81AD-5609-A01F-A6F8-6EEBC19DAB4E}"/>
              </a:ext>
            </a:extLst>
          </p:cNvPr>
          <p:cNvSpPr/>
          <p:nvPr userDrawn="1"/>
        </p:nvSpPr>
        <p:spPr>
          <a:xfrm flipH="1">
            <a:off x="1127" y="6450512"/>
            <a:ext cx="9131948" cy="407488"/>
          </a:xfrm>
          <a:custGeom>
            <a:avLst/>
            <a:gdLst>
              <a:gd name="connsiteX0" fmla="*/ 0 w 9361674"/>
              <a:gd name="connsiteY0" fmla="*/ 407488 h 407488"/>
              <a:gd name="connsiteX1" fmla="*/ 206258 w 9361674"/>
              <a:gd name="connsiteY1" fmla="*/ 0 h 407488"/>
              <a:gd name="connsiteX2" fmla="*/ 9361674 w 9361674"/>
              <a:gd name="connsiteY2" fmla="*/ 0 h 407488"/>
              <a:gd name="connsiteX3" fmla="*/ 9155416 w 9361674"/>
              <a:gd name="connsiteY3" fmla="*/ 407488 h 407488"/>
              <a:gd name="connsiteX4" fmla="*/ 0 w 9361674"/>
              <a:gd name="connsiteY4" fmla="*/ 407488 h 407488"/>
              <a:gd name="connsiteX0" fmla="*/ 0 w 9155416"/>
              <a:gd name="connsiteY0" fmla="*/ 407488 h 407488"/>
              <a:gd name="connsiteX1" fmla="*/ 206258 w 9155416"/>
              <a:gd name="connsiteY1" fmla="*/ 0 h 407488"/>
              <a:gd name="connsiteX2" fmla="*/ 9131948 w 9155416"/>
              <a:gd name="connsiteY2" fmla="*/ 0 h 407488"/>
              <a:gd name="connsiteX3" fmla="*/ 9155416 w 9155416"/>
              <a:gd name="connsiteY3" fmla="*/ 407488 h 407488"/>
              <a:gd name="connsiteX4" fmla="*/ 0 w 9155416"/>
              <a:gd name="connsiteY4" fmla="*/ 407488 h 407488"/>
              <a:gd name="connsiteX0" fmla="*/ 0 w 9131948"/>
              <a:gd name="connsiteY0" fmla="*/ 407488 h 407488"/>
              <a:gd name="connsiteX1" fmla="*/ 206258 w 9131948"/>
              <a:gd name="connsiteY1" fmla="*/ 0 h 407488"/>
              <a:gd name="connsiteX2" fmla="*/ 9131948 w 9131948"/>
              <a:gd name="connsiteY2" fmla="*/ 0 h 407488"/>
              <a:gd name="connsiteX3" fmla="*/ 9128389 w 9131948"/>
              <a:gd name="connsiteY3" fmla="*/ 407488 h 407488"/>
              <a:gd name="connsiteX4" fmla="*/ 0 w 9131948"/>
              <a:gd name="connsiteY4" fmla="*/ 407488 h 4074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31948" h="407488">
                <a:moveTo>
                  <a:pt x="0" y="407488"/>
                </a:moveTo>
                <a:lnTo>
                  <a:pt x="206258" y="0"/>
                </a:lnTo>
                <a:lnTo>
                  <a:pt x="9131948" y="0"/>
                </a:lnTo>
                <a:cubicBezTo>
                  <a:pt x="9130762" y="135829"/>
                  <a:pt x="9129575" y="271659"/>
                  <a:pt x="9128389" y="407488"/>
                </a:cubicBezTo>
                <a:lnTo>
                  <a:pt x="0" y="407488"/>
                </a:lnTo>
                <a:close/>
              </a:path>
            </a:pathLst>
          </a:custGeom>
          <a:solidFill>
            <a:srgbClr val="CACACA">
              <a:alpha val="2549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Parallelogram 9">
            <a:extLst>
              <a:ext uri="{FF2B5EF4-FFF2-40B4-BE49-F238E27FC236}">
                <a16:creationId xmlns:a16="http://schemas.microsoft.com/office/drawing/2014/main" id="{49AAFC10-504B-E114-B2A1-687494A894FA}"/>
              </a:ext>
            </a:extLst>
          </p:cNvPr>
          <p:cNvSpPr/>
          <p:nvPr userDrawn="1"/>
        </p:nvSpPr>
        <p:spPr>
          <a:xfrm flipH="1">
            <a:off x="8663152" y="6450512"/>
            <a:ext cx="3528848" cy="407488"/>
          </a:xfrm>
          <a:custGeom>
            <a:avLst/>
            <a:gdLst>
              <a:gd name="connsiteX0" fmla="*/ 0 w 3733800"/>
              <a:gd name="connsiteY0" fmla="*/ 407488 h 407488"/>
              <a:gd name="connsiteX1" fmla="*/ 206258 w 3733800"/>
              <a:gd name="connsiteY1" fmla="*/ 0 h 407488"/>
              <a:gd name="connsiteX2" fmla="*/ 3733800 w 3733800"/>
              <a:gd name="connsiteY2" fmla="*/ 0 h 407488"/>
              <a:gd name="connsiteX3" fmla="*/ 3527542 w 3733800"/>
              <a:gd name="connsiteY3" fmla="*/ 407488 h 407488"/>
              <a:gd name="connsiteX4" fmla="*/ 0 w 3733800"/>
              <a:gd name="connsiteY4" fmla="*/ 407488 h 407488"/>
              <a:gd name="connsiteX0" fmla="*/ 0 w 3528848"/>
              <a:gd name="connsiteY0" fmla="*/ 396977 h 407488"/>
              <a:gd name="connsiteX1" fmla="*/ 1306 w 3528848"/>
              <a:gd name="connsiteY1" fmla="*/ 0 h 407488"/>
              <a:gd name="connsiteX2" fmla="*/ 3528848 w 3528848"/>
              <a:gd name="connsiteY2" fmla="*/ 0 h 407488"/>
              <a:gd name="connsiteX3" fmla="*/ 3322590 w 3528848"/>
              <a:gd name="connsiteY3" fmla="*/ 407488 h 407488"/>
              <a:gd name="connsiteX4" fmla="*/ 0 w 3528848"/>
              <a:gd name="connsiteY4" fmla="*/ 396977 h 4074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28848" h="407488">
                <a:moveTo>
                  <a:pt x="0" y="396977"/>
                </a:moveTo>
                <a:cubicBezTo>
                  <a:pt x="435" y="264651"/>
                  <a:pt x="871" y="132326"/>
                  <a:pt x="1306" y="0"/>
                </a:cubicBezTo>
                <a:lnTo>
                  <a:pt x="3528848" y="0"/>
                </a:lnTo>
                <a:lnTo>
                  <a:pt x="3322590" y="407488"/>
                </a:lnTo>
                <a:lnTo>
                  <a:pt x="0" y="396977"/>
                </a:lnTo>
                <a:close/>
              </a:path>
            </a:pathLst>
          </a:custGeom>
          <a:solidFill>
            <a:srgbClr val="008C9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13" descr="A blue and black text on a black background&#10;&#10;Description automatically generated">
            <a:extLst>
              <a:ext uri="{FF2B5EF4-FFF2-40B4-BE49-F238E27FC236}">
                <a16:creationId xmlns:a16="http://schemas.microsoft.com/office/drawing/2014/main" id="{50F62DE1-CA32-0D4A-DB50-FC32F215845F}"/>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363202" y="323962"/>
            <a:ext cx="1485777" cy="703373"/>
          </a:xfrm>
          <a:prstGeom prst="rect">
            <a:avLst/>
          </a:prstGeom>
        </p:spPr>
      </p:pic>
      <p:sp>
        <p:nvSpPr>
          <p:cNvPr id="3" name="Text Placeholder 8">
            <a:extLst>
              <a:ext uri="{FF2B5EF4-FFF2-40B4-BE49-F238E27FC236}">
                <a16:creationId xmlns:a16="http://schemas.microsoft.com/office/drawing/2014/main" id="{1F12CB50-9381-860F-1281-8DB95DC80891}"/>
              </a:ext>
            </a:extLst>
          </p:cNvPr>
          <p:cNvSpPr>
            <a:spLocks noGrp="1"/>
          </p:cNvSpPr>
          <p:nvPr>
            <p:ph type="body" sz="quarter" idx="11"/>
          </p:nvPr>
        </p:nvSpPr>
        <p:spPr>
          <a:xfrm>
            <a:off x="495302" y="1286176"/>
            <a:ext cx="8831263" cy="1109131"/>
          </a:xfrm>
          <a:prstGeom prst="rect">
            <a:avLst/>
          </a:prstGeom>
        </p:spPr>
        <p:txBody>
          <a:bodyPr/>
          <a:lstStyle>
            <a:lvl1pPr>
              <a:defRPr sz="1575" b="1">
                <a:solidFill>
                  <a:srgbClr val="008F9C"/>
                </a:solidFill>
                <a:latin typeface="Arial" panose="020B0604020202020204" pitchFamily="34" charset="0"/>
                <a:cs typeface="Arial" panose="020B0604020202020204" pitchFamily="34" charset="0"/>
              </a:defRPr>
            </a:lvl1pPr>
            <a:lvl2pPr>
              <a:defRPr sz="1350">
                <a:latin typeface="Arial" panose="020B0604020202020204" pitchFamily="34" charset="0"/>
                <a:cs typeface="Arial" panose="020B0604020202020204" pitchFamily="34" charset="0"/>
              </a:defRPr>
            </a:lvl2pPr>
            <a:lvl3pPr>
              <a:defRPr sz="1350">
                <a:latin typeface="Arial" panose="020B0604020202020204" pitchFamily="34" charset="0"/>
                <a:cs typeface="Arial" panose="020B0604020202020204" pitchFamily="34" charset="0"/>
              </a:defRPr>
            </a:lvl3pPr>
            <a:lvl4pPr>
              <a:defRPr sz="1125">
                <a:latin typeface="Arial" panose="020B0604020202020204" pitchFamily="34" charset="0"/>
                <a:cs typeface="Arial" panose="020B0604020202020204" pitchFamily="34" charset="0"/>
              </a:defRPr>
            </a:lvl4pPr>
            <a:lvl5pPr>
              <a:defRPr sz="900">
                <a:latin typeface="Arial" panose="020B0604020202020204" pitchFamily="34" charset="0"/>
                <a:cs typeface="Arial" panose="020B0604020202020204" pitchFamily="34" charset="0"/>
              </a:defRPr>
            </a:lvl5pPr>
          </a:lstStyle>
          <a:p>
            <a:pPr lvl="0"/>
            <a:r>
              <a:rPr lang="en-GB"/>
              <a:t>Click to edit Master text styles</a:t>
            </a:r>
          </a:p>
          <a:p>
            <a:pPr lvl="0"/>
            <a:r>
              <a:rPr lang="en-GB"/>
              <a:t>Second level</a:t>
            </a:r>
          </a:p>
        </p:txBody>
      </p:sp>
      <p:sp>
        <p:nvSpPr>
          <p:cNvPr id="5" name="Text Placeholder 13">
            <a:extLst>
              <a:ext uri="{FF2B5EF4-FFF2-40B4-BE49-F238E27FC236}">
                <a16:creationId xmlns:a16="http://schemas.microsoft.com/office/drawing/2014/main" id="{5397F4CF-5FD3-7F03-6C6B-9D0051F59BA3}"/>
              </a:ext>
            </a:extLst>
          </p:cNvPr>
          <p:cNvSpPr>
            <a:spLocks noGrp="1"/>
          </p:cNvSpPr>
          <p:nvPr>
            <p:ph type="body" sz="quarter" idx="12"/>
          </p:nvPr>
        </p:nvSpPr>
        <p:spPr>
          <a:xfrm>
            <a:off x="495302" y="355317"/>
            <a:ext cx="8907463" cy="703263"/>
          </a:xfrm>
          <a:prstGeom prst="rect">
            <a:avLst/>
          </a:prstGeom>
        </p:spPr>
        <p:txBody>
          <a:bodyPr/>
          <a:lstStyle>
            <a:lvl1pPr>
              <a:defRPr sz="2025" b="1">
                <a:solidFill>
                  <a:srgbClr val="606060"/>
                </a:solidFill>
                <a:latin typeface="Arial" panose="020B0604020202020204" pitchFamily="34" charset="0"/>
                <a:cs typeface="Arial" panose="020B0604020202020204" pitchFamily="34" charset="0"/>
              </a:defRPr>
            </a:lvl1pPr>
          </a:lstStyle>
          <a:p>
            <a:pPr lvl="0"/>
            <a:r>
              <a:rPr lang="en-GB"/>
              <a:t>Click to edit Master text styles</a:t>
            </a:r>
          </a:p>
        </p:txBody>
      </p:sp>
      <p:sp>
        <p:nvSpPr>
          <p:cNvPr id="7" name="Text Placeholder 8">
            <a:extLst>
              <a:ext uri="{FF2B5EF4-FFF2-40B4-BE49-F238E27FC236}">
                <a16:creationId xmlns:a16="http://schemas.microsoft.com/office/drawing/2014/main" id="{2B4AE6F9-99A1-B864-A725-AEA0924F1F24}"/>
              </a:ext>
            </a:extLst>
          </p:cNvPr>
          <p:cNvSpPr>
            <a:spLocks noGrp="1"/>
          </p:cNvSpPr>
          <p:nvPr>
            <p:ph type="body" sz="quarter" idx="13" hasCustomPrompt="1"/>
          </p:nvPr>
        </p:nvSpPr>
        <p:spPr>
          <a:xfrm>
            <a:off x="495302" y="2667000"/>
            <a:ext cx="8831263" cy="3377228"/>
          </a:xfrm>
          <a:prstGeom prst="rect">
            <a:avLst/>
          </a:prstGeom>
        </p:spPr>
        <p:txBody>
          <a:bodyPr/>
          <a:lstStyle>
            <a:lvl1pPr>
              <a:defRPr sz="1125" b="0">
                <a:solidFill>
                  <a:schemeClr val="tx1"/>
                </a:solidFill>
                <a:latin typeface="Arial" panose="020B0604020202020204" pitchFamily="34" charset="0"/>
                <a:cs typeface="Arial" panose="020B0604020202020204" pitchFamily="34" charset="0"/>
              </a:defRPr>
            </a:lvl1pPr>
            <a:lvl2pPr marL="417910" indent="-160735">
              <a:buClr>
                <a:srgbClr val="0040BB"/>
              </a:buClr>
              <a:buFont typeface="Wingdings" pitchFamily="2" charset="2"/>
              <a:buChar char="§"/>
              <a:defRPr sz="1013">
                <a:latin typeface="Arial" panose="020B0604020202020204" pitchFamily="34" charset="0"/>
                <a:cs typeface="Arial" panose="020B0604020202020204" pitchFamily="34" charset="0"/>
              </a:defRPr>
            </a:lvl2pPr>
            <a:lvl3pPr>
              <a:defRPr sz="1350">
                <a:latin typeface="Arial" panose="020B0604020202020204" pitchFamily="34" charset="0"/>
                <a:cs typeface="Arial" panose="020B0604020202020204" pitchFamily="34" charset="0"/>
              </a:defRPr>
            </a:lvl3pPr>
            <a:lvl4pPr>
              <a:defRPr sz="1125">
                <a:latin typeface="Arial" panose="020B0604020202020204" pitchFamily="34" charset="0"/>
                <a:cs typeface="Arial" panose="020B0604020202020204" pitchFamily="34" charset="0"/>
              </a:defRPr>
            </a:lvl4pPr>
            <a:lvl5pPr>
              <a:defRPr sz="900">
                <a:latin typeface="Arial" panose="020B0604020202020204" pitchFamily="34" charset="0"/>
                <a:cs typeface="Arial" panose="020B0604020202020204" pitchFamily="34" charset="0"/>
              </a:defRPr>
            </a:lvl5pPr>
          </a:lstStyle>
          <a:p>
            <a:pPr lvl="0"/>
            <a:r>
              <a:rPr lang="en-GB"/>
              <a:t>Third level</a:t>
            </a:r>
          </a:p>
          <a:p>
            <a:pPr lvl="1"/>
            <a:r>
              <a:rPr lang="en-GB"/>
              <a:t>Fourth level</a:t>
            </a:r>
          </a:p>
        </p:txBody>
      </p:sp>
      <p:sp>
        <p:nvSpPr>
          <p:cNvPr id="8" name="Text Placeholder 5">
            <a:extLst>
              <a:ext uri="{FF2B5EF4-FFF2-40B4-BE49-F238E27FC236}">
                <a16:creationId xmlns:a16="http://schemas.microsoft.com/office/drawing/2014/main" id="{66944E50-7C18-AA0F-98CC-C3D07715CC21}"/>
              </a:ext>
            </a:extLst>
          </p:cNvPr>
          <p:cNvSpPr>
            <a:spLocks noGrp="1"/>
          </p:cNvSpPr>
          <p:nvPr>
            <p:ph type="body" sz="quarter" idx="10"/>
          </p:nvPr>
        </p:nvSpPr>
        <p:spPr>
          <a:xfrm>
            <a:off x="457200" y="6450513"/>
            <a:ext cx="5181600" cy="407488"/>
          </a:xfrm>
          <a:prstGeom prst="rect">
            <a:avLst/>
          </a:prstGeom>
        </p:spPr>
        <p:txBody>
          <a:bodyPr anchor="ctr"/>
          <a:lstStyle>
            <a:lvl1pPr>
              <a:defRPr sz="619">
                <a:solidFill>
                  <a:srgbClr val="606060"/>
                </a:solidFill>
                <a:latin typeface="Arial" panose="020B0604020202020204" pitchFamily="34" charset="0"/>
                <a:cs typeface="Arial" panose="020B0604020202020204" pitchFamily="34" charset="0"/>
              </a:defRPr>
            </a:lvl1pPr>
          </a:lstStyle>
          <a:p>
            <a:pPr lvl="0"/>
            <a:r>
              <a:rPr lang="en-GB"/>
              <a:t>Click to edit Master text styles</a:t>
            </a:r>
          </a:p>
        </p:txBody>
      </p:sp>
    </p:spTree>
    <p:extLst>
      <p:ext uri="{BB962C8B-B14F-4D97-AF65-F5344CB8AC3E}">
        <p14:creationId xmlns:p14="http://schemas.microsoft.com/office/powerpoint/2010/main" val="347978765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0008411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ntent slide 3">
    <p:spTree>
      <p:nvGrpSpPr>
        <p:cNvPr id="1" name=""/>
        <p:cNvGrpSpPr/>
        <p:nvPr/>
      </p:nvGrpSpPr>
      <p:grpSpPr>
        <a:xfrm>
          <a:off x="0" y="0"/>
          <a:ext cx="0" cy="0"/>
          <a:chOff x="0" y="0"/>
          <a:chExt cx="0" cy="0"/>
        </a:xfrm>
      </p:grpSpPr>
      <p:sp>
        <p:nvSpPr>
          <p:cNvPr id="5" name="Parallelogram 4">
            <a:extLst>
              <a:ext uri="{FF2B5EF4-FFF2-40B4-BE49-F238E27FC236}">
                <a16:creationId xmlns:a16="http://schemas.microsoft.com/office/drawing/2014/main" id="{CF5357A5-EA90-CD8A-676A-F56E0E1D097D}"/>
              </a:ext>
            </a:extLst>
          </p:cNvPr>
          <p:cNvSpPr/>
          <p:nvPr userDrawn="1"/>
        </p:nvSpPr>
        <p:spPr>
          <a:xfrm rot="10800000" flipV="1">
            <a:off x="9818875" y="4110990"/>
            <a:ext cx="2378172" cy="2752505"/>
          </a:xfrm>
          <a:custGeom>
            <a:avLst/>
            <a:gdLst>
              <a:gd name="connsiteX0" fmla="*/ 0 w 3999868"/>
              <a:gd name="connsiteY0" fmla="*/ 3857232 h 3857232"/>
              <a:gd name="connsiteX1" fmla="*/ 1556972 w 3999868"/>
              <a:gd name="connsiteY1" fmla="*/ 0 h 3857232"/>
              <a:gd name="connsiteX2" fmla="*/ 3999868 w 3999868"/>
              <a:gd name="connsiteY2" fmla="*/ 0 h 3857232"/>
              <a:gd name="connsiteX3" fmla="*/ 2442896 w 3999868"/>
              <a:gd name="connsiteY3" fmla="*/ 3857232 h 3857232"/>
              <a:gd name="connsiteX4" fmla="*/ 0 w 3999868"/>
              <a:gd name="connsiteY4" fmla="*/ 3857232 h 3857232"/>
              <a:gd name="connsiteX0" fmla="*/ 0 w 3999868"/>
              <a:gd name="connsiteY0" fmla="*/ 3857232 h 3857232"/>
              <a:gd name="connsiteX1" fmla="*/ 1623173 w 3999868"/>
              <a:gd name="connsiteY1" fmla="*/ 0 h 3857232"/>
              <a:gd name="connsiteX2" fmla="*/ 3999868 w 3999868"/>
              <a:gd name="connsiteY2" fmla="*/ 0 h 3857232"/>
              <a:gd name="connsiteX3" fmla="*/ 2442896 w 3999868"/>
              <a:gd name="connsiteY3" fmla="*/ 3857232 h 3857232"/>
              <a:gd name="connsiteX4" fmla="*/ 0 w 3999868"/>
              <a:gd name="connsiteY4" fmla="*/ 3857232 h 3857232"/>
              <a:gd name="connsiteX0" fmla="*/ 0 w 2390359"/>
              <a:gd name="connsiteY0" fmla="*/ 3737243 h 3857232"/>
              <a:gd name="connsiteX1" fmla="*/ 13664 w 2390359"/>
              <a:gd name="connsiteY1" fmla="*/ 0 h 3857232"/>
              <a:gd name="connsiteX2" fmla="*/ 2390359 w 2390359"/>
              <a:gd name="connsiteY2" fmla="*/ 0 h 3857232"/>
              <a:gd name="connsiteX3" fmla="*/ 833387 w 2390359"/>
              <a:gd name="connsiteY3" fmla="*/ 3857232 h 3857232"/>
              <a:gd name="connsiteX4" fmla="*/ 0 w 2390359"/>
              <a:gd name="connsiteY4" fmla="*/ 3737243 h 3857232"/>
              <a:gd name="connsiteX0" fmla="*/ 0 w 2390359"/>
              <a:gd name="connsiteY0" fmla="*/ 3737243 h 3737243"/>
              <a:gd name="connsiteX1" fmla="*/ 13664 w 2390359"/>
              <a:gd name="connsiteY1" fmla="*/ 0 h 3737243"/>
              <a:gd name="connsiteX2" fmla="*/ 2390359 w 2390359"/>
              <a:gd name="connsiteY2" fmla="*/ 0 h 3737243"/>
              <a:gd name="connsiteX3" fmla="*/ 1271968 w 2390359"/>
              <a:gd name="connsiteY3" fmla="*/ 2760779 h 3737243"/>
              <a:gd name="connsiteX4" fmla="*/ 0 w 2390359"/>
              <a:gd name="connsiteY4" fmla="*/ 3737243 h 3737243"/>
              <a:gd name="connsiteX0" fmla="*/ 94059 w 2376842"/>
              <a:gd name="connsiteY0" fmla="*/ 2839393 h 2839393"/>
              <a:gd name="connsiteX1" fmla="*/ 147 w 2376842"/>
              <a:gd name="connsiteY1" fmla="*/ 0 h 2839393"/>
              <a:gd name="connsiteX2" fmla="*/ 2376842 w 2376842"/>
              <a:gd name="connsiteY2" fmla="*/ 0 h 2839393"/>
              <a:gd name="connsiteX3" fmla="*/ 1258451 w 2376842"/>
              <a:gd name="connsiteY3" fmla="*/ 2760779 h 2839393"/>
              <a:gd name="connsiteX4" fmla="*/ 94059 w 2376842"/>
              <a:gd name="connsiteY4" fmla="*/ 2839393 h 2839393"/>
              <a:gd name="connsiteX0" fmla="*/ 225 w 2378172"/>
              <a:gd name="connsiteY0" fmla="*/ 2752505 h 2760779"/>
              <a:gd name="connsiteX1" fmla="*/ 1477 w 2378172"/>
              <a:gd name="connsiteY1" fmla="*/ 0 h 2760779"/>
              <a:gd name="connsiteX2" fmla="*/ 2378172 w 2378172"/>
              <a:gd name="connsiteY2" fmla="*/ 0 h 2760779"/>
              <a:gd name="connsiteX3" fmla="*/ 1259781 w 2378172"/>
              <a:gd name="connsiteY3" fmla="*/ 2760779 h 2760779"/>
              <a:gd name="connsiteX4" fmla="*/ 225 w 2378172"/>
              <a:gd name="connsiteY4" fmla="*/ 2752505 h 2760779"/>
              <a:gd name="connsiteX0" fmla="*/ 225 w 2378172"/>
              <a:gd name="connsiteY0" fmla="*/ 2752505 h 2752505"/>
              <a:gd name="connsiteX1" fmla="*/ 1477 w 2378172"/>
              <a:gd name="connsiteY1" fmla="*/ 0 h 2752505"/>
              <a:gd name="connsiteX2" fmla="*/ 2378172 w 2378172"/>
              <a:gd name="connsiteY2" fmla="*/ 0 h 2752505"/>
              <a:gd name="connsiteX3" fmla="*/ 1268057 w 2378172"/>
              <a:gd name="connsiteY3" fmla="*/ 2744229 h 2752505"/>
              <a:gd name="connsiteX4" fmla="*/ 225 w 2378172"/>
              <a:gd name="connsiteY4" fmla="*/ 2752505 h 27525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78172" h="2752505">
                <a:moveTo>
                  <a:pt x="225" y="2752505"/>
                </a:moveTo>
                <a:cubicBezTo>
                  <a:pt x="4780" y="1506757"/>
                  <a:pt x="-3078" y="1245748"/>
                  <a:pt x="1477" y="0"/>
                </a:cubicBezTo>
                <a:lnTo>
                  <a:pt x="2378172" y="0"/>
                </a:lnTo>
                <a:lnTo>
                  <a:pt x="1268057" y="2744229"/>
                </a:lnTo>
                <a:lnTo>
                  <a:pt x="225" y="2752505"/>
                </a:lnTo>
                <a:close/>
              </a:path>
            </a:pathLst>
          </a:custGeom>
          <a:solidFill>
            <a:srgbClr val="0071B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noFill/>
            </a:endParaRPr>
          </a:p>
        </p:txBody>
      </p:sp>
      <p:sp>
        <p:nvSpPr>
          <p:cNvPr id="6" name="Parallelogram 5">
            <a:extLst>
              <a:ext uri="{FF2B5EF4-FFF2-40B4-BE49-F238E27FC236}">
                <a16:creationId xmlns:a16="http://schemas.microsoft.com/office/drawing/2014/main" id="{27019EEF-5FEE-CFD5-58B1-1833B338284B}"/>
              </a:ext>
            </a:extLst>
          </p:cNvPr>
          <p:cNvSpPr/>
          <p:nvPr userDrawn="1"/>
        </p:nvSpPr>
        <p:spPr>
          <a:xfrm rot="10800000" flipV="1">
            <a:off x="10151479" y="2667427"/>
            <a:ext cx="2046940" cy="3865507"/>
          </a:xfrm>
          <a:custGeom>
            <a:avLst/>
            <a:gdLst>
              <a:gd name="connsiteX0" fmla="*/ 0 w 3999868"/>
              <a:gd name="connsiteY0" fmla="*/ 3857232 h 3857232"/>
              <a:gd name="connsiteX1" fmla="*/ 1556972 w 3999868"/>
              <a:gd name="connsiteY1" fmla="*/ 0 h 3857232"/>
              <a:gd name="connsiteX2" fmla="*/ 3999868 w 3999868"/>
              <a:gd name="connsiteY2" fmla="*/ 0 h 3857232"/>
              <a:gd name="connsiteX3" fmla="*/ 2442896 w 3999868"/>
              <a:gd name="connsiteY3" fmla="*/ 3857232 h 3857232"/>
              <a:gd name="connsiteX4" fmla="*/ 0 w 3999868"/>
              <a:gd name="connsiteY4" fmla="*/ 3857232 h 3857232"/>
              <a:gd name="connsiteX0" fmla="*/ 0 w 3999868"/>
              <a:gd name="connsiteY0" fmla="*/ 3857232 h 3857232"/>
              <a:gd name="connsiteX1" fmla="*/ 1962452 w 3999868"/>
              <a:gd name="connsiteY1" fmla="*/ 0 h 3857232"/>
              <a:gd name="connsiteX2" fmla="*/ 3999868 w 3999868"/>
              <a:gd name="connsiteY2" fmla="*/ 0 h 3857232"/>
              <a:gd name="connsiteX3" fmla="*/ 2442896 w 3999868"/>
              <a:gd name="connsiteY3" fmla="*/ 3857232 h 3857232"/>
              <a:gd name="connsiteX4" fmla="*/ 0 w 3999868"/>
              <a:gd name="connsiteY4" fmla="*/ 3857232 h 3857232"/>
              <a:gd name="connsiteX0" fmla="*/ 0 w 2051078"/>
              <a:gd name="connsiteY0" fmla="*/ 3857232 h 3857232"/>
              <a:gd name="connsiteX1" fmla="*/ 13662 w 2051078"/>
              <a:gd name="connsiteY1" fmla="*/ 0 h 3857232"/>
              <a:gd name="connsiteX2" fmla="*/ 2051078 w 2051078"/>
              <a:gd name="connsiteY2" fmla="*/ 0 h 3857232"/>
              <a:gd name="connsiteX3" fmla="*/ 494106 w 2051078"/>
              <a:gd name="connsiteY3" fmla="*/ 3857232 h 3857232"/>
              <a:gd name="connsiteX4" fmla="*/ 0 w 2051078"/>
              <a:gd name="connsiteY4" fmla="*/ 3857232 h 3857232"/>
              <a:gd name="connsiteX0" fmla="*/ 0 w 2046940"/>
              <a:gd name="connsiteY0" fmla="*/ 3865507 h 3865507"/>
              <a:gd name="connsiteX1" fmla="*/ 9524 w 2046940"/>
              <a:gd name="connsiteY1" fmla="*/ 0 h 3865507"/>
              <a:gd name="connsiteX2" fmla="*/ 2046940 w 2046940"/>
              <a:gd name="connsiteY2" fmla="*/ 0 h 3865507"/>
              <a:gd name="connsiteX3" fmla="*/ 489968 w 2046940"/>
              <a:gd name="connsiteY3" fmla="*/ 3857232 h 3865507"/>
              <a:gd name="connsiteX4" fmla="*/ 0 w 2046940"/>
              <a:gd name="connsiteY4" fmla="*/ 3865507 h 3865507"/>
              <a:gd name="connsiteX0" fmla="*/ 0 w 2046940"/>
              <a:gd name="connsiteY0" fmla="*/ 3865507 h 3865507"/>
              <a:gd name="connsiteX1" fmla="*/ 1249 w 2046940"/>
              <a:gd name="connsiteY1" fmla="*/ 0 h 3865507"/>
              <a:gd name="connsiteX2" fmla="*/ 2046940 w 2046940"/>
              <a:gd name="connsiteY2" fmla="*/ 0 h 3865507"/>
              <a:gd name="connsiteX3" fmla="*/ 489968 w 2046940"/>
              <a:gd name="connsiteY3" fmla="*/ 3857232 h 3865507"/>
              <a:gd name="connsiteX4" fmla="*/ 0 w 2046940"/>
              <a:gd name="connsiteY4" fmla="*/ 3865507 h 38655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46940" h="3865507">
                <a:moveTo>
                  <a:pt x="0" y="3865507"/>
                </a:moveTo>
                <a:cubicBezTo>
                  <a:pt x="3175" y="2577005"/>
                  <a:pt x="-1926" y="1288502"/>
                  <a:pt x="1249" y="0"/>
                </a:cubicBezTo>
                <a:lnTo>
                  <a:pt x="2046940" y="0"/>
                </a:lnTo>
                <a:lnTo>
                  <a:pt x="489968" y="3857232"/>
                </a:lnTo>
                <a:lnTo>
                  <a:pt x="0" y="3865507"/>
                </a:lnTo>
                <a:close/>
              </a:path>
            </a:pathLst>
          </a:custGeom>
          <a:solidFill>
            <a:srgbClr val="008C95">
              <a:alpha val="50196"/>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noFill/>
            </a:endParaRPr>
          </a:p>
        </p:txBody>
      </p:sp>
      <p:sp>
        <p:nvSpPr>
          <p:cNvPr id="4" name="Parallelogram 7">
            <a:extLst>
              <a:ext uri="{FF2B5EF4-FFF2-40B4-BE49-F238E27FC236}">
                <a16:creationId xmlns:a16="http://schemas.microsoft.com/office/drawing/2014/main" id="{5F3063D2-06C4-FD62-2BC6-2A075DE1BFDC}"/>
              </a:ext>
            </a:extLst>
          </p:cNvPr>
          <p:cNvSpPr/>
          <p:nvPr userDrawn="1"/>
        </p:nvSpPr>
        <p:spPr>
          <a:xfrm flipH="1">
            <a:off x="1127" y="6450512"/>
            <a:ext cx="9131948" cy="407488"/>
          </a:xfrm>
          <a:custGeom>
            <a:avLst/>
            <a:gdLst>
              <a:gd name="connsiteX0" fmla="*/ 0 w 9361674"/>
              <a:gd name="connsiteY0" fmla="*/ 407488 h 407488"/>
              <a:gd name="connsiteX1" fmla="*/ 206258 w 9361674"/>
              <a:gd name="connsiteY1" fmla="*/ 0 h 407488"/>
              <a:gd name="connsiteX2" fmla="*/ 9361674 w 9361674"/>
              <a:gd name="connsiteY2" fmla="*/ 0 h 407488"/>
              <a:gd name="connsiteX3" fmla="*/ 9155416 w 9361674"/>
              <a:gd name="connsiteY3" fmla="*/ 407488 h 407488"/>
              <a:gd name="connsiteX4" fmla="*/ 0 w 9361674"/>
              <a:gd name="connsiteY4" fmla="*/ 407488 h 407488"/>
              <a:gd name="connsiteX0" fmla="*/ 0 w 9155416"/>
              <a:gd name="connsiteY0" fmla="*/ 407488 h 407488"/>
              <a:gd name="connsiteX1" fmla="*/ 206258 w 9155416"/>
              <a:gd name="connsiteY1" fmla="*/ 0 h 407488"/>
              <a:gd name="connsiteX2" fmla="*/ 9131948 w 9155416"/>
              <a:gd name="connsiteY2" fmla="*/ 0 h 407488"/>
              <a:gd name="connsiteX3" fmla="*/ 9155416 w 9155416"/>
              <a:gd name="connsiteY3" fmla="*/ 407488 h 407488"/>
              <a:gd name="connsiteX4" fmla="*/ 0 w 9155416"/>
              <a:gd name="connsiteY4" fmla="*/ 407488 h 407488"/>
              <a:gd name="connsiteX0" fmla="*/ 0 w 9131948"/>
              <a:gd name="connsiteY0" fmla="*/ 407488 h 407488"/>
              <a:gd name="connsiteX1" fmla="*/ 206258 w 9131948"/>
              <a:gd name="connsiteY1" fmla="*/ 0 h 407488"/>
              <a:gd name="connsiteX2" fmla="*/ 9131948 w 9131948"/>
              <a:gd name="connsiteY2" fmla="*/ 0 h 407488"/>
              <a:gd name="connsiteX3" fmla="*/ 9128389 w 9131948"/>
              <a:gd name="connsiteY3" fmla="*/ 407488 h 407488"/>
              <a:gd name="connsiteX4" fmla="*/ 0 w 9131948"/>
              <a:gd name="connsiteY4" fmla="*/ 407488 h 4074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31948" h="407488">
                <a:moveTo>
                  <a:pt x="0" y="407488"/>
                </a:moveTo>
                <a:lnTo>
                  <a:pt x="206258" y="0"/>
                </a:lnTo>
                <a:lnTo>
                  <a:pt x="9131948" y="0"/>
                </a:lnTo>
                <a:cubicBezTo>
                  <a:pt x="9130762" y="135829"/>
                  <a:pt x="9129575" y="271659"/>
                  <a:pt x="9128389" y="407488"/>
                </a:cubicBezTo>
                <a:lnTo>
                  <a:pt x="0" y="407488"/>
                </a:lnTo>
                <a:close/>
              </a:path>
            </a:pathLst>
          </a:custGeom>
          <a:solidFill>
            <a:srgbClr val="CACACA">
              <a:alpha val="2549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Parallelogram 9">
            <a:extLst>
              <a:ext uri="{FF2B5EF4-FFF2-40B4-BE49-F238E27FC236}">
                <a16:creationId xmlns:a16="http://schemas.microsoft.com/office/drawing/2014/main" id="{5D23D404-046A-6DA4-6EF8-D8FA0B678D76}"/>
              </a:ext>
            </a:extLst>
          </p:cNvPr>
          <p:cNvSpPr/>
          <p:nvPr userDrawn="1"/>
        </p:nvSpPr>
        <p:spPr>
          <a:xfrm flipH="1">
            <a:off x="8663152" y="6450512"/>
            <a:ext cx="3528848" cy="407488"/>
          </a:xfrm>
          <a:custGeom>
            <a:avLst/>
            <a:gdLst>
              <a:gd name="connsiteX0" fmla="*/ 0 w 3733800"/>
              <a:gd name="connsiteY0" fmla="*/ 407488 h 407488"/>
              <a:gd name="connsiteX1" fmla="*/ 206258 w 3733800"/>
              <a:gd name="connsiteY1" fmla="*/ 0 h 407488"/>
              <a:gd name="connsiteX2" fmla="*/ 3733800 w 3733800"/>
              <a:gd name="connsiteY2" fmla="*/ 0 h 407488"/>
              <a:gd name="connsiteX3" fmla="*/ 3527542 w 3733800"/>
              <a:gd name="connsiteY3" fmla="*/ 407488 h 407488"/>
              <a:gd name="connsiteX4" fmla="*/ 0 w 3733800"/>
              <a:gd name="connsiteY4" fmla="*/ 407488 h 407488"/>
              <a:gd name="connsiteX0" fmla="*/ 0 w 3528848"/>
              <a:gd name="connsiteY0" fmla="*/ 396977 h 407488"/>
              <a:gd name="connsiteX1" fmla="*/ 1306 w 3528848"/>
              <a:gd name="connsiteY1" fmla="*/ 0 h 407488"/>
              <a:gd name="connsiteX2" fmla="*/ 3528848 w 3528848"/>
              <a:gd name="connsiteY2" fmla="*/ 0 h 407488"/>
              <a:gd name="connsiteX3" fmla="*/ 3322590 w 3528848"/>
              <a:gd name="connsiteY3" fmla="*/ 407488 h 407488"/>
              <a:gd name="connsiteX4" fmla="*/ 0 w 3528848"/>
              <a:gd name="connsiteY4" fmla="*/ 396977 h 4074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28848" h="407488">
                <a:moveTo>
                  <a:pt x="0" y="396977"/>
                </a:moveTo>
                <a:cubicBezTo>
                  <a:pt x="435" y="264651"/>
                  <a:pt x="871" y="132326"/>
                  <a:pt x="1306" y="0"/>
                </a:cubicBezTo>
                <a:lnTo>
                  <a:pt x="3528848" y="0"/>
                </a:lnTo>
                <a:lnTo>
                  <a:pt x="3322590" y="407488"/>
                </a:lnTo>
                <a:lnTo>
                  <a:pt x="0" y="396977"/>
                </a:lnTo>
                <a:close/>
              </a:path>
            </a:pathLst>
          </a:custGeom>
          <a:solidFill>
            <a:srgbClr val="0071B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 Placeholder 8">
            <a:extLst>
              <a:ext uri="{FF2B5EF4-FFF2-40B4-BE49-F238E27FC236}">
                <a16:creationId xmlns:a16="http://schemas.microsoft.com/office/drawing/2014/main" id="{D377FB50-5216-E4FA-097A-8B1FB0604F56}"/>
              </a:ext>
            </a:extLst>
          </p:cNvPr>
          <p:cNvSpPr>
            <a:spLocks noGrp="1"/>
          </p:cNvSpPr>
          <p:nvPr>
            <p:ph type="body" sz="quarter" idx="11"/>
          </p:nvPr>
        </p:nvSpPr>
        <p:spPr>
          <a:xfrm>
            <a:off x="495302" y="1286176"/>
            <a:ext cx="8831263" cy="1109131"/>
          </a:xfrm>
          <a:prstGeom prst="rect">
            <a:avLst/>
          </a:prstGeom>
        </p:spPr>
        <p:txBody>
          <a:bodyPr/>
          <a:lstStyle>
            <a:lvl1pPr>
              <a:defRPr sz="1575" b="1">
                <a:solidFill>
                  <a:srgbClr val="008F9C"/>
                </a:solidFill>
                <a:latin typeface="Arial" panose="020B0604020202020204" pitchFamily="34" charset="0"/>
                <a:cs typeface="Arial" panose="020B0604020202020204" pitchFamily="34" charset="0"/>
              </a:defRPr>
            </a:lvl1pPr>
            <a:lvl2pPr>
              <a:defRPr sz="1350">
                <a:latin typeface="Arial" panose="020B0604020202020204" pitchFamily="34" charset="0"/>
                <a:cs typeface="Arial" panose="020B0604020202020204" pitchFamily="34" charset="0"/>
              </a:defRPr>
            </a:lvl2pPr>
            <a:lvl3pPr>
              <a:defRPr sz="1350">
                <a:latin typeface="Arial" panose="020B0604020202020204" pitchFamily="34" charset="0"/>
                <a:cs typeface="Arial" panose="020B0604020202020204" pitchFamily="34" charset="0"/>
              </a:defRPr>
            </a:lvl3pPr>
            <a:lvl4pPr>
              <a:defRPr sz="1125">
                <a:latin typeface="Arial" panose="020B0604020202020204" pitchFamily="34" charset="0"/>
                <a:cs typeface="Arial" panose="020B0604020202020204" pitchFamily="34" charset="0"/>
              </a:defRPr>
            </a:lvl4pPr>
            <a:lvl5pPr>
              <a:defRPr sz="900">
                <a:latin typeface="Arial" panose="020B0604020202020204" pitchFamily="34" charset="0"/>
                <a:cs typeface="Arial" panose="020B0604020202020204" pitchFamily="34" charset="0"/>
              </a:defRPr>
            </a:lvl5pPr>
          </a:lstStyle>
          <a:p>
            <a:pPr lvl="0"/>
            <a:r>
              <a:rPr lang="en-GB"/>
              <a:t>Click to edit Master text styles</a:t>
            </a:r>
          </a:p>
          <a:p>
            <a:pPr lvl="0"/>
            <a:r>
              <a:rPr lang="en-GB"/>
              <a:t>Second level</a:t>
            </a:r>
          </a:p>
        </p:txBody>
      </p:sp>
      <p:sp>
        <p:nvSpPr>
          <p:cNvPr id="3" name="Text Placeholder 13">
            <a:extLst>
              <a:ext uri="{FF2B5EF4-FFF2-40B4-BE49-F238E27FC236}">
                <a16:creationId xmlns:a16="http://schemas.microsoft.com/office/drawing/2014/main" id="{70B4C123-821F-E035-2E02-FB1C932E1D6A}"/>
              </a:ext>
            </a:extLst>
          </p:cNvPr>
          <p:cNvSpPr>
            <a:spLocks noGrp="1"/>
          </p:cNvSpPr>
          <p:nvPr>
            <p:ph type="body" sz="quarter" idx="12"/>
          </p:nvPr>
        </p:nvSpPr>
        <p:spPr>
          <a:xfrm>
            <a:off x="495302" y="355317"/>
            <a:ext cx="8907463" cy="703263"/>
          </a:xfrm>
          <a:prstGeom prst="rect">
            <a:avLst/>
          </a:prstGeom>
        </p:spPr>
        <p:txBody>
          <a:bodyPr/>
          <a:lstStyle>
            <a:lvl1pPr>
              <a:defRPr sz="2025" b="1">
                <a:solidFill>
                  <a:srgbClr val="606060"/>
                </a:solidFill>
                <a:latin typeface="Arial" panose="020B0604020202020204" pitchFamily="34" charset="0"/>
                <a:cs typeface="Arial" panose="020B0604020202020204" pitchFamily="34" charset="0"/>
              </a:defRPr>
            </a:lvl1pPr>
          </a:lstStyle>
          <a:p>
            <a:pPr lvl="0"/>
            <a:r>
              <a:rPr lang="en-GB"/>
              <a:t>Click to edit Master text styles</a:t>
            </a:r>
          </a:p>
        </p:txBody>
      </p:sp>
      <p:sp>
        <p:nvSpPr>
          <p:cNvPr id="7" name="Text Placeholder 8">
            <a:extLst>
              <a:ext uri="{FF2B5EF4-FFF2-40B4-BE49-F238E27FC236}">
                <a16:creationId xmlns:a16="http://schemas.microsoft.com/office/drawing/2014/main" id="{C50148FA-9831-D87E-3E2D-3EDECA8C9818}"/>
              </a:ext>
            </a:extLst>
          </p:cNvPr>
          <p:cNvSpPr>
            <a:spLocks noGrp="1"/>
          </p:cNvSpPr>
          <p:nvPr>
            <p:ph type="body" sz="quarter" idx="13" hasCustomPrompt="1"/>
          </p:nvPr>
        </p:nvSpPr>
        <p:spPr>
          <a:xfrm>
            <a:off x="495302" y="2667000"/>
            <a:ext cx="8831263" cy="3377228"/>
          </a:xfrm>
          <a:prstGeom prst="rect">
            <a:avLst/>
          </a:prstGeom>
        </p:spPr>
        <p:txBody>
          <a:bodyPr/>
          <a:lstStyle>
            <a:lvl1pPr>
              <a:defRPr sz="1125" b="0">
                <a:solidFill>
                  <a:schemeClr val="tx1"/>
                </a:solidFill>
                <a:latin typeface="Arial" panose="020B0604020202020204" pitchFamily="34" charset="0"/>
                <a:cs typeface="Arial" panose="020B0604020202020204" pitchFamily="34" charset="0"/>
              </a:defRPr>
            </a:lvl1pPr>
            <a:lvl2pPr marL="417910" indent="-160735">
              <a:buClr>
                <a:srgbClr val="0040BB"/>
              </a:buClr>
              <a:buFont typeface="Wingdings" pitchFamily="2" charset="2"/>
              <a:buChar char="§"/>
              <a:defRPr sz="1013">
                <a:latin typeface="Arial" panose="020B0604020202020204" pitchFamily="34" charset="0"/>
                <a:cs typeface="Arial" panose="020B0604020202020204" pitchFamily="34" charset="0"/>
              </a:defRPr>
            </a:lvl2pPr>
            <a:lvl3pPr>
              <a:defRPr sz="1350">
                <a:latin typeface="Arial" panose="020B0604020202020204" pitchFamily="34" charset="0"/>
                <a:cs typeface="Arial" panose="020B0604020202020204" pitchFamily="34" charset="0"/>
              </a:defRPr>
            </a:lvl3pPr>
            <a:lvl4pPr>
              <a:defRPr sz="1125">
                <a:latin typeface="Arial" panose="020B0604020202020204" pitchFamily="34" charset="0"/>
                <a:cs typeface="Arial" panose="020B0604020202020204" pitchFamily="34" charset="0"/>
              </a:defRPr>
            </a:lvl4pPr>
            <a:lvl5pPr>
              <a:defRPr sz="900">
                <a:latin typeface="Arial" panose="020B0604020202020204" pitchFamily="34" charset="0"/>
                <a:cs typeface="Arial" panose="020B0604020202020204" pitchFamily="34" charset="0"/>
              </a:defRPr>
            </a:lvl5pPr>
          </a:lstStyle>
          <a:p>
            <a:pPr lvl="0"/>
            <a:r>
              <a:rPr lang="en-GB"/>
              <a:t>Third level</a:t>
            </a:r>
          </a:p>
          <a:p>
            <a:pPr lvl="1"/>
            <a:r>
              <a:rPr lang="en-GB"/>
              <a:t>Fourth level</a:t>
            </a:r>
          </a:p>
        </p:txBody>
      </p:sp>
      <p:sp>
        <p:nvSpPr>
          <p:cNvPr id="8" name="Text Placeholder 5">
            <a:extLst>
              <a:ext uri="{FF2B5EF4-FFF2-40B4-BE49-F238E27FC236}">
                <a16:creationId xmlns:a16="http://schemas.microsoft.com/office/drawing/2014/main" id="{81D2A3F3-2BD4-21A0-C03D-C0AB211BB138}"/>
              </a:ext>
            </a:extLst>
          </p:cNvPr>
          <p:cNvSpPr>
            <a:spLocks noGrp="1"/>
          </p:cNvSpPr>
          <p:nvPr>
            <p:ph type="body" sz="quarter" idx="10"/>
          </p:nvPr>
        </p:nvSpPr>
        <p:spPr>
          <a:xfrm>
            <a:off x="457200" y="6450513"/>
            <a:ext cx="5181600" cy="407488"/>
          </a:xfrm>
          <a:prstGeom prst="rect">
            <a:avLst/>
          </a:prstGeom>
        </p:spPr>
        <p:txBody>
          <a:bodyPr anchor="ctr"/>
          <a:lstStyle>
            <a:lvl1pPr>
              <a:defRPr sz="619">
                <a:solidFill>
                  <a:srgbClr val="606060"/>
                </a:solidFill>
                <a:latin typeface="Arial" panose="020B0604020202020204" pitchFamily="34" charset="0"/>
                <a:cs typeface="Arial" panose="020B0604020202020204" pitchFamily="34" charset="0"/>
              </a:defRPr>
            </a:lvl1pPr>
          </a:lstStyle>
          <a:p>
            <a:pPr lvl="0"/>
            <a:r>
              <a:rPr lang="en-GB"/>
              <a:t>Click to edit Master text styles</a:t>
            </a:r>
          </a:p>
        </p:txBody>
      </p:sp>
    </p:spTree>
    <p:extLst>
      <p:ext uri="{BB962C8B-B14F-4D97-AF65-F5344CB8AC3E}">
        <p14:creationId xmlns:p14="http://schemas.microsoft.com/office/powerpoint/2010/main" val="5369596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ntent slide 4">
    <p:spTree>
      <p:nvGrpSpPr>
        <p:cNvPr id="1" name=""/>
        <p:cNvGrpSpPr/>
        <p:nvPr/>
      </p:nvGrpSpPr>
      <p:grpSpPr>
        <a:xfrm>
          <a:off x="0" y="0"/>
          <a:ext cx="0" cy="0"/>
          <a:chOff x="0" y="0"/>
          <a:chExt cx="0" cy="0"/>
        </a:xfrm>
      </p:grpSpPr>
      <p:sp>
        <p:nvSpPr>
          <p:cNvPr id="12" name="Parallelogram 11">
            <a:extLst>
              <a:ext uri="{FF2B5EF4-FFF2-40B4-BE49-F238E27FC236}">
                <a16:creationId xmlns:a16="http://schemas.microsoft.com/office/drawing/2014/main" id="{EE51B4B3-130B-6799-9B1C-0822088F2B41}"/>
              </a:ext>
            </a:extLst>
          </p:cNvPr>
          <p:cNvSpPr/>
          <p:nvPr userDrawn="1"/>
        </p:nvSpPr>
        <p:spPr>
          <a:xfrm rot="10800000" flipH="1" flipV="1">
            <a:off x="9364316" y="2667004"/>
            <a:ext cx="2827685" cy="3877079"/>
          </a:xfrm>
          <a:custGeom>
            <a:avLst/>
            <a:gdLst>
              <a:gd name="connsiteX0" fmla="*/ 0 w 3999868"/>
              <a:gd name="connsiteY0" fmla="*/ 3857232 h 3857232"/>
              <a:gd name="connsiteX1" fmla="*/ 1556972 w 3999868"/>
              <a:gd name="connsiteY1" fmla="*/ 0 h 3857232"/>
              <a:gd name="connsiteX2" fmla="*/ 3999868 w 3999868"/>
              <a:gd name="connsiteY2" fmla="*/ 0 h 3857232"/>
              <a:gd name="connsiteX3" fmla="*/ 2442896 w 3999868"/>
              <a:gd name="connsiteY3" fmla="*/ 3857232 h 3857232"/>
              <a:gd name="connsiteX4" fmla="*/ 0 w 3999868"/>
              <a:gd name="connsiteY4" fmla="*/ 3857232 h 3857232"/>
              <a:gd name="connsiteX0" fmla="*/ 0 w 2827685"/>
              <a:gd name="connsiteY0" fmla="*/ 3857232 h 3857232"/>
              <a:gd name="connsiteX1" fmla="*/ 1556972 w 2827685"/>
              <a:gd name="connsiteY1" fmla="*/ 0 h 3857232"/>
              <a:gd name="connsiteX2" fmla="*/ 2827685 w 2827685"/>
              <a:gd name="connsiteY2" fmla="*/ 0 h 3857232"/>
              <a:gd name="connsiteX3" fmla="*/ 2442896 w 2827685"/>
              <a:gd name="connsiteY3" fmla="*/ 3857232 h 3857232"/>
              <a:gd name="connsiteX4" fmla="*/ 0 w 2827685"/>
              <a:gd name="connsiteY4" fmla="*/ 3857232 h 3857232"/>
              <a:gd name="connsiteX0" fmla="*/ 0 w 2827685"/>
              <a:gd name="connsiteY0" fmla="*/ 3857232 h 3871824"/>
              <a:gd name="connsiteX1" fmla="*/ 1556972 w 2827685"/>
              <a:gd name="connsiteY1" fmla="*/ 0 h 3871824"/>
              <a:gd name="connsiteX2" fmla="*/ 2827685 w 2827685"/>
              <a:gd name="connsiteY2" fmla="*/ 0 h 3871824"/>
              <a:gd name="connsiteX3" fmla="*/ 2802820 w 2827685"/>
              <a:gd name="connsiteY3" fmla="*/ 3871824 h 3871824"/>
              <a:gd name="connsiteX4" fmla="*/ 0 w 2827685"/>
              <a:gd name="connsiteY4" fmla="*/ 3857232 h 3871824"/>
              <a:gd name="connsiteX0" fmla="*/ 0 w 2827685"/>
              <a:gd name="connsiteY0" fmla="*/ 3857232 h 3877079"/>
              <a:gd name="connsiteX1" fmla="*/ 1556972 w 2827685"/>
              <a:gd name="connsiteY1" fmla="*/ 0 h 3877079"/>
              <a:gd name="connsiteX2" fmla="*/ 2827685 w 2827685"/>
              <a:gd name="connsiteY2" fmla="*/ 0 h 3877079"/>
              <a:gd name="connsiteX3" fmla="*/ 2823841 w 2827685"/>
              <a:gd name="connsiteY3" fmla="*/ 3877079 h 3877079"/>
              <a:gd name="connsiteX4" fmla="*/ 0 w 2827685"/>
              <a:gd name="connsiteY4" fmla="*/ 3857232 h 3877079"/>
              <a:gd name="connsiteX0" fmla="*/ 0 w 2827685"/>
              <a:gd name="connsiteY0" fmla="*/ 3857232 h 3877079"/>
              <a:gd name="connsiteX1" fmla="*/ 1556972 w 2827685"/>
              <a:gd name="connsiteY1" fmla="*/ 0 h 3877079"/>
              <a:gd name="connsiteX2" fmla="*/ 2827685 w 2827685"/>
              <a:gd name="connsiteY2" fmla="*/ 0 h 3877079"/>
              <a:gd name="connsiteX3" fmla="*/ 2823841 w 2827685"/>
              <a:gd name="connsiteY3" fmla="*/ 3877079 h 3877079"/>
              <a:gd name="connsiteX4" fmla="*/ 0 w 2827685"/>
              <a:gd name="connsiteY4" fmla="*/ 3857232 h 38770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27685" h="3877079">
                <a:moveTo>
                  <a:pt x="0" y="3857232"/>
                </a:moveTo>
                <a:lnTo>
                  <a:pt x="1556972" y="0"/>
                </a:lnTo>
                <a:lnTo>
                  <a:pt x="2827685" y="0"/>
                </a:lnTo>
                <a:cubicBezTo>
                  <a:pt x="2826404" y="1292360"/>
                  <a:pt x="2825122" y="2584719"/>
                  <a:pt x="2823841" y="3877079"/>
                </a:cubicBezTo>
                <a:lnTo>
                  <a:pt x="0" y="3857232"/>
                </a:lnTo>
                <a:close/>
              </a:path>
            </a:pathLst>
          </a:custGeom>
          <a:solidFill>
            <a:srgbClr val="008F9C">
              <a:alpha val="50196"/>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a:noFill/>
            </a:endParaRPr>
          </a:p>
        </p:txBody>
      </p:sp>
      <p:sp>
        <p:nvSpPr>
          <p:cNvPr id="11" name="Parallelogram 10">
            <a:extLst>
              <a:ext uri="{FF2B5EF4-FFF2-40B4-BE49-F238E27FC236}">
                <a16:creationId xmlns:a16="http://schemas.microsoft.com/office/drawing/2014/main" id="{3217AD01-ADFD-6641-19B1-3FE6D8A24A66}"/>
              </a:ext>
            </a:extLst>
          </p:cNvPr>
          <p:cNvSpPr/>
          <p:nvPr userDrawn="1"/>
        </p:nvSpPr>
        <p:spPr>
          <a:xfrm rot="10800000" flipH="1" flipV="1">
            <a:off x="10149059" y="4114589"/>
            <a:ext cx="2042943" cy="2743415"/>
          </a:xfrm>
          <a:custGeom>
            <a:avLst/>
            <a:gdLst>
              <a:gd name="connsiteX0" fmla="*/ 0 w 3999868"/>
              <a:gd name="connsiteY0" fmla="*/ 3857232 h 3857232"/>
              <a:gd name="connsiteX1" fmla="*/ 1556972 w 3999868"/>
              <a:gd name="connsiteY1" fmla="*/ 0 h 3857232"/>
              <a:gd name="connsiteX2" fmla="*/ 3999868 w 3999868"/>
              <a:gd name="connsiteY2" fmla="*/ 0 h 3857232"/>
              <a:gd name="connsiteX3" fmla="*/ 2442896 w 3999868"/>
              <a:gd name="connsiteY3" fmla="*/ 3857232 h 3857232"/>
              <a:gd name="connsiteX4" fmla="*/ 0 w 3999868"/>
              <a:gd name="connsiteY4" fmla="*/ 3857232 h 3857232"/>
              <a:gd name="connsiteX0" fmla="*/ 0 w 2482353"/>
              <a:gd name="connsiteY0" fmla="*/ 3857232 h 3857232"/>
              <a:gd name="connsiteX1" fmla="*/ 1556972 w 2482353"/>
              <a:gd name="connsiteY1" fmla="*/ 0 h 3857232"/>
              <a:gd name="connsiteX2" fmla="*/ 2482353 w 2482353"/>
              <a:gd name="connsiteY2" fmla="*/ 0 h 3857232"/>
              <a:gd name="connsiteX3" fmla="*/ 2442896 w 2482353"/>
              <a:gd name="connsiteY3" fmla="*/ 3857232 h 3857232"/>
              <a:gd name="connsiteX4" fmla="*/ 0 w 2482353"/>
              <a:gd name="connsiteY4" fmla="*/ 3857232 h 3857232"/>
              <a:gd name="connsiteX0" fmla="*/ 0 w 2482353"/>
              <a:gd name="connsiteY0" fmla="*/ 3857232 h 3857232"/>
              <a:gd name="connsiteX1" fmla="*/ 1556972 w 2482353"/>
              <a:gd name="connsiteY1" fmla="*/ 0 h 3857232"/>
              <a:gd name="connsiteX2" fmla="*/ 2482353 w 2482353"/>
              <a:gd name="connsiteY2" fmla="*/ 0 h 3857232"/>
              <a:gd name="connsiteX3" fmla="*/ 2472079 w 2482353"/>
              <a:gd name="connsiteY3" fmla="*/ 2748279 h 3857232"/>
              <a:gd name="connsiteX4" fmla="*/ 0 w 2482353"/>
              <a:gd name="connsiteY4" fmla="*/ 3857232 h 3857232"/>
              <a:gd name="connsiteX0" fmla="*/ 0 w 2039745"/>
              <a:gd name="connsiteY0" fmla="*/ 2723960 h 2748279"/>
              <a:gd name="connsiteX1" fmla="*/ 1114364 w 2039745"/>
              <a:gd name="connsiteY1" fmla="*/ 0 h 2748279"/>
              <a:gd name="connsiteX2" fmla="*/ 2039745 w 2039745"/>
              <a:gd name="connsiteY2" fmla="*/ 0 h 2748279"/>
              <a:gd name="connsiteX3" fmla="*/ 2029471 w 2039745"/>
              <a:gd name="connsiteY3" fmla="*/ 2748279 h 2748279"/>
              <a:gd name="connsiteX4" fmla="*/ 0 w 2039745"/>
              <a:gd name="connsiteY4" fmla="*/ 2723960 h 2748279"/>
              <a:gd name="connsiteX0" fmla="*/ 0 w 2039745"/>
              <a:gd name="connsiteY0" fmla="*/ 2743415 h 2748279"/>
              <a:gd name="connsiteX1" fmla="*/ 1114364 w 2039745"/>
              <a:gd name="connsiteY1" fmla="*/ 0 h 2748279"/>
              <a:gd name="connsiteX2" fmla="*/ 2039745 w 2039745"/>
              <a:gd name="connsiteY2" fmla="*/ 0 h 2748279"/>
              <a:gd name="connsiteX3" fmla="*/ 2029471 w 2039745"/>
              <a:gd name="connsiteY3" fmla="*/ 2748279 h 2748279"/>
              <a:gd name="connsiteX4" fmla="*/ 0 w 2039745"/>
              <a:gd name="connsiteY4" fmla="*/ 2743415 h 2748279"/>
              <a:gd name="connsiteX0" fmla="*/ 0 w 2039745"/>
              <a:gd name="connsiteY0" fmla="*/ 2743415 h 2743415"/>
              <a:gd name="connsiteX1" fmla="*/ 1114364 w 2039745"/>
              <a:gd name="connsiteY1" fmla="*/ 0 h 2743415"/>
              <a:gd name="connsiteX2" fmla="*/ 2039745 w 2039745"/>
              <a:gd name="connsiteY2" fmla="*/ 0 h 2743415"/>
              <a:gd name="connsiteX3" fmla="*/ 2029471 w 2039745"/>
              <a:gd name="connsiteY3" fmla="*/ 2727258 h 2743415"/>
              <a:gd name="connsiteX4" fmla="*/ 0 w 2039745"/>
              <a:gd name="connsiteY4" fmla="*/ 2743415 h 2743415"/>
              <a:gd name="connsiteX0" fmla="*/ 0 w 2042943"/>
              <a:gd name="connsiteY0" fmla="*/ 2743415 h 2743415"/>
              <a:gd name="connsiteX1" fmla="*/ 1114364 w 2042943"/>
              <a:gd name="connsiteY1" fmla="*/ 0 h 2743415"/>
              <a:gd name="connsiteX2" fmla="*/ 2039745 w 2042943"/>
              <a:gd name="connsiteY2" fmla="*/ 0 h 2743415"/>
              <a:gd name="connsiteX3" fmla="*/ 2042171 w 2042943"/>
              <a:gd name="connsiteY3" fmla="*/ 2743133 h 2743415"/>
              <a:gd name="connsiteX4" fmla="*/ 0 w 2042943"/>
              <a:gd name="connsiteY4" fmla="*/ 2743415 h 27434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42943" h="2743415">
                <a:moveTo>
                  <a:pt x="0" y="2743415"/>
                </a:moveTo>
                <a:lnTo>
                  <a:pt x="1114364" y="0"/>
                </a:lnTo>
                <a:lnTo>
                  <a:pt x="2039745" y="0"/>
                </a:lnTo>
                <a:cubicBezTo>
                  <a:pt x="2036320" y="916093"/>
                  <a:pt x="2045596" y="1827040"/>
                  <a:pt x="2042171" y="2743133"/>
                </a:cubicBezTo>
                <a:lnTo>
                  <a:pt x="0" y="2743415"/>
                </a:lnTo>
                <a:close/>
              </a:path>
            </a:pathLst>
          </a:custGeom>
          <a:solidFill>
            <a:srgbClr val="0071B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a:noFill/>
            </a:endParaRPr>
          </a:p>
        </p:txBody>
      </p:sp>
      <p:sp>
        <p:nvSpPr>
          <p:cNvPr id="8" name="Parallelogram 7">
            <a:extLst>
              <a:ext uri="{FF2B5EF4-FFF2-40B4-BE49-F238E27FC236}">
                <a16:creationId xmlns:a16="http://schemas.microsoft.com/office/drawing/2014/main" id="{0A86830B-0C75-6D38-034B-205E9525A85E}"/>
              </a:ext>
            </a:extLst>
          </p:cNvPr>
          <p:cNvSpPr/>
          <p:nvPr userDrawn="1"/>
        </p:nvSpPr>
        <p:spPr>
          <a:xfrm flipH="1">
            <a:off x="1127" y="6450512"/>
            <a:ext cx="9131948" cy="407488"/>
          </a:xfrm>
          <a:custGeom>
            <a:avLst/>
            <a:gdLst>
              <a:gd name="connsiteX0" fmla="*/ 0 w 9361674"/>
              <a:gd name="connsiteY0" fmla="*/ 407488 h 407488"/>
              <a:gd name="connsiteX1" fmla="*/ 206258 w 9361674"/>
              <a:gd name="connsiteY1" fmla="*/ 0 h 407488"/>
              <a:gd name="connsiteX2" fmla="*/ 9361674 w 9361674"/>
              <a:gd name="connsiteY2" fmla="*/ 0 h 407488"/>
              <a:gd name="connsiteX3" fmla="*/ 9155416 w 9361674"/>
              <a:gd name="connsiteY3" fmla="*/ 407488 h 407488"/>
              <a:gd name="connsiteX4" fmla="*/ 0 w 9361674"/>
              <a:gd name="connsiteY4" fmla="*/ 407488 h 407488"/>
              <a:gd name="connsiteX0" fmla="*/ 0 w 9155416"/>
              <a:gd name="connsiteY0" fmla="*/ 407488 h 407488"/>
              <a:gd name="connsiteX1" fmla="*/ 206258 w 9155416"/>
              <a:gd name="connsiteY1" fmla="*/ 0 h 407488"/>
              <a:gd name="connsiteX2" fmla="*/ 9131948 w 9155416"/>
              <a:gd name="connsiteY2" fmla="*/ 0 h 407488"/>
              <a:gd name="connsiteX3" fmla="*/ 9155416 w 9155416"/>
              <a:gd name="connsiteY3" fmla="*/ 407488 h 407488"/>
              <a:gd name="connsiteX4" fmla="*/ 0 w 9155416"/>
              <a:gd name="connsiteY4" fmla="*/ 407488 h 407488"/>
              <a:gd name="connsiteX0" fmla="*/ 0 w 9131948"/>
              <a:gd name="connsiteY0" fmla="*/ 407488 h 407488"/>
              <a:gd name="connsiteX1" fmla="*/ 206258 w 9131948"/>
              <a:gd name="connsiteY1" fmla="*/ 0 h 407488"/>
              <a:gd name="connsiteX2" fmla="*/ 9131948 w 9131948"/>
              <a:gd name="connsiteY2" fmla="*/ 0 h 407488"/>
              <a:gd name="connsiteX3" fmla="*/ 9128389 w 9131948"/>
              <a:gd name="connsiteY3" fmla="*/ 407488 h 407488"/>
              <a:gd name="connsiteX4" fmla="*/ 0 w 9131948"/>
              <a:gd name="connsiteY4" fmla="*/ 407488 h 4074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31948" h="407488">
                <a:moveTo>
                  <a:pt x="0" y="407488"/>
                </a:moveTo>
                <a:lnTo>
                  <a:pt x="206258" y="0"/>
                </a:lnTo>
                <a:lnTo>
                  <a:pt x="9131948" y="0"/>
                </a:lnTo>
                <a:cubicBezTo>
                  <a:pt x="9130762" y="135829"/>
                  <a:pt x="9129575" y="271659"/>
                  <a:pt x="9128389" y="407488"/>
                </a:cubicBezTo>
                <a:lnTo>
                  <a:pt x="0" y="407488"/>
                </a:lnTo>
                <a:close/>
              </a:path>
            </a:pathLst>
          </a:custGeom>
          <a:solidFill>
            <a:srgbClr val="CACACA">
              <a:alpha val="2549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Parallelogram 9">
            <a:extLst>
              <a:ext uri="{FF2B5EF4-FFF2-40B4-BE49-F238E27FC236}">
                <a16:creationId xmlns:a16="http://schemas.microsoft.com/office/drawing/2014/main" id="{09B54D76-4F55-1932-1D90-D9ED84891252}"/>
              </a:ext>
            </a:extLst>
          </p:cNvPr>
          <p:cNvSpPr/>
          <p:nvPr userDrawn="1"/>
        </p:nvSpPr>
        <p:spPr>
          <a:xfrm flipH="1">
            <a:off x="8663152" y="6450512"/>
            <a:ext cx="3528848" cy="407488"/>
          </a:xfrm>
          <a:custGeom>
            <a:avLst/>
            <a:gdLst>
              <a:gd name="connsiteX0" fmla="*/ 0 w 3733800"/>
              <a:gd name="connsiteY0" fmla="*/ 407488 h 407488"/>
              <a:gd name="connsiteX1" fmla="*/ 206258 w 3733800"/>
              <a:gd name="connsiteY1" fmla="*/ 0 h 407488"/>
              <a:gd name="connsiteX2" fmla="*/ 3733800 w 3733800"/>
              <a:gd name="connsiteY2" fmla="*/ 0 h 407488"/>
              <a:gd name="connsiteX3" fmla="*/ 3527542 w 3733800"/>
              <a:gd name="connsiteY3" fmla="*/ 407488 h 407488"/>
              <a:gd name="connsiteX4" fmla="*/ 0 w 3733800"/>
              <a:gd name="connsiteY4" fmla="*/ 407488 h 407488"/>
              <a:gd name="connsiteX0" fmla="*/ 0 w 3528848"/>
              <a:gd name="connsiteY0" fmla="*/ 396977 h 407488"/>
              <a:gd name="connsiteX1" fmla="*/ 1306 w 3528848"/>
              <a:gd name="connsiteY1" fmla="*/ 0 h 407488"/>
              <a:gd name="connsiteX2" fmla="*/ 3528848 w 3528848"/>
              <a:gd name="connsiteY2" fmla="*/ 0 h 407488"/>
              <a:gd name="connsiteX3" fmla="*/ 3322590 w 3528848"/>
              <a:gd name="connsiteY3" fmla="*/ 407488 h 407488"/>
              <a:gd name="connsiteX4" fmla="*/ 0 w 3528848"/>
              <a:gd name="connsiteY4" fmla="*/ 396977 h 4074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28848" h="407488">
                <a:moveTo>
                  <a:pt x="0" y="396977"/>
                </a:moveTo>
                <a:cubicBezTo>
                  <a:pt x="435" y="264651"/>
                  <a:pt x="871" y="132326"/>
                  <a:pt x="1306" y="0"/>
                </a:cubicBezTo>
                <a:lnTo>
                  <a:pt x="3528848" y="0"/>
                </a:lnTo>
                <a:lnTo>
                  <a:pt x="3322590" y="407488"/>
                </a:lnTo>
                <a:lnTo>
                  <a:pt x="0" y="396977"/>
                </a:lnTo>
                <a:close/>
              </a:path>
            </a:pathLst>
          </a:custGeom>
          <a:solidFill>
            <a:srgbClr val="008F9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A blue and black text on a black background&#10;&#10;Description automatically generated">
            <a:extLst>
              <a:ext uri="{FF2B5EF4-FFF2-40B4-BE49-F238E27FC236}">
                <a16:creationId xmlns:a16="http://schemas.microsoft.com/office/drawing/2014/main" id="{9AFEC8D4-F544-5C7E-A1D3-7AFDC4D8F705}"/>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363202" y="323962"/>
            <a:ext cx="1485777" cy="703373"/>
          </a:xfrm>
          <a:prstGeom prst="rect">
            <a:avLst/>
          </a:prstGeom>
        </p:spPr>
      </p:pic>
      <p:sp>
        <p:nvSpPr>
          <p:cNvPr id="9" name="Text Placeholder 8">
            <a:extLst>
              <a:ext uri="{FF2B5EF4-FFF2-40B4-BE49-F238E27FC236}">
                <a16:creationId xmlns:a16="http://schemas.microsoft.com/office/drawing/2014/main" id="{8E371248-1C22-541D-A79E-7C7446108C7D}"/>
              </a:ext>
            </a:extLst>
          </p:cNvPr>
          <p:cNvSpPr>
            <a:spLocks noGrp="1"/>
          </p:cNvSpPr>
          <p:nvPr>
            <p:ph type="body" sz="quarter" idx="11"/>
          </p:nvPr>
        </p:nvSpPr>
        <p:spPr>
          <a:xfrm>
            <a:off x="495302" y="1286176"/>
            <a:ext cx="8831263" cy="1109131"/>
          </a:xfrm>
          <a:prstGeom prst="rect">
            <a:avLst/>
          </a:prstGeom>
        </p:spPr>
        <p:txBody>
          <a:bodyPr/>
          <a:lstStyle>
            <a:lvl1pPr>
              <a:defRPr sz="1575" b="1">
                <a:solidFill>
                  <a:srgbClr val="008F9C"/>
                </a:solidFill>
                <a:latin typeface="Arial" panose="020B0604020202020204" pitchFamily="34" charset="0"/>
                <a:cs typeface="Arial" panose="020B0604020202020204" pitchFamily="34" charset="0"/>
              </a:defRPr>
            </a:lvl1pPr>
            <a:lvl2pPr>
              <a:defRPr sz="1350">
                <a:latin typeface="Arial" panose="020B0604020202020204" pitchFamily="34" charset="0"/>
                <a:cs typeface="Arial" panose="020B0604020202020204" pitchFamily="34" charset="0"/>
              </a:defRPr>
            </a:lvl2pPr>
            <a:lvl3pPr>
              <a:defRPr sz="1350">
                <a:latin typeface="Arial" panose="020B0604020202020204" pitchFamily="34" charset="0"/>
                <a:cs typeface="Arial" panose="020B0604020202020204" pitchFamily="34" charset="0"/>
              </a:defRPr>
            </a:lvl3pPr>
            <a:lvl4pPr>
              <a:defRPr sz="1125">
                <a:latin typeface="Arial" panose="020B0604020202020204" pitchFamily="34" charset="0"/>
                <a:cs typeface="Arial" panose="020B0604020202020204" pitchFamily="34" charset="0"/>
              </a:defRPr>
            </a:lvl4pPr>
            <a:lvl5pPr>
              <a:defRPr sz="900">
                <a:latin typeface="Arial" panose="020B0604020202020204" pitchFamily="34" charset="0"/>
                <a:cs typeface="Arial" panose="020B0604020202020204" pitchFamily="34" charset="0"/>
              </a:defRPr>
            </a:lvl5pPr>
          </a:lstStyle>
          <a:p>
            <a:pPr lvl="0"/>
            <a:r>
              <a:rPr lang="en-GB"/>
              <a:t>Click to edit Master text styles</a:t>
            </a:r>
          </a:p>
          <a:p>
            <a:pPr lvl="0"/>
            <a:r>
              <a:rPr lang="en-GB"/>
              <a:t>Second level</a:t>
            </a:r>
          </a:p>
        </p:txBody>
      </p:sp>
      <p:sp>
        <p:nvSpPr>
          <p:cNvPr id="14" name="Text Placeholder 13">
            <a:extLst>
              <a:ext uri="{FF2B5EF4-FFF2-40B4-BE49-F238E27FC236}">
                <a16:creationId xmlns:a16="http://schemas.microsoft.com/office/drawing/2014/main" id="{837A23F8-4A6D-6E12-149D-99727604F935}"/>
              </a:ext>
            </a:extLst>
          </p:cNvPr>
          <p:cNvSpPr>
            <a:spLocks noGrp="1"/>
          </p:cNvSpPr>
          <p:nvPr>
            <p:ph type="body" sz="quarter" idx="12"/>
          </p:nvPr>
        </p:nvSpPr>
        <p:spPr>
          <a:xfrm>
            <a:off x="495302" y="355317"/>
            <a:ext cx="8907463" cy="703263"/>
          </a:xfrm>
          <a:prstGeom prst="rect">
            <a:avLst/>
          </a:prstGeom>
        </p:spPr>
        <p:txBody>
          <a:bodyPr/>
          <a:lstStyle>
            <a:lvl1pPr>
              <a:defRPr sz="2025" b="1">
                <a:solidFill>
                  <a:srgbClr val="606060"/>
                </a:solidFill>
                <a:latin typeface="Arial" panose="020B0604020202020204" pitchFamily="34" charset="0"/>
                <a:cs typeface="Arial" panose="020B0604020202020204" pitchFamily="34" charset="0"/>
              </a:defRPr>
            </a:lvl1pPr>
          </a:lstStyle>
          <a:p>
            <a:pPr lvl="0"/>
            <a:r>
              <a:rPr lang="en-GB"/>
              <a:t>Click to edit Master text styles</a:t>
            </a:r>
          </a:p>
        </p:txBody>
      </p:sp>
      <p:sp>
        <p:nvSpPr>
          <p:cNvPr id="2" name="Text Placeholder 8">
            <a:extLst>
              <a:ext uri="{FF2B5EF4-FFF2-40B4-BE49-F238E27FC236}">
                <a16:creationId xmlns:a16="http://schemas.microsoft.com/office/drawing/2014/main" id="{EEE3EEB1-1AED-C5C0-B09A-B92CD0B9D517}"/>
              </a:ext>
            </a:extLst>
          </p:cNvPr>
          <p:cNvSpPr>
            <a:spLocks noGrp="1"/>
          </p:cNvSpPr>
          <p:nvPr>
            <p:ph type="body" sz="quarter" idx="13" hasCustomPrompt="1"/>
          </p:nvPr>
        </p:nvSpPr>
        <p:spPr>
          <a:xfrm>
            <a:off x="495302" y="2667000"/>
            <a:ext cx="8831263" cy="3377228"/>
          </a:xfrm>
          <a:prstGeom prst="rect">
            <a:avLst/>
          </a:prstGeom>
        </p:spPr>
        <p:txBody>
          <a:bodyPr/>
          <a:lstStyle>
            <a:lvl1pPr>
              <a:defRPr sz="1125" b="0">
                <a:solidFill>
                  <a:schemeClr val="tx1"/>
                </a:solidFill>
                <a:latin typeface="Arial" panose="020B0604020202020204" pitchFamily="34" charset="0"/>
                <a:cs typeface="Arial" panose="020B0604020202020204" pitchFamily="34" charset="0"/>
              </a:defRPr>
            </a:lvl1pPr>
            <a:lvl2pPr marL="417910" indent="-160735">
              <a:buClr>
                <a:srgbClr val="0040BB"/>
              </a:buClr>
              <a:buFont typeface="Wingdings" pitchFamily="2" charset="2"/>
              <a:buChar char="§"/>
              <a:defRPr sz="1013">
                <a:latin typeface="Arial" panose="020B0604020202020204" pitchFamily="34" charset="0"/>
                <a:cs typeface="Arial" panose="020B0604020202020204" pitchFamily="34" charset="0"/>
              </a:defRPr>
            </a:lvl2pPr>
            <a:lvl3pPr>
              <a:defRPr sz="1350">
                <a:latin typeface="Arial" panose="020B0604020202020204" pitchFamily="34" charset="0"/>
                <a:cs typeface="Arial" panose="020B0604020202020204" pitchFamily="34" charset="0"/>
              </a:defRPr>
            </a:lvl3pPr>
            <a:lvl4pPr>
              <a:defRPr sz="1125">
                <a:latin typeface="Arial" panose="020B0604020202020204" pitchFamily="34" charset="0"/>
                <a:cs typeface="Arial" panose="020B0604020202020204" pitchFamily="34" charset="0"/>
              </a:defRPr>
            </a:lvl4pPr>
            <a:lvl5pPr>
              <a:defRPr sz="900">
                <a:latin typeface="Arial" panose="020B0604020202020204" pitchFamily="34" charset="0"/>
                <a:cs typeface="Arial" panose="020B0604020202020204" pitchFamily="34" charset="0"/>
              </a:defRPr>
            </a:lvl5pPr>
          </a:lstStyle>
          <a:p>
            <a:pPr lvl="0"/>
            <a:r>
              <a:rPr lang="en-GB"/>
              <a:t>Third level</a:t>
            </a:r>
          </a:p>
          <a:p>
            <a:pPr lvl="1"/>
            <a:r>
              <a:rPr lang="en-GB"/>
              <a:t>Fourth level</a:t>
            </a:r>
          </a:p>
        </p:txBody>
      </p:sp>
      <p:sp>
        <p:nvSpPr>
          <p:cNvPr id="3" name="Text Placeholder 5">
            <a:extLst>
              <a:ext uri="{FF2B5EF4-FFF2-40B4-BE49-F238E27FC236}">
                <a16:creationId xmlns:a16="http://schemas.microsoft.com/office/drawing/2014/main" id="{E34BC324-A01E-1342-6DBC-C8482014D47B}"/>
              </a:ext>
            </a:extLst>
          </p:cNvPr>
          <p:cNvSpPr>
            <a:spLocks noGrp="1"/>
          </p:cNvSpPr>
          <p:nvPr>
            <p:ph type="body" sz="quarter" idx="10"/>
          </p:nvPr>
        </p:nvSpPr>
        <p:spPr>
          <a:xfrm>
            <a:off x="457200" y="6450513"/>
            <a:ext cx="5181600" cy="407488"/>
          </a:xfrm>
          <a:prstGeom prst="rect">
            <a:avLst/>
          </a:prstGeom>
        </p:spPr>
        <p:txBody>
          <a:bodyPr anchor="ctr"/>
          <a:lstStyle>
            <a:lvl1pPr>
              <a:defRPr sz="619">
                <a:solidFill>
                  <a:srgbClr val="606060"/>
                </a:solidFill>
                <a:latin typeface="Arial" panose="020B0604020202020204" pitchFamily="34" charset="0"/>
                <a:cs typeface="Arial" panose="020B0604020202020204" pitchFamily="34" charset="0"/>
              </a:defRPr>
            </a:lvl1pPr>
          </a:lstStyle>
          <a:p>
            <a:pPr lvl="0"/>
            <a:r>
              <a:rPr lang="en-GB"/>
              <a:t>Click to edit Master text styles</a:t>
            </a:r>
          </a:p>
        </p:txBody>
      </p:sp>
    </p:spTree>
    <p:extLst>
      <p:ext uri="{BB962C8B-B14F-4D97-AF65-F5344CB8AC3E}">
        <p14:creationId xmlns:p14="http://schemas.microsoft.com/office/powerpoint/2010/main" val="306662204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slide 1">
    <p:spTree>
      <p:nvGrpSpPr>
        <p:cNvPr id="1" name=""/>
        <p:cNvGrpSpPr/>
        <p:nvPr/>
      </p:nvGrpSpPr>
      <p:grpSpPr>
        <a:xfrm>
          <a:off x="0" y="0"/>
          <a:ext cx="0" cy="0"/>
          <a:chOff x="0" y="0"/>
          <a:chExt cx="0" cy="0"/>
        </a:xfrm>
      </p:grpSpPr>
      <p:sp>
        <p:nvSpPr>
          <p:cNvPr id="9" name="Parallelogram 8">
            <a:extLst>
              <a:ext uri="{FF2B5EF4-FFF2-40B4-BE49-F238E27FC236}">
                <a16:creationId xmlns:a16="http://schemas.microsoft.com/office/drawing/2014/main" id="{2B5544DF-45D9-683D-F20F-7443E374210F}"/>
              </a:ext>
            </a:extLst>
          </p:cNvPr>
          <p:cNvSpPr/>
          <p:nvPr userDrawn="1"/>
        </p:nvSpPr>
        <p:spPr>
          <a:xfrm rot="10800000" flipV="1">
            <a:off x="0" y="4"/>
            <a:ext cx="2057400" cy="837271"/>
          </a:xfrm>
          <a:custGeom>
            <a:avLst/>
            <a:gdLst>
              <a:gd name="connsiteX0" fmla="*/ 0 w 3999868"/>
              <a:gd name="connsiteY0" fmla="*/ 3857232 h 3857232"/>
              <a:gd name="connsiteX1" fmla="*/ 1556972 w 3999868"/>
              <a:gd name="connsiteY1" fmla="*/ 0 h 3857232"/>
              <a:gd name="connsiteX2" fmla="*/ 3999868 w 3999868"/>
              <a:gd name="connsiteY2" fmla="*/ 0 h 3857232"/>
              <a:gd name="connsiteX3" fmla="*/ 2442896 w 3999868"/>
              <a:gd name="connsiteY3" fmla="*/ 3857232 h 3857232"/>
              <a:gd name="connsiteX4" fmla="*/ 0 w 3999868"/>
              <a:gd name="connsiteY4" fmla="*/ 3857232 h 3857232"/>
              <a:gd name="connsiteX0" fmla="*/ 0 w 3999868"/>
              <a:gd name="connsiteY0" fmla="*/ 3857232 h 3857232"/>
              <a:gd name="connsiteX1" fmla="*/ 1556972 w 3999868"/>
              <a:gd name="connsiteY1" fmla="*/ 0 h 3857232"/>
              <a:gd name="connsiteX2" fmla="*/ 3999868 w 3999868"/>
              <a:gd name="connsiteY2" fmla="*/ 0 h 3857232"/>
              <a:gd name="connsiteX3" fmla="*/ 2471386 w 3999868"/>
              <a:gd name="connsiteY3" fmla="*/ 2849107 h 3857232"/>
              <a:gd name="connsiteX4" fmla="*/ 2442896 w 3999868"/>
              <a:gd name="connsiteY4" fmla="*/ 3857232 h 3857232"/>
              <a:gd name="connsiteX5" fmla="*/ 0 w 3999868"/>
              <a:gd name="connsiteY5" fmla="*/ 3857232 h 3857232"/>
              <a:gd name="connsiteX0" fmla="*/ 0 w 3999868"/>
              <a:gd name="connsiteY0" fmla="*/ 3857232 h 3891098"/>
              <a:gd name="connsiteX1" fmla="*/ 1556972 w 3999868"/>
              <a:gd name="connsiteY1" fmla="*/ 0 h 3891098"/>
              <a:gd name="connsiteX2" fmla="*/ 3999868 w 3999868"/>
              <a:gd name="connsiteY2" fmla="*/ 0 h 3891098"/>
              <a:gd name="connsiteX3" fmla="*/ 2471386 w 3999868"/>
              <a:gd name="connsiteY3" fmla="*/ 2849107 h 3891098"/>
              <a:gd name="connsiteX4" fmla="*/ 2578363 w 3999868"/>
              <a:gd name="connsiteY4" fmla="*/ 3891098 h 3891098"/>
              <a:gd name="connsiteX5" fmla="*/ 0 w 3999868"/>
              <a:gd name="connsiteY5" fmla="*/ 3857232 h 3891098"/>
              <a:gd name="connsiteX0" fmla="*/ 0 w 3999868"/>
              <a:gd name="connsiteY0" fmla="*/ 3857232 h 3891098"/>
              <a:gd name="connsiteX1" fmla="*/ 1556972 w 3999868"/>
              <a:gd name="connsiteY1" fmla="*/ 0 h 3891098"/>
              <a:gd name="connsiteX2" fmla="*/ 3999868 w 3999868"/>
              <a:gd name="connsiteY2" fmla="*/ 0 h 3891098"/>
              <a:gd name="connsiteX3" fmla="*/ 2572986 w 3999868"/>
              <a:gd name="connsiteY3" fmla="*/ 2849107 h 3891098"/>
              <a:gd name="connsiteX4" fmla="*/ 2578363 w 3999868"/>
              <a:gd name="connsiteY4" fmla="*/ 3891098 h 3891098"/>
              <a:gd name="connsiteX5" fmla="*/ 0 w 3999868"/>
              <a:gd name="connsiteY5" fmla="*/ 3857232 h 3891098"/>
              <a:gd name="connsiteX0" fmla="*/ 0 w 3999868"/>
              <a:gd name="connsiteY0" fmla="*/ 3857232 h 3891098"/>
              <a:gd name="connsiteX1" fmla="*/ 1556972 w 3999868"/>
              <a:gd name="connsiteY1" fmla="*/ 0 h 3891098"/>
              <a:gd name="connsiteX2" fmla="*/ 3999868 w 3999868"/>
              <a:gd name="connsiteY2" fmla="*/ 0 h 3891098"/>
              <a:gd name="connsiteX3" fmla="*/ 2572986 w 3999868"/>
              <a:gd name="connsiteY3" fmla="*/ 2849107 h 3891098"/>
              <a:gd name="connsiteX4" fmla="*/ 2578363 w 3999868"/>
              <a:gd name="connsiteY4" fmla="*/ 3891098 h 3891098"/>
              <a:gd name="connsiteX5" fmla="*/ 0 w 3999868"/>
              <a:gd name="connsiteY5" fmla="*/ 3857232 h 3891098"/>
              <a:gd name="connsiteX0" fmla="*/ 0 w 2578363"/>
              <a:gd name="connsiteY0" fmla="*/ 3857232 h 3891098"/>
              <a:gd name="connsiteX1" fmla="*/ 1556972 w 2578363"/>
              <a:gd name="connsiteY1" fmla="*/ 0 h 3891098"/>
              <a:gd name="connsiteX2" fmla="*/ 2572986 w 2578363"/>
              <a:gd name="connsiteY2" fmla="*/ 2849107 h 3891098"/>
              <a:gd name="connsiteX3" fmla="*/ 2578363 w 2578363"/>
              <a:gd name="connsiteY3" fmla="*/ 3891098 h 3891098"/>
              <a:gd name="connsiteX4" fmla="*/ 0 w 2578363"/>
              <a:gd name="connsiteY4" fmla="*/ 3857232 h 3891098"/>
              <a:gd name="connsiteX0" fmla="*/ 0 w 2578363"/>
              <a:gd name="connsiteY0" fmla="*/ 1008125 h 1041991"/>
              <a:gd name="connsiteX1" fmla="*/ 422439 w 2578363"/>
              <a:gd name="connsiteY1" fmla="*/ 12626 h 1041991"/>
              <a:gd name="connsiteX2" fmla="*/ 2572986 w 2578363"/>
              <a:gd name="connsiteY2" fmla="*/ 0 h 1041991"/>
              <a:gd name="connsiteX3" fmla="*/ 2578363 w 2578363"/>
              <a:gd name="connsiteY3" fmla="*/ 1041991 h 1041991"/>
              <a:gd name="connsiteX4" fmla="*/ 0 w 2578363"/>
              <a:gd name="connsiteY4" fmla="*/ 1008125 h 1041991"/>
              <a:gd name="connsiteX0" fmla="*/ 0 w 2573080"/>
              <a:gd name="connsiteY0" fmla="*/ 1008125 h 1041991"/>
              <a:gd name="connsiteX1" fmla="*/ 422439 w 2573080"/>
              <a:gd name="connsiteY1" fmla="*/ 12626 h 1041991"/>
              <a:gd name="connsiteX2" fmla="*/ 2572986 w 2573080"/>
              <a:gd name="connsiteY2" fmla="*/ 0 h 1041991"/>
              <a:gd name="connsiteX3" fmla="*/ 2552361 w 2573080"/>
              <a:gd name="connsiteY3" fmla="*/ 1041991 h 1041991"/>
              <a:gd name="connsiteX4" fmla="*/ 0 w 2573080"/>
              <a:gd name="connsiteY4" fmla="*/ 1008125 h 1041991"/>
              <a:gd name="connsiteX0" fmla="*/ 0 w 2573080"/>
              <a:gd name="connsiteY0" fmla="*/ 1008500 h 1042366"/>
              <a:gd name="connsiteX1" fmla="*/ 422439 w 2573080"/>
              <a:gd name="connsiteY1" fmla="*/ 0 h 1042366"/>
              <a:gd name="connsiteX2" fmla="*/ 2572986 w 2573080"/>
              <a:gd name="connsiteY2" fmla="*/ 375 h 1042366"/>
              <a:gd name="connsiteX3" fmla="*/ 2552361 w 2573080"/>
              <a:gd name="connsiteY3" fmla="*/ 1042366 h 1042366"/>
              <a:gd name="connsiteX4" fmla="*/ 0 w 2573080"/>
              <a:gd name="connsiteY4" fmla="*/ 1008500 h 1042366"/>
              <a:gd name="connsiteX0" fmla="*/ 0 w 2552361"/>
              <a:gd name="connsiteY0" fmla="*/ 1008500 h 1042366"/>
              <a:gd name="connsiteX1" fmla="*/ 422439 w 2552361"/>
              <a:gd name="connsiteY1" fmla="*/ 0 h 1042366"/>
              <a:gd name="connsiteX2" fmla="*/ 2412641 w 2552361"/>
              <a:gd name="connsiteY2" fmla="*/ 95716 h 1042366"/>
              <a:gd name="connsiteX3" fmla="*/ 2552361 w 2552361"/>
              <a:gd name="connsiteY3" fmla="*/ 1042366 h 1042366"/>
              <a:gd name="connsiteX4" fmla="*/ 0 w 2552361"/>
              <a:gd name="connsiteY4" fmla="*/ 1008500 h 1042366"/>
              <a:gd name="connsiteX0" fmla="*/ 0 w 2552361"/>
              <a:gd name="connsiteY0" fmla="*/ 1008500 h 1042366"/>
              <a:gd name="connsiteX1" fmla="*/ 422439 w 2552361"/>
              <a:gd name="connsiteY1" fmla="*/ 0 h 1042366"/>
              <a:gd name="connsiteX2" fmla="*/ 2551317 w 2552361"/>
              <a:gd name="connsiteY2" fmla="*/ 9043 h 1042366"/>
              <a:gd name="connsiteX3" fmla="*/ 2552361 w 2552361"/>
              <a:gd name="connsiteY3" fmla="*/ 1042366 h 1042366"/>
              <a:gd name="connsiteX4" fmla="*/ 0 w 2552361"/>
              <a:gd name="connsiteY4" fmla="*/ 1008500 h 1042366"/>
              <a:gd name="connsiteX0" fmla="*/ 0 w 2553913"/>
              <a:gd name="connsiteY0" fmla="*/ 1008500 h 1042366"/>
              <a:gd name="connsiteX1" fmla="*/ 422439 w 2553913"/>
              <a:gd name="connsiteY1" fmla="*/ 0 h 1042366"/>
              <a:gd name="connsiteX2" fmla="*/ 2551317 w 2553913"/>
              <a:gd name="connsiteY2" fmla="*/ 9043 h 1042366"/>
              <a:gd name="connsiteX3" fmla="*/ 2552361 w 2553913"/>
              <a:gd name="connsiteY3" fmla="*/ 1042366 h 1042366"/>
              <a:gd name="connsiteX4" fmla="*/ 0 w 2553913"/>
              <a:gd name="connsiteY4" fmla="*/ 1008500 h 1042366"/>
              <a:gd name="connsiteX0" fmla="*/ 0 w 2553913"/>
              <a:gd name="connsiteY0" fmla="*/ 1008500 h 1042366"/>
              <a:gd name="connsiteX1" fmla="*/ 422439 w 2553913"/>
              <a:gd name="connsiteY1" fmla="*/ 0 h 1042366"/>
              <a:gd name="connsiteX2" fmla="*/ 2551317 w 2553913"/>
              <a:gd name="connsiteY2" fmla="*/ 9043 h 1042366"/>
              <a:gd name="connsiteX3" fmla="*/ 2552361 w 2553913"/>
              <a:gd name="connsiteY3" fmla="*/ 1042366 h 1042366"/>
              <a:gd name="connsiteX4" fmla="*/ 0 w 2553913"/>
              <a:gd name="connsiteY4" fmla="*/ 1008500 h 1042366"/>
              <a:gd name="connsiteX0" fmla="*/ 0 w 2553913"/>
              <a:gd name="connsiteY0" fmla="*/ 1008500 h 1042366"/>
              <a:gd name="connsiteX1" fmla="*/ 422439 w 2553913"/>
              <a:gd name="connsiteY1" fmla="*/ 0 h 1042366"/>
              <a:gd name="connsiteX2" fmla="*/ 2551317 w 2553913"/>
              <a:gd name="connsiteY2" fmla="*/ 9043 h 1042366"/>
              <a:gd name="connsiteX3" fmla="*/ 2552361 w 2553913"/>
              <a:gd name="connsiteY3" fmla="*/ 1042366 h 1042366"/>
              <a:gd name="connsiteX4" fmla="*/ 0 w 2553913"/>
              <a:gd name="connsiteY4" fmla="*/ 1008500 h 1042366"/>
              <a:gd name="connsiteX0" fmla="*/ 0 w 2553913"/>
              <a:gd name="connsiteY0" fmla="*/ 1008500 h 1042366"/>
              <a:gd name="connsiteX1" fmla="*/ 422439 w 2553913"/>
              <a:gd name="connsiteY1" fmla="*/ 0 h 1042366"/>
              <a:gd name="connsiteX2" fmla="*/ 2551317 w 2553913"/>
              <a:gd name="connsiteY2" fmla="*/ 9043 h 1042366"/>
              <a:gd name="connsiteX3" fmla="*/ 2552361 w 2553913"/>
              <a:gd name="connsiteY3" fmla="*/ 1042366 h 1042366"/>
              <a:gd name="connsiteX4" fmla="*/ 0 w 2553913"/>
              <a:gd name="connsiteY4" fmla="*/ 1008500 h 1042366"/>
              <a:gd name="connsiteX0" fmla="*/ 0 w 2553913"/>
              <a:gd name="connsiteY0" fmla="*/ 1008982 h 1042848"/>
              <a:gd name="connsiteX1" fmla="*/ 422439 w 2553913"/>
              <a:gd name="connsiteY1" fmla="*/ 482 h 1042848"/>
              <a:gd name="connsiteX2" fmla="*/ 2551317 w 2553913"/>
              <a:gd name="connsiteY2" fmla="*/ 0 h 1042848"/>
              <a:gd name="connsiteX3" fmla="*/ 2552361 w 2553913"/>
              <a:gd name="connsiteY3" fmla="*/ 1042848 h 1042848"/>
              <a:gd name="connsiteX4" fmla="*/ 0 w 2553913"/>
              <a:gd name="connsiteY4" fmla="*/ 1008982 h 1042848"/>
              <a:gd name="connsiteX0" fmla="*/ 0 w 2572963"/>
              <a:gd name="connsiteY0" fmla="*/ 1047082 h 1047082"/>
              <a:gd name="connsiteX1" fmla="*/ 441489 w 2572963"/>
              <a:gd name="connsiteY1" fmla="*/ 482 h 1047082"/>
              <a:gd name="connsiteX2" fmla="*/ 2570367 w 2572963"/>
              <a:gd name="connsiteY2" fmla="*/ 0 h 1047082"/>
              <a:gd name="connsiteX3" fmla="*/ 2571411 w 2572963"/>
              <a:gd name="connsiteY3" fmla="*/ 1042848 h 1047082"/>
              <a:gd name="connsiteX4" fmla="*/ 0 w 2572963"/>
              <a:gd name="connsiteY4" fmla="*/ 1047082 h 10470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72963" h="1047082">
                <a:moveTo>
                  <a:pt x="0" y="1047082"/>
                </a:moveTo>
                <a:lnTo>
                  <a:pt x="441489" y="482"/>
                </a:lnTo>
                <a:lnTo>
                  <a:pt x="2570367" y="0"/>
                </a:lnTo>
                <a:cubicBezTo>
                  <a:pt x="2576492" y="638"/>
                  <a:pt x="2569619" y="695518"/>
                  <a:pt x="2571411" y="1042848"/>
                </a:cubicBezTo>
                <a:lnTo>
                  <a:pt x="0" y="1047082"/>
                </a:lnTo>
                <a:close/>
              </a:path>
            </a:pathLst>
          </a:custGeom>
          <a:solidFill>
            <a:srgbClr val="005EB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noFill/>
            </a:endParaRPr>
          </a:p>
        </p:txBody>
      </p:sp>
      <p:sp>
        <p:nvSpPr>
          <p:cNvPr id="10" name="Parallelogram 9">
            <a:extLst>
              <a:ext uri="{FF2B5EF4-FFF2-40B4-BE49-F238E27FC236}">
                <a16:creationId xmlns:a16="http://schemas.microsoft.com/office/drawing/2014/main" id="{436EFA45-7D8F-774F-2F9F-3CF0C3177336}"/>
              </a:ext>
            </a:extLst>
          </p:cNvPr>
          <p:cNvSpPr/>
          <p:nvPr userDrawn="1"/>
        </p:nvSpPr>
        <p:spPr>
          <a:xfrm rot="10800000" flipV="1">
            <a:off x="9067802" y="4363830"/>
            <a:ext cx="3125543" cy="2494173"/>
          </a:xfrm>
          <a:custGeom>
            <a:avLst/>
            <a:gdLst>
              <a:gd name="connsiteX0" fmla="*/ 0 w 9525000"/>
              <a:gd name="connsiteY0" fmla="*/ 5029200 h 5029200"/>
              <a:gd name="connsiteX1" fmla="*/ 2030037 w 9525000"/>
              <a:gd name="connsiteY1" fmla="*/ 0 h 5029200"/>
              <a:gd name="connsiteX2" fmla="*/ 9525000 w 9525000"/>
              <a:gd name="connsiteY2" fmla="*/ 0 h 5029200"/>
              <a:gd name="connsiteX3" fmla="*/ 7494963 w 9525000"/>
              <a:gd name="connsiteY3" fmla="*/ 5029200 h 5029200"/>
              <a:gd name="connsiteX4" fmla="*/ 0 w 9525000"/>
              <a:gd name="connsiteY4" fmla="*/ 5029200 h 5029200"/>
              <a:gd name="connsiteX0" fmla="*/ 0 w 9525000"/>
              <a:gd name="connsiteY0" fmla="*/ 5029200 h 5029200"/>
              <a:gd name="connsiteX1" fmla="*/ 3266170 w 9525000"/>
              <a:gd name="connsiteY1" fmla="*/ 16933 h 5029200"/>
              <a:gd name="connsiteX2" fmla="*/ 9525000 w 9525000"/>
              <a:gd name="connsiteY2" fmla="*/ 0 h 5029200"/>
              <a:gd name="connsiteX3" fmla="*/ 7494963 w 9525000"/>
              <a:gd name="connsiteY3" fmla="*/ 5029200 h 5029200"/>
              <a:gd name="connsiteX4" fmla="*/ 0 w 9525000"/>
              <a:gd name="connsiteY4" fmla="*/ 5029200 h 5029200"/>
              <a:gd name="connsiteX0" fmla="*/ 0 w 6307667"/>
              <a:gd name="connsiteY0" fmla="*/ 4995334 h 5029200"/>
              <a:gd name="connsiteX1" fmla="*/ 48837 w 6307667"/>
              <a:gd name="connsiteY1" fmla="*/ 16933 h 5029200"/>
              <a:gd name="connsiteX2" fmla="*/ 6307667 w 6307667"/>
              <a:gd name="connsiteY2" fmla="*/ 0 h 5029200"/>
              <a:gd name="connsiteX3" fmla="*/ 4277630 w 6307667"/>
              <a:gd name="connsiteY3" fmla="*/ 5029200 h 5029200"/>
              <a:gd name="connsiteX4" fmla="*/ 0 w 6307667"/>
              <a:gd name="connsiteY4" fmla="*/ 4995334 h 5029200"/>
              <a:gd name="connsiteX0" fmla="*/ 0 w 6307667"/>
              <a:gd name="connsiteY0" fmla="*/ 5028787 h 5029200"/>
              <a:gd name="connsiteX1" fmla="*/ 48837 w 6307667"/>
              <a:gd name="connsiteY1" fmla="*/ 16933 h 5029200"/>
              <a:gd name="connsiteX2" fmla="*/ 6307667 w 6307667"/>
              <a:gd name="connsiteY2" fmla="*/ 0 h 5029200"/>
              <a:gd name="connsiteX3" fmla="*/ 4277630 w 6307667"/>
              <a:gd name="connsiteY3" fmla="*/ 5029200 h 5029200"/>
              <a:gd name="connsiteX4" fmla="*/ 0 w 6307667"/>
              <a:gd name="connsiteY4" fmla="*/ 5028787 h 5029200"/>
              <a:gd name="connsiteX0" fmla="*/ 1344 w 6309011"/>
              <a:gd name="connsiteY0" fmla="*/ 5028787 h 5029200"/>
              <a:gd name="connsiteX1" fmla="*/ 0 w 6309011"/>
              <a:gd name="connsiteY1" fmla="*/ 22509 h 5029200"/>
              <a:gd name="connsiteX2" fmla="*/ 6309011 w 6309011"/>
              <a:gd name="connsiteY2" fmla="*/ 0 h 5029200"/>
              <a:gd name="connsiteX3" fmla="*/ 4278974 w 6309011"/>
              <a:gd name="connsiteY3" fmla="*/ 5029200 h 5029200"/>
              <a:gd name="connsiteX4" fmla="*/ 1344 w 6309011"/>
              <a:gd name="connsiteY4" fmla="*/ 5028787 h 5029200"/>
              <a:gd name="connsiteX0" fmla="*/ 1344 w 6309011"/>
              <a:gd name="connsiteY0" fmla="*/ 5045307 h 5045720"/>
              <a:gd name="connsiteX1" fmla="*/ 0 w 6309011"/>
              <a:gd name="connsiteY1" fmla="*/ 0 h 5045720"/>
              <a:gd name="connsiteX2" fmla="*/ 6309011 w 6309011"/>
              <a:gd name="connsiteY2" fmla="*/ 16520 h 5045720"/>
              <a:gd name="connsiteX3" fmla="*/ 4278974 w 6309011"/>
              <a:gd name="connsiteY3" fmla="*/ 5045720 h 5045720"/>
              <a:gd name="connsiteX4" fmla="*/ 1344 w 6309011"/>
              <a:gd name="connsiteY4" fmla="*/ 5045307 h 5045720"/>
              <a:gd name="connsiteX0" fmla="*/ 1344 w 6309011"/>
              <a:gd name="connsiteY0" fmla="*/ 5028787 h 5029200"/>
              <a:gd name="connsiteX1" fmla="*/ 0 w 6309011"/>
              <a:gd name="connsiteY1" fmla="*/ 16933 h 5029200"/>
              <a:gd name="connsiteX2" fmla="*/ 6309011 w 6309011"/>
              <a:gd name="connsiteY2" fmla="*/ 0 h 5029200"/>
              <a:gd name="connsiteX3" fmla="*/ 4278974 w 6309011"/>
              <a:gd name="connsiteY3" fmla="*/ 5029200 h 5029200"/>
              <a:gd name="connsiteX4" fmla="*/ 1344 w 6309011"/>
              <a:gd name="connsiteY4" fmla="*/ 5028787 h 5029200"/>
              <a:gd name="connsiteX0" fmla="*/ 1344 w 6309011"/>
              <a:gd name="connsiteY0" fmla="*/ 5034157 h 5034570"/>
              <a:gd name="connsiteX1" fmla="*/ 0 w 6309011"/>
              <a:gd name="connsiteY1" fmla="*/ 0 h 5034570"/>
              <a:gd name="connsiteX2" fmla="*/ 6309011 w 6309011"/>
              <a:gd name="connsiteY2" fmla="*/ 5370 h 5034570"/>
              <a:gd name="connsiteX3" fmla="*/ 4278974 w 6309011"/>
              <a:gd name="connsiteY3" fmla="*/ 5034570 h 5034570"/>
              <a:gd name="connsiteX4" fmla="*/ 1344 w 6309011"/>
              <a:gd name="connsiteY4" fmla="*/ 5034157 h 503457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309011" h="5034570">
                <a:moveTo>
                  <a:pt x="1344" y="5034157"/>
                </a:moveTo>
                <a:lnTo>
                  <a:pt x="0" y="0"/>
                </a:lnTo>
                <a:lnTo>
                  <a:pt x="6309011" y="5370"/>
                </a:lnTo>
                <a:lnTo>
                  <a:pt x="4278974" y="5034570"/>
                </a:lnTo>
                <a:lnTo>
                  <a:pt x="1344" y="5034157"/>
                </a:lnTo>
                <a:close/>
              </a:path>
            </a:pathLst>
          </a:custGeom>
          <a:solidFill>
            <a:srgbClr val="005EB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noFill/>
            </a:endParaRPr>
          </a:p>
        </p:txBody>
      </p:sp>
      <p:sp>
        <p:nvSpPr>
          <p:cNvPr id="12" name="Parallelogram 11">
            <a:extLst>
              <a:ext uri="{FF2B5EF4-FFF2-40B4-BE49-F238E27FC236}">
                <a16:creationId xmlns:a16="http://schemas.microsoft.com/office/drawing/2014/main" id="{E3B920C3-D2BE-A085-E386-A541A0DC777D}"/>
              </a:ext>
            </a:extLst>
          </p:cNvPr>
          <p:cNvSpPr/>
          <p:nvPr userDrawn="1"/>
        </p:nvSpPr>
        <p:spPr>
          <a:xfrm rot="10800000" flipV="1">
            <a:off x="8771398" y="5419686"/>
            <a:ext cx="2553585" cy="1438314"/>
          </a:xfrm>
          <a:custGeom>
            <a:avLst/>
            <a:gdLst>
              <a:gd name="connsiteX0" fmla="*/ 0 w 3999868"/>
              <a:gd name="connsiteY0" fmla="*/ 3300216 h 3300216"/>
              <a:gd name="connsiteX1" fmla="*/ 1332132 w 3999868"/>
              <a:gd name="connsiteY1" fmla="*/ 0 h 3300216"/>
              <a:gd name="connsiteX2" fmla="*/ 3999868 w 3999868"/>
              <a:gd name="connsiteY2" fmla="*/ 0 h 3300216"/>
              <a:gd name="connsiteX3" fmla="*/ 2667736 w 3999868"/>
              <a:gd name="connsiteY3" fmla="*/ 3300216 h 3300216"/>
              <a:gd name="connsiteX4" fmla="*/ 0 w 3999868"/>
              <a:gd name="connsiteY4" fmla="*/ 3300216 h 3300216"/>
              <a:gd name="connsiteX0" fmla="*/ 0 w 3999868"/>
              <a:gd name="connsiteY0" fmla="*/ 3300216 h 3300216"/>
              <a:gd name="connsiteX1" fmla="*/ 1332132 w 3999868"/>
              <a:gd name="connsiteY1" fmla="*/ 0 h 3300216"/>
              <a:gd name="connsiteX2" fmla="*/ 3999868 w 3999868"/>
              <a:gd name="connsiteY2" fmla="*/ 0 h 3300216"/>
              <a:gd name="connsiteX3" fmla="*/ 3209602 w 3999868"/>
              <a:gd name="connsiteY3" fmla="*/ 1979416 h 3300216"/>
              <a:gd name="connsiteX4" fmla="*/ 0 w 3999868"/>
              <a:gd name="connsiteY4" fmla="*/ 3300216 h 3300216"/>
              <a:gd name="connsiteX0" fmla="*/ 0 w 3508801"/>
              <a:gd name="connsiteY0" fmla="*/ 2097949 h 2097949"/>
              <a:gd name="connsiteX1" fmla="*/ 841065 w 3508801"/>
              <a:gd name="connsiteY1" fmla="*/ 0 h 2097949"/>
              <a:gd name="connsiteX2" fmla="*/ 3508801 w 3508801"/>
              <a:gd name="connsiteY2" fmla="*/ 0 h 2097949"/>
              <a:gd name="connsiteX3" fmla="*/ 2718535 w 3508801"/>
              <a:gd name="connsiteY3" fmla="*/ 1979416 h 2097949"/>
              <a:gd name="connsiteX4" fmla="*/ 0 w 3508801"/>
              <a:gd name="connsiteY4" fmla="*/ 2097949 h 2097949"/>
              <a:gd name="connsiteX0" fmla="*/ 0 w 3425167"/>
              <a:gd name="connsiteY0" fmla="*/ 1925105 h 1979416"/>
              <a:gd name="connsiteX1" fmla="*/ 757431 w 3425167"/>
              <a:gd name="connsiteY1" fmla="*/ 0 h 1979416"/>
              <a:gd name="connsiteX2" fmla="*/ 3425167 w 3425167"/>
              <a:gd name="connsiteY2" fmla="*/ 0 h 1979416"/>
              <a:gd name="connsiteX3" fmla="*/ 2634901 w 3425167"/>
              <a:gd name="connsiteY3" fmla="*/ 1979416 h 1979416"/>
              <a:gd name="connsiteX4" fmla="*/ 0 w 3425167"/>
              <a:gd name="connsiteY4" fmla="*/ 1925105 h 1979416"/>
              <a:gd name="connsiteX0" fmla="*/ 0 w 3425167"/>
              <a:gd name="connsiteY0" fmla="*/ 1925105 h 1929235"/>
              <a:gd name="connsiteX1" fmla="*/ 757431 w 3425167"/>
              <a:gd name="connsiteY1" fmla="*/ 0 h 1929235"/>
              <a:gd name="connsiteX2" fmla="*/ 3425167 w 3425167"/>
              <a:gd name="connsiteY2" fmla="*/ 0 h 1929235"/>
              <a:gd name="connsiteX3" fmla="*/ 2657203 w 3425167"/>
              <a:gd name="connsiteY3" fmla="*/ 1929235 h 1929235"/>
              <a:gd name="connsiteX4" fmla="*/ 0 w 3425167"/>
              <a:gd name="connsiteY4" fmla="*/ 1925105 h 19292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25167" h="1929235">
                <a:moveTo>
                  <a:pt x="0" y="1925105"/>
                </a:moveTo>
                <a:lnTo>
                  <a:pt x="757431" y="0"/>
                </a:lnTo>
                <a:lnTo>
                  <a:pt x="3425167" y="0"/>
                </a:lnTo>
                <a:lnTo>
                  <a:pt x="2657203" y="1929235"/>
                </a:lnTo>
                <a:lnTo>
                  <a:pt x="0" y="1925105"/>
                </a:lnTo>
                <a:close/>
              </a:path>
            </a:pathLst>
          </a:custGeom>
          <a:solidFill>
            <a:srgbClr val="008F9C">
              <a:alpha val="73159"/>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noFill/>
            </a:endParaRPr>
          </a:p>
        </p:txBody>
      </p:sp>
      <p:sp>
        <p:nvSpPr>
          <p:cNvPr id="5" name="Title 4">
            <a:extLst>
              <a:ext uri="{FF2B5EF4-FFF2-40B4-BE49-F238E27FC236}">
                <a16:creationId xmlns:a16="http://schemas.microsoft.com/office/drawing/2014/main" id="{81CB260B-03CF-C7F0-1CAA-5B107D43133A}"/>
              </a:ext>
            </a:extLst>
          </p:cNvPr>
          <p:cNvSpPr>
            <a:spLocks noGrp="1"/>
          </p:cNvSpPr>
          <p:nvPr>
            <p:ph type="title"/>
          </p:nvPr>
        </p:nvSpPr>
        <p:spPr>
          <a:xfrm>
            <a:off x="537402" y="1823902"/>
            <a:ext cx="9349993" cy="559323"/>
          </a:xfrm>
          <a:prstGeom prst="rect">
            <a:avLst/>
          </a:prstGeom>
        </p:spPr>
        <p:txBody>
          <a:bodyPr/>
          <a:lstStyle>
            <a:lvl1pPr>
              <a:defRPr sz="2475" b="1">
                <a:solidFill>
                  <a:srgbClr val="606060"/>
                </a:solidFill>
                <a:latin typeface="Arial" panose="020B0604020202020204" pitchFamily="34" charset="0"/>
                <a:cs typeface="Arial" panose="020B0604020202020204" pitchFamily="34" charset="0"/>
              </a:defRPr>
            </a:lvl1pPr>
          </a:lstStyle>
          <a:p>
            <a:r>
              <a:rPr lang="en-GB"/>
              <a:t>Click to edit Master title style</a:t>
            </a:r>
            <a:endParaRPr lang="en-US"/>
          </a:p>
        </p:txBody>
      </p:sp>
      <p:sp>
        <p:nvSpPr>
          <p:cNvPr id="6" name="Text Placeholder 5">
            <a:extLst>
              <a:ext uri="{FF2B5EF4-FFF2-40B4-BE49-F238E27FC236}">
                <a16:creationId xmlns:a16="http://schemas.microsoft.com/office/drawing/2014/main" id="{ECCF66A1-63F1-7C00-012E-24A1A72A1203}"/>
              </a:ext>
            </a:extLst>
          </p:cNvPr>
          <p:cNvSpPr>
            <a:spLocks noGrp="1"/>
          </p:cNvSpPr>
          <p:nvPr>
            <p:ph type="body" sz="quarter" idx="10"/>
          </p:nvPr>
        </p:nvSpPr>
        <p:spPr>
          <a:xfrm>
            <a:off x="538164" y="2743204"/>
            <a:ext cx="8377237" cy="626647"/>
          </a:xfrm>
          <a:prstGeom prst="rect">
            <a:avLst/>
          </a:prstGeom>
        </p:spPr>
        <p:txBody>
          <a:bodyPr/>
          <a:lstStyle>
            <a:lvl1pPr>
              <a:defRPr sz="1350" b="1">
                <a:solidFill>
                  <a:srgbClr val="008F9C"/>
                </a:solidFill>
                <a:latin typeface="Arial" panose="020B0604020202020204" pitchFamily="34" charset="0"/>
                <a:cs typeface="Arial" panose="020B0604020202020204" pitchFamily="34" charset="0"/>
              </a:defRPr>
            </a:lvl1pPr>
            <a:lvl2pPr>
              <a:defRPr sz="1350" b="1">
                <a:solidFill>
                  <a:srgbClr val="008F9C"/>
                </a:solidFill>
                <a:latin typeface="Arial" panose="020B0604020202020204" pitchFamily="34" charset="0"/>
                <a:cs typeface="Arial" panose="020B0604020202020204" pitchFamily="34" charset="0"/>
              </a:defRPr>
            </a:lvl2pPr>
            <a:lvl3pPr>
              <a:defRPr sz="1350" b="1">
                <a:solidFill>
                  <a:srgbClr val="008F9C"/>
                </a:solidFill>
                <a:latin typeface="Arial" panose="020B0604020202020204" pitchFamily="34" charset="0"/>
                <a:cs typeface="Arial" panose="020B0604020202020204" pitchFamily="34" charset="0"/>
              </a:defRPr>
            </a:lvl3pPr>
            <a:lvl4pPr>
              <a:defRPr sz="1350" b="1">
                <a:solidFill>
                  <a:srgbClr val="008F9C"/>
                </a:solidFill>
                <a:latin typeface="Arial" panose="020B0604020202020204" pitchFamily="34" charset="0"/>
                <a:cs typeface="Arial" panose="020B0604020202020204" pitchFamily="34" charset="0"/>
              </a:defRPr>
            </a:lvl4pPr>
            <a:lvl5pPr>
              <a:defRPr sz="1350" b="1">
                <a:solidFill>
                  <a:srgbClr val="008F9C"/>
                </a:solidFill>
                <a:latin typeface="Arial" panose="020B0604020202020204" pitchFamily="34" charset="0"/>
                <a:cs typeface="Arial" panose="020B0604020202020204" pitchFamily="34" charset="0"/>
              </a:defRPr>
            </a:lvl5pPr>
          </a:lstStyle>
          <a:p>
            <a:pPr lvl="0"/>
            <a:r>
              <a:rPr lang="en-GB"/>
              <a:t>Click to edit Master text styles</a:t>
            </a:r>
          </a:p>
        </p:txBody>
      </p:sp>
    </p:spTree>
    <p:extLst>
      <p:ext uri="{BB962C8B-B14F-4D97-AF65-F5344CB8AC3E}">
        <p14:creationId xmlns:p14="http://schemas.microsoft.com/office/powerpoint/2010/main" val="249307313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slide 3">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BD55D4CC-7B24-A909-A805-1319DFD79D6F}"/>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126" t="64357" r="126" b="53"/>
          <a:stretch/>
        </p:blipFill>
        <p:spPr>
          <a:xfrm>
            <a:off x="0" y="4415939"/>
            <a:ext cx="12187093" cy="2442060"/>
          </a:xfrm>
          <a:prstGeom prst="rect">
            <a:avLst/>
          </a:prstGeom>
        </p:spPr>
      </p:pic>
      <p:sp>
        <p:nvSpPr>
          <p:cNvPr id="2" name="Parallelogram 1">
            <a:extLst>
              <a:ext uri="{FF2B5EF4-FFF2-40B4-BE49-F238E27FC236}">
                <a16:creationId xmlns:a16="http://schemas.microsoft.com/office/drawing/2014/main" id="{7A8269B2-FAC2-FE4D-053B-2F3D60076225}"/>
              </a:ext>
            </a:extLst>
          </p:cNvPr>
          <p:cNvSpPr/>
          <p:nvPr userDrawn="1"/>
        </p:nvSpPr>
        <p:spPr>
          <a:xfrm rot="10800000" flipV="1">
            <a:off x="7620003" y="4417770"/>
            <a:ext cx="3417559" cy="2440230"/>
          </a:xfrm>
          <a:custGeom>
            <a:avLst/>
            <a:gdLst>
              <a:gd name="connsiteX0" fmla="*/ 0 w 3999868"/>
              <a:gd name="connsiteY0" fmla="*/ 3300216 h 3300216"/>
              <a:gd name="connsiteX1" fmla="*/ 1332132 w 3999868"/>
              <a:gd name="connsiteY1" fmla="*/ 0 h 3300216"/>
              <a:gd name="connsiteX2" fmla="*/ 3999868 w 3999868"/>
              <a:gd name="connsiteY2" fmla="*/ 0 h 3300216"/>
              <a:gd name="connsiteX3" fmla="*/ 2667736 w 3999868"/>
              <a:gd name="connsiteY3" fmla="*/ 3300216 h 3300216"/>
              <a:gd name="connsiteX4" fmla="*/ 0 w 3999868"/>
              <a:gd name="connsiteY4" fmla="*/ 3300216 h 3300216"/>
              <a:gd name="connsiteX0" fmla="*/ 0 w 3751151"/>
              <a:gd name="connsiteY0" fmla="*/ 2678424 h 3300216"/>
              <a:gd name="connsiteX1" fmla="*/ 1083415 w 3751151"/>
              <a:gd name="connsiteY1" fmla="*/ 0 h 3300216"/>
              <a:gd name="connsiteX2" fmla="*/ 3751151 w 3751151"/>
              <a:gd name="connsiteY2" fmla="*/ 0 h 3300216"/>
              <a:gd name="connsiteX3" fmla="*/ 2419019 w 3751151"/>
              <a:gd name="connsiteY3" fmla="*/ 3300216 h 3300216"/>
              <a:gd name="connsiteX4" fmla="*/ 0 w 3751151"/>
              <a:gd name="connsiteY4" fmla="*/ 2678424 h 3300216"/>
              <a:gd name="connsiteX0" fmla="*/ 0 w 3751151"/>
              <a:gd name="connsiteY0" fmla="*/ 2678424 h 2700370"/>
              <a:gd name="connsiteX1" fmla="*/ 1083415 w 3751151"/>
              <a:gd name="connsiteY1" fmla="*/ 0 h 2700370"/>
              <a:gd name="connsiteX2" fmla="*/ 3751151 w 3751151"/>
              <a:gd name="connsiteY2" fmla="*/ 0 h 2700370"/>
              <a:gd name="connsiteX3" fmla="*/ 2660420 w 3751151"/>
              <a:gd name="connsiteY3" fmla="*/ 2700370 h 2700370"/>
              <a:gd name="connsiteX4" fmla="*/ 0 w 3751151"/>
              <a:gd name="connsiteY4" fmla="*/ 2678424 h 2700370"/>
              <a:gd name="connsiteX0" fmla="*/ 0 w 3751151"/>
              <a:gd name="connsiteY0" fmla="*/ 2678424 h 2678424"/>
              <a:gd name="connsiteX1" fmla="*/ 1083415 w 3751151"/>
              <a:gd name="connsiteY1" fmla="*/ 0 h 2678424"/>
              <a:gd name="connsiteX2" fmla="*/ 3751151 w 3751151"/>
              <a:gd name="connsiteY2" fmla="*/ 0 h 2678424"/>
              <a:gd name="connsiteX3" fmla="*/ 2670253 w 3751151"/>
              <a:gd name="connsiteY3" fmla="*/ 2675789 h 2678424"/>
              <a:gd name="connsiteX4" fmla="*/ 0 w 3751151"/>
              <a:gd name="connsiteY4" fmla="*/ 2678424 h 26784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51151" h="2678424">
                <a:moveTo>
                  <a:pt x="0" y="2678424"/>
                </a:moveTo>
                <a:lnTo>
                  <a:pt x="1083415" y="0"/>
                </a:lnTo>
                <a:lnTo>
                  <a:pt x="3751151" y="0"/>
                </a:lnTo>
                <a:lnTo>
                  <a:pt x="2670253" y="2675789"/>
                </a:lnTo>
                <a:lnTo>
                  <a:pt x="0" y="2678424"/>
                </a:lnTo>
                <a:close/>
              </a:path>
            </a:pathLst>
          </a:custGeom>
          <a:solidFill>
            <a:srgbClr val="008C95">
              <a:alpha val="9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noFill/>
            </a:endParaRPr>
          </a:p>
        </p:txBody>
      </p:sp>
      <p:sp>
        <p:nvSpPr>
          <p:cNvPr id="3" name="Parallelogram 8">
            <a:extLst>
              <a:ext uri="{FF2B5EF4-FFF2-40B4-BE49-F238E27FC236}">
                <a16:creationId xmlns:a16="http://schemas.microsoft.com/office/drawing/2014/main" id="{EC0948F1-1426-F5C9-C80E-C7607204F18A}"/>
              </a:ext>
            </a:extLst>
          </p:cNvPr>
          <p:cNvSpPr/>
          <p:nvPr userDrawn="1"/>
        </p:nvSpPr>
        <p:spPr>
          <a:xfrm rot="10800000" flipV="1">
            <a:off x="0" y="4"/>
            <a:ext cx="2057400" cy="837271"/>
          </a:xfrm>
          <a:custGeom>
            <a:avLst/>
            <a:gdLst>
              <a:gd name="connsiteX0" fmla="*/ 0 w 3999868"/>
              <a:gd name="connsiteY0" fmla="*/ 3857232 h 3857232"/>
              <a:gd name="connsiteX1" fmla="*/ 1556972 w 3999868"/>
              <a:gd name="connsiteY1" fmla="*/ 0 h 3857232"/>
              <a:gd name="connsiteX2" fmla="*/ 3999868 w 3999868"/>
              <a:gd name="connsiteY2" fmla="*/ 0 h 3857232"/>
              <a:gd name="connsiteX3" fmla="*/ 2442896 w 3999868"/>
              <a:gd name="connsiteY3" fmla="*/ 3857232 h 3857232"/>
              <a:gd name="connsiteX4" fmla="*/ 0 w 3999868"/>
              <a:gd name="connsiteY4" fmla="*/ 3857232 h 3857232"/>
              <a:gd name="connsiteX0" fmla="*/ 0 w 3999868"/>
              <a:gd name="connsiteY0" fmla="*/ 3857232 h 3857232"/>
              <a:gd name="connsiteX1" fmla="*/ 1556972 w 3999868"/>
              <a:gd name="connsiteY1" fmla="*/ 0 h 3857232"/>
              <a:gd name="connsiteX2" fmla="*/ 3999868 w 3999868"/>
              <a:gd name="connsiteY2" fmla="*/ 0 h 3857232"/>
              <a:gd name="connsiteX3" fmla="*/ 2471386 w 3999868"/>
              <a:gd name="connsiteY3" fmla="*/ 2849107 h 3857232"/>
              <a:gd name="connsiteX4" fmla="*/ 2442896 w 3999868"/>
              <a:gd name="connsiteY4" fmla="*/ 3857232 h 3857232"/>
              <a:gd name="connsiteX5" fmla="*/ 0 w 3999868"/>
              <a:gd name="connsiteY5" fmla="*/ 3857232 h 3857232"/>
              <a:gd name="connsiteX0" fmla="*/ 0 w 3999868"/>
              <a:gd name="connsiteY0" fmla="*/ 3857232 h 3891098"/>
              <a:gd name="connsiteX1" fmla="*/ 1556972 w 3999868"/>
              <a:gd name="connsiteY1" fmla="*/ 0 h 3891098"/>
              <a:gd name="connsiteX2" fmla="*/ 3999868 w 3999868"/>
              <a:gd name="connsiteY2" fmla="*/ 0 h 3891098"/>
              <a:gd name="connsiteX3" fmla="*/ 2471386 w 3999868"/>
              <a:gd name="connsiteY3" fmla="*/ 2849107 h 3891098"/>
              <a:gd name="connsiteX4" fmla="*/ 2578363 w 3999868"/>
              <a:gd name="connsiteY4" fmla="*/ 3891098 h 3891098"/>
              <a:gd name="connsiteX5" fmla="*/ 0 w 3999868"/>
              <a:gd name="connsiteY5" fmla="*/ 3857232 h 3891098"/>
              <a:gd name="connsiteX0" fmla="*/ 0 w 3999868"/>
              <a:gd name="connsiteY0" fmla="*/ 3857232 h 3891098"/>
              <a:gd name="connsiteX1" fmla="*/ 1556972 w 3999868"/>
              <a:gd name="connsiteY1" fmla="*/ 0 h 3891098"/>
              <a:gd name="connsiteX2" fmla="*/ 3999868 w 3999868"/>
              <a:gd name="connsiteY2" fmla="*/ 0 h 3891098"/>
              <a:gd name="connsiteX3" fmla="*/ 2572986 w 3999868"/>
              <a:gd name="connsiteY3" fmla="*/ 2849107 h 3891098"/>
              <a:gd name="connsiteX4" fmla="*/ 2578363 w 3999868"/>
              <a:gd name="connsiteY4" fmla="*/ 3891098 h 3891098"/>
              <a:gd name="connsiteX5" fmla="*/ 0 w 3999868"/>
              <a:gd name="connsiteY5" fmla="*/ 3857232 h 3891098"/>
              <a:gd name="connsiteX0" fmla="*/ 0 w 3999868"/>
              <a:gd name="connsiteY0" fmla="*/ 3857232 h 3891098"/>
              <a:gd name="connsiteX1" fmla="*/ 1556972 w 3999868"/>
              <a:gd name="connsiteY1" fmla="*/ 0 h 3891098"/>
              <a:gd name="connsiteX2" fmla="*/ 3999868 w 3999868"/>
              <a:gd name="connsiteY2" fmla="*/ 0 h 3891098"/>
              <a:gd name="connsiteX3" fmla="*/ 2572986 w 3999868"/>
              <a:gd name="connsiteY3" fmla="*/ 2849107 h 3891098"/>
              <a:gd name="connsiteX4" fmla="*/ 2578363 w 3999868"/>
              <a:gd name="connsiteY4" fmla="*/ 3891098 h 3891098"/>
              <a:gd name="connsiteX5" fmla="*/ 0 w 3999868"/>
              <a:gd name="connsiteY5" fmla="*/ 3857232 h 3891098"/>
              <a:gd name="connsiteX0" fmla="*/ 0 w 2578363"/>
              <a:gd name="connsiteY0" fmla="*/ 3857232 h 3891098"/>
              <a:gd name="connsiteX1" fmla="*/ 1556972 w 2578363"/>
              <a:gd name="connsiteY1" fmla="*/ 0 h 3891098"/>
              <a:gd name="connsiteX2" fmla="*/ 2572986 w 2578363"/>
              <a:gd name="connsiteY2" fmla="*/ 2849107 h 3891098"/>
              <a:gd name="connsiteX3" fmla="*/ 2578363 w 2578363"/>
              <a:gd name="connsiteY3" fmla="*/ 3891098 h 3891098"/>
              <a:gd name="connsiteX4" fmla="*/ 0 w 2578363"/>
              <a:gd name="connsiteY4" fmla="*/ 3857232 h 3891098"/>
              <a:gd name="connsiteX0" fmla="*/ 0 w 2578363"/>
              <a:gd name="connsiteY0" fmla="*/ 1008125 h 1041991"/>
              <a:gd name="connsiteX1" fmla="*/ 422439 w 2578363"/>
              <a:gd name="connsiteY1" fmla="*/ 12626 h 1041991"/>
              <a:gd name="connsiteX2" fmla="*/ 2572986 w 2578363"/>
              <a:gd name="connsiteY2" fmla="*/ 0 h 1041991"/>
              <a:gd name="connsiteX3" fmla="*/ 2578363 w 2578363"/>
              <a:gd name="connsiteY3" fmla="*/ 1041991 h 1041991"/>
              <a:gd name="connsiteX4" fmla="*/ 0 w 2578363"/>
              <a:gd name="connsiteY4" fmla="*/ 1008125 h 1041991"/>
              <a:gd name="connsiteX0" fmla="*/ 0 w 2573080"/>
              <a:gd name="connsiteY0" fmla="*/ 1008125 h 1041991"/>
              <a:gd name="connsiteX1" fmla="*/ 422439 w 2573080"/>
              <a:gd name="connsiteY1" fmla="*/ 12626 h 1041991"/>
              <a:gd name="connsiteX2" fmla="*/ 2572986 w 2573080"/>
              <a:gd name="connsiteY2" fmla="*/ 0 h 1041991"/>
              <a:gd name="connsiteX3" fmla="*/ 2552361 w 2573080"/>
              <a:gd name="connsiteY3" fmla="*/ 1041991 h 1041991"/>
              <a:gd name="connsiteX4" fmla="*/ 0 w 2573080"/>
              <a:gd name="connsiteY4" fmla="*/ 1008125 h 1041991"/>
              <a:gd name="connsiteX0" fmla="*/ 0 w 2573080"/>
              <a:gd name="connsiteY0" fmla="*/ 1008500 h 1042366"/>
              <a:gd name="connsiteX1" fmla="*/ 422439 w 2573080"/>
              <a:gd name="connsiteY1" fmla="*/ 0 h 1042366"/>
              <a:gd name="connsiteX2" fmla="*/ 2572986 w 2573080"/>
              <a:gd name="connsiteY2" fmla="*/ 375 h 1042366"/>
              <a:gd name="connsiteX3" fmla="*/ 2552361 w 2573080"/>
              <a:gd name="connsiteY3" fmla="*/ 1042366 h 1042366"/>
              <a:gd name="connsiteX4" fmla="*/ 0 w 2573080"/>
              <a:gd name="connsiteY4" fmla="*/ 1008500 h 1042366"/>
              <a:gd name="connsiteX0" fmla="*/ 0 w 2552361"/>
              <a:gd name="connsiteY0" fmla="*/ 1008500 h 1042366"/>
              <a:gd name="connsiteX1" fmla="*/ 422439 w 2552361"/>
              <a:gd name="connsiteY1" fmla="*/ 0 h 1042366"/>
              <a:gd name="connsiteX2" fmla="*/ 2412641 w 2552361"/>
              <a:gd name="connsiteY2" fmla="*/ 95716 h 1042366"/>
              <a:gd name="connsiteX3" fmla="*/ 2552361 w 2552361"/>
              <a:gd name="connsiteY3" fmla="*/ 1042366 h 1042366"/>
              <a:gd name="connsiteX4" fmla="*/ 0 w 2552361"/>
              <a:gd name="connsiteY4" fmla="*/ 1008500 h 1042366"/>
              <a:gd name="connsiteX0" fmla="*/ 0 w 2552361"/>
              <a:gd name="connsiteY0" fmla="*/ 1008500 h 1042366"/>
              <a:gd name="connsiteX1" fmla="*/ 422439 w 2552361"/>
              <a:gd name="connsiteY1" fmla="*/ 0 h 1042366"/>
              <a:gd name="connsiteX2" fmla="*/ 2551317 w 2552361"/>
              <a:gd name="connsiteY2" fmla="*/ 9043 h 1042366"/>
              <a:gd name="connsiteX3" fmla="*/ 2552361 w 2552361"/>
              <a:gd name="connsiteY3" fmla="*/ 1042366 h 1042366"/>
              <a:gd name="connsiteX4" fmla="*/ 0 w 2552361"/>
              <a:gd name="connsiteY4" fmla="*/ 1008500 h 1042366"/>
              <a:gd name="connsiteX0" fmla="*/ 0 w 2553913"/>
              <a:gd name="connsiteY0" fmla="*/ 1008500 h 1042366"/>
              <a:gd name="connsiteX1" fmla="*/ 422439 w 2553913"/>
              <a:gd name="connsiteY1" fmla="*/ 0 h 1042366"/>
              <a:gd name="connsiteX2" fmla="*/ 2551317 w 2553913"/>
              <a:gd name="connsiteY2" fmla="*/ 9043 h 1042366"/>
              <a:gd name="connsiteX3" fmla="*/ 2552361 w 2553913"/>
              <a:gd name="connsiteY3" fmla="*/ 1042366 h 1042366"/>
              <a:gd name="connsiteX4" fmla="*/ 0 w 2553913"/>
              <a:gd name="connsiteY4" fmla="*/ 1008500 h 1042366"/>
              <a:gd name="connsiteX0" fmla="*/ 0 w 2553913"/>
              <a:gd name="connsiteY0" fmla="*/ 1008500 h 1042366"/>
              <a:gd name="connsiteX1" fmla="*/ 422439 w 2553913"/>
              <a:gd name="connsiteY1" fmla="*/ 0 h 1042366"/>
              <a:gd name="connsiteX2" fmla="*/ 2551317 w 2553913"/>
              <a:gd name="connsiteY2" fmla="*/ 9043 h 1042366"/>
              <a:gd name="connsiteX3" fmla="*/ 2552361 w 2553913"/>
              <a:gd name="connsiteY3" fmla="*/ 1042366 h 1042366"/>
              <a:gd name="connsiteX4" fmla="*/ 0 w 2553913"/>
              <a:gd name="connsiteY4" fmla="*/ 1008500 h 1042366"/>
              <a:gd name="connsiteX0" fmla="*/ 0 w 2553913"/>
              <a:gd name="connsiteY0" fmla="*/ 1008500 h 1042366"/>
              <a:gd name="connsiteX1" fmla="*/ 422439 w 2553913"/>
              <a:gd name="connsiteY1" fmla="*/ 0 h 1042366"/>
              <a:gd name="connsiteX2" fmla="*/ 2551317 w 2553913"/>
              <a:gd name="connsiteY2" fmla="*/ 9043 h 1042366"/>
              <a:gd name="connsiteX3" fmla="*/ 2552361 w 2553913"/>
              <a:gd name="connsiteY3" fmla="*/ 1042366 h 1042366"/>
              <a:gd name="connsiteX4" fmla="*/ 0 w 2553913"/>
              <a:gd name="connsiteY4" fmla="*/ 1008500 h 1042366"/>
              <a:gd name="connsiteX0" fmla="*/ 0 w 2553913"/>
              <a:gd name="connsiteY0" fmla="*/ 1008500 h 1042366"/>
              <a:gd name="connsiteX1" fmla="*/ 422439 w 2553913"/>
              <a:gd name="connsiteY1" fmla="*/ 0 h 1042366"/>
              <a:gd name="connsiteX2" fmla="*/ 2551317 w 2553913"/>
              <a:gd name="connsiteY2" fmla="*/ 9043 h 1042366"/>
              <a:gd name="connsiteX3" fmla="*/ 2552361 w 2553913"/>
              <a:gd name="connsiteY3" fmla="*/ 1042366 h 1042366"/>
              <a:gd name="connsiteX4" fmla="*/ 0 w 2553913"/>
              <a:gd name="connsiteY4" fmla="*/ 1008500 h 1042366"/>
              <a:gd name="connsiteX0" fmla="*/ 0 w 2553913"/>
              <a:gd name="connsiteY0" fmla="*/ 1008982 h 1042848"/>
              <a:gd name="connsiteX1" fmla="*/ 422439 w 2553913"/>
              <a:gd name="connsiteY1" fmla="*/ 482 h 1042848"/>
              <a:gd name="connsiteX2" fmla="*/ 2551317 w 2553913"/>
              <a:gd name="connsiteY2" fmla="*/ 0 h 1042848"/>
              <a:gd name="connsiteX3" fmla="*/ 2552361 w 2553913"/>
              <a:gd name="connsiteY3" fmla="*/ 1042848 h 1042848"/>
              <a:gd name="connsiteX4" fmla="*/ 0 w 2553913"/>
              <a:gd name="connsiteY4" fmla="*/ 1008982 h 1042848"/>
              <a:gd name="connsiteX0" fmla="*/ 0 w 2572963"/>
              <a:gd name="connsiteY0" fmla="*/ 1047082 h 1047082"/>
              <a:gd name="connsiteX1" fmla="*/ 441489 w 2572963"/>
              <a:gd name="connsiteY1" fmla="*/ 482 h 1047082"/>
              <a:gd name="connsiteX2" fmla="*/ 2570367 w 2572963"/>
              <a:gd name="connsiteY2" fmla="*/ 0 h 1047082"/>
              <a:gd name="connsiteX3" fmla="*/ 2571411 w 2572963"/>
              <a:gd name="connsiteY3" fmla="*/ 1042848 h 1047082"/>
              <a:gd name="connsiteX4" fmla="*/ 0 w 2572963"/>
              <a:gd name="connsiteY4" fmla="*/ 1047082 h 10470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72963" h="1047082">
                <a:moveTo>
                  <a:pt x="0" y="1047082"/>
                </a:moveTo>
                <a:lnTo>
                  <a:pt x="441489" y="482"/>
                </a:lnTo>
                <a:lnTo>
                  <a:pt x="2570367" y="0"/>
                </a:lnTo>
                <a:cubicBezTo>
                  <a:pt x="2576492" y="638"/>
                  <a:pt x="2569619" y="695518"/>
                  <a:pt x="2571411" y="1042848"/>
                </a:cubicBezTo>
                <a:lnTo>
                  <a:pt x="0" y="1047082"/>
                </a:lnTo>
                <a:close/>
              </a:path>
            </a:pathLst>
          </a:custGeom>
          <a:solidFill>
            <a:srgbClr val="005EB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noFill/>
            </a:endParaRPr>
          </a:p>
        </p:txBody>
      </p:sp>
      <p:sp>
        <p:nvSpPr>
          <p:cNvPr id="5" name="Parallelogram 9">
            <a:extLst>
              <a:ext uri="{FF2B5EF4-FFF2-40B4-BE49-F238E27FC236}">
                <a16:creationId xmlns:a16="http://schemas.microsoft.com/office/drawing/2014/main" id="{02993EE9-AC13-1245-3A53-45D9F5BEE807}"/>
              </a:ext>
            </a:extLst>
          </p:cNvPr>
          <p:cNvSpPr/>
          <p:nvPr userDrawn="1"/>
        </p:nvSpPr>
        <p:spPr>
          <a:xfrm rot="10800000" flipV="1">
            <a:off x="8700057" y="4417773"/>
            <a:ext cx="3502387" cy="2440231"/>
          </a:xfrm>
          <a:custGeom>
            <a:avLst/>
            <a:gdLst>
              <a:gd name="connsiteX0" fmla="*/ 0 w 9525000"/>
              <a:gd name="connsiteY0" fmla="*/ 5029200 h 5029200"/>
              <a:gd name="connsiteX1" fmla="*/ 2030037 w 9525000"/>
              <a:gd name="connsiteY1" fmla="*/ 0 h 5029200"/>
              <a:gd name="connsiteX2" fmla="*/ 9525000 w 9525000"/>
              <a:gd name="connsiteY2" fmla="*/ 0 h 5029200"/>
              <a:gd name="connsiteX3" fmla="*/ 7494963 w 9525000"/>
              <a:gd name="connsiteY3" fmla="*/ 5029200 h 5029200"/>
              <a:gd name="connsiteX4" fmla="*/ 0 w 9525000"/>
              <a:gd name="connsiteY4" fmla="*/ 5029200 h 5029200"/>
              <a:gd name="connsiteX0" fmla="*/ 0 w 9525000"/>
              <a:gd name="connsiteY0" fmla="*/ 5029200 h 5029200"/>
              <a:gd name="connsiteX1" fmla="*/ 3266170 w 9525000"/>
              <a:gd name="connsiteY1" fmla="*/ 16933 h 5029200"/>
              <a:gd name="connsiteX2" fmla="*/ 9525000 w 9525000"/>
              <a:gd name="connsiteY2" fmla="*/ 0 h 5029200"/>
              <a:gd name="connsiteX3" fmla="*/ 7494963 w 9525000"/>
              <a:gd name="connsiteY3" fmla="*/ 5029200 h 5029200"/>
              <a:gd name="connsiteX4" fmla="*/ 0 w 9525000"/>
              <a:gd name="connsiteY4" fmla="*/ 5029200 h 5029200"/>
              <a:gd name="connsiteX0" fmla="*/ 0 w 6307667"/>
              <a:gd name="connsiteY0" fmla="*/ 4995334 h 5029200"/>
              <a:gd name="connsiteX1" fmla="*/ 48837 w 6307667"/>
              <a:gd name="connsiteY1" fmla="*/ 16933 h 5029200"/>
              <a:gd name="connsiteX2" fmla="*/ 6307667 w 6307667"/>
              <a:gd name="connsiteY2" fmla="*/ 0 h 5029200"/>
              <a:gd name="connsiteX3" fmla="*/ 4277630 w 6307667"/>
              <a:gd name="connsiteY3" fmla="*/ 5029200 h 5029200"/>
              <a:gd name="connsiteX4" fmla="*/ 0 w 6307667"/>
              <a:gd name="connsiteY4" fmla="*/ 4995334 h 5029200"/>
              <a:gd name="connsiteX0" fmla="*/ 0 w 6307667"/>
              <a:gd name="connsiteY0" fmla="*/ 5028787 h 5029200"/>
              <a:gd name="connsiteX1" fmla="*/ 48837 w 6307667"/>
              <a:gd name="connsiteY1" fmla="*/ 16933 h 5029200"/>
              <a:gd name="connsiteX2" fmla="*/ 6307667 w 6307667"/>
              <a:gd name="connsiteY2" fmla="*/ 0 h 5029200"/>
              <a:gd name="connsiteX3" fmla="*/ 4277630 w 6307667"/>
              <a:gd name="connsiteY3" fmla="*/ 5029200 h 5029200"/>
              <a:gd name="connsiteX4" fmla="*/ 0 w 6307667"/>
              <a:gd name="connsiteY4" fmla="*/ 5028787 h 5029200"/>
              <a:gd name="connsiteX0" fmla="*/ 1344 w 6309011"/>
              <a:gd name="connsiteY0" fmla="*/ 5028787 h 5029200"/>
              <a:gd name="connsiteX1" fmla="*/ 0 w 6309011"/>
              <a:gd name="connsiteY1" fmla="*/ 22509 h 5029200"/>
              <a:gd name="connsiteX2" fmla="*/ 6309011 w 6309011"/>
              <a:gd name="connsiteY2" fmla="*/ 0 h 5029200"/>
              <a:gd name="connsiteX3" fmla="*/ 4278974 w 6309011"/>
              <a:gd name="connsiteY3" fmla="*/ 5029200 h 5029200"/>
              <a:gd name="connsiteX4" fmla="*/ 1344 w 6309011"/>
              <a:gd name="connsiteY4" fmla="*/ 5028787 h 5029200"/>
              <a:gd name="connsiteX0" fmla="*/ 1344 w 6309011"/>
              <a:gd name="connsiteY0" fmla="*/ 5045307 h 5045720"/>
              <a:gd name="connsiteX1" fmla="*/ 0 w 6309011"/>
              <a:gd name="connsiteY1" fmla="*/ 0 h 5045720"/>
              <a:gd name="connsiteX2" fmla="*/ 6309011 w 6309011"/>
              <a:gd name="connsiteY2" fmla="*/ 16520 h 5045720"/>
              <a:gd name="connsiteX3" fmla="*/ 4278974 w 6309011"/>
              <a:gd name="connsiteY3" fmla="*/ 5045720 h 5045720"/>
              <a:gd name="connsiteX4" fmla="*/ 1344 w 6309011"/>
              <a:gd name="connsiteY4" fmla="*/ 5045307 h 5045720"/>
              <a:gd name="connsiteX0" fmla="*/ 1344 w 6309011"/>
              <a:gd name="connsiteY0" fmla="*/ 5028787 h 5029200"/>
              <a:gd name="connsiteX1" fmla="*/ 0 w 6309011"/>
              <a:gd name="connsiteY1" fmla="*/ 16933 h 5029200"/>
              <a:gd name="connsiteX2" fmla="*/ 6309011 w 6309011"/>
              <a:gd name="connsiteY2" fmla="*/ 0 h 5029200"/>
              <a:gd name="connsiteX3" fmla="*/ 4278974 w 6309011"/>
              <a:gd name="connsiteY3" fmla="*/ 5029200 h 5029200"/>
              <a:gd name="connsiteX4" fmla="*/ 1344 w 6309011"/>
              <a:gd name="connsiteY4" fmla="*/ 5028787 h 5029200"/>
              <a:gd name="connsiteX0" fmla="*/ 1344 w 6309011"/>
              <a:gd name="connsiteY0" fmla="*/ 5034157 h 5034570"/>
              <a:gd name="connsiteX1" fmla="*/ 0 w 6309011"/>
              <a:gd name="connsiteY1" fmla="*/ 0 h 5034570"/>
              <a:gd name="connsiteX2" fmla="*/ 6309011 w 6309011"/>
              <a:gd name="connsiteY2" fmla="*/ 5370 h 5034570"/>
              <a:gd name="connsiteX3" fmla="*/ 4278974 w 6309011"/>
              <a:gd name="connsiteY3" fmla="*/ 5034570 h 5034570"/>
              <a:gd name="connsiteX4" fmla="*/ 1344 w 6309011"/>
              <a:gd name="connsiteY4" fmla="*/ 5034157 h 5034570"/>
              <a:gd name="connsiteX0" fmla="*/ 923237 w 7230904"/>
              <a:gd name="connsiteY0" fmla="*/ 5028787 h 5029200"/>
              <a:gd name="connsiteX1" fmla="*/ 0 w 7230904"/>
              <a:gd name="connsiteY1" fmla="*/ 8389 h 5029200"/>
              <a:gd name="connsiteX2" fmla="*/ 7230904 w 7230904"/>
              <a:gd name="connsiteY2" fmla="*/ 0 h 5029200"/>
              <a:gd name="connsiteX3" fmla="*/ 5200867 w 7230904"/>
              <a:gd name="connsiteY3" fmla="*/ 5029200 h 5029200"/>
              <a:gd name="connsiteX4" fmla="*/ 923237 w 7230904"/>
              <a:gd name="connsiteY4" fmla="*/ 5028787 h 5029200"/>
              <a:gd name="connsiteX0" fmla="*/ 15102 w 7230904"/>
              <a:gd name="connsiteY0" fmla="*/ 5028788 h 5029200"/>
              <a:gd name="connsiteX1" fmla="*/ 0 w 7230904"/>
              <a:gd name="connsiteY1" fmla="*/ 8389 h 5029200"/>
              <a:gd name="connsiteX2" fmla="*/ 7230904 w 7230904"/>
              <a:gd name="connsiteY2" fmla="*/ 0 h 5029200"/>
              <a:gd name="connsiteX3" fmla="*/ 5200867 w 7230904"/>
              <a:gd name="connsiteY3" fmla="*/ 5029200 h 5029200"/>
              <a:gd name="connsiteX4" fmla="*/ 15102 w 7230904"/>
              <a:gd name="connsiteY4" fmla="*/ 5028788 h 50292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30904" h="5029200">
                <a:moveTo>
                  <a:pt x="15102" y="5028788"/>
                </a:moveTo>
                <a:lnTo>
                  <a:pt x="0" y="8389"/>
                </a:lnTo>
                <a:lnTo>
                  <a:pt x="7230904" y="0"/>
                </a:lnTo>
                <a:lnTo>
                  <a:pt x="5200867" y="5029200"/>
                </a:lnTo>
                <a:lnTo>
                  <a:pt x="15102" y="5028788"/>
                </a:lnTo>
                <a:close/>
              </a:path>
            </a:pathLst>
          </a:custGeom>
          <a:solidFill>
            <a:srgbClr val="005EB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noFill/>
            </a:endParaRPr>
          </a:p>
        </p:txBody>
      </p:sp>
      <p:sp>
        <p:nvSpPr>
          <p:cNvPr id="7" name="Title 4">
            <a:extLst>
              <a:ext uri="{FF2B5EF4-FFF2-40B4-BE49-F238E27FC236}">
                <a16:creationId xmlns:a16="http://schemas.microsoft.com/office/drawing/2014/main" id="{A9CD436F-3861-F942-F82B-11D81AE5D705}"/>
              </a:ext>
            </a:extLst>
          </p:cNvPr>
          <p:cNvSpPr>
            <a:spLocks noGrp="1"/>
          </p:cNvSpPr>
          <p:nvPr>
            <p:ph type="title"/>
          </p:nvPr>
        </p:nvSpPr>
        <p:spPr>
          <a:xfrm>
            <a:off x="537402" y="1823902"/>
            <a:ext cx="9349993" cy="559323"/>
          </a:xfrm>
          <a:prstGeom prst="rect">
            <a:avLst/>
          </a:prstGeom>
        </p:spPr>
        <p:txBody>
          <a:bodyPr/>
          <a:lstStyle>
            <a:lvl1pPr>
              <a:defRPr sz="2475" b="1">
                <a:solidFill>
                  <a:srgbClr val="606060"/>
                </a:solidFill>
                <a:latin typeface="Arial" panose="020B0604020202020204" pitchFamily="34" charset="0"/>
                <a:cs typeface="Arial" panose="020B0604020202020204" pitchFamily="34" charset="0"/>
              </a:defRPr>
            </a:lvl1pPr>
          </a:lstStyle>
          <a:p>
            <a:r>
              <a:rPr lang="en-GB"/>
              <a:t>Click to edit Master title style</a:t>
            </a:r>
            <a:endParaRPr lang="en-US"/>
          </a:p>
        </p:txBody>
      </p:sp>
      <p:sp>
        <p:nvSpPr>
          <p:cNvPr id="8" name="Text Placeholder 5">
            <a:extLst>
              <a:ext uri="{FF2B5EF4-FFF2-40B4-BE49-F238E27FC236}">
                <a16:creationId xmlns:a16="http://schemas.microsoft.com/office/drawing/2014/main" id="{4847457C-82FC-5CD1-1436-BB2D5FEB2D23}"/>
              </a:ext>
            </a:extLst>
          </p:cNvPr>
          <p:cNvSpPr>
            <a:spLocks noGrp="1"/>
          </p:cNvSpPr>
          <p:nvPr>
            <p:ph type="body" sz="quarter" idx="10"/>
          </p:nvPr>
        </p:nvSpPr>
        <p:spPr>
          <a:xfrm>
            <a:off x="538164" y="2743204"/>
            <a:ext cx="8377237" cy="626647"/>
          </a:xfrm>
          <a:prstGeom prst="rect">
            <a:avLst/>
          </a:prstGeom>
        </p:spPr>
        <p:txBody>
          <a:bodyPr/>
          <a:lstStyle>
            <a:lvl1pPr>
              <a:defRPr sz="1350" b="1">
                <a:solidFill>
                  <a:srgbClr val="008F9C"/>
                </a:solidFill>
                <a:latin typeface="Arial" panose="020B0604020202020204" pitchFamily="34" charset="0"/>
                <a:cs typeface="Arial" panose="020B0604020202020204" pitchFamily="34" charset="0"/>
              </a:defRPr>
            </a:lvl1pPr>
            <a:lvl2pPr>
              <a:defRPr sz="1350" b="1">
                <a:solidFill>
                  <a:srgbClr val="008F9C"/>
                </a:solidFill>
                <a:latin typeface="Arial" panose="020B0604020202020204" pitchFamily="34" charset="0"/>
                <a:cs typeface="Arial" panose="020B0604020202020204" pitchFamily="34" charset="0"/>
              </a:defRPr>
            </a:lvl2pPr>
            <a:lvl3pPr>
              <a:defRPr sz="1350" b="1">
                <a:solidFill>
                  <a:srgbClr val="008F9C"/>
                </a:solidFill>
                <a:latin typeface="Arial" panose="020B0604020202020204" pitchFamily="34" charset="0"/>
                <a:cs typeface="Arial" panose="020B0604020202020204" pitchFamily="34" charset="0"/>
              </a:defRPr>
            </a:lvl3pPr>
            <a:lvl4pPr>
              <a:defRPr sz="1350" b="1">
                <a:solidFill>
                  <a:srgbClr val="008F9C"/>
                </a:solidFill>
                <a:latin typeface="Arial" panose="020B0604020202020204" pitchFamily="34" charset="0"/>
                <a:cs typeface="Arial" panose="020B0604020202020204" pitchFamily="34" charset="0"/>
              </a:defRPr>
            </a:lvl4pPr>
            <a:lvl5pPr>
              <a:defRPr sz="1350" b="1">
                <a:solidFill>
                  <a:srgbClr val="008F9C"/>
                </a:solidFill>
                <a:latin typeface="Arial" panose="020B0604020202020204" pitchFamily="34" charset="0"/>
                <a:cs typeface="Arial" panose="020B0604020202020204" pitchFamily="34" charset="0"/>
              </a:defRPr>
            </a:lvl5pPr>
          </a:lstStyle>
          <a:p>
            <a:pPr lvl="0"/>
            <a:r>
              <a:rPr lang="en-GB"/>
              <a:t>Click to edit Master text styles</a:t>
            </a:r>
          </a:p>
        </p:txBody>
      </p:sp>
    </p:spTree>
    <p:extLst>
      <p:ext uri="{BB962C8B-B14F-4D97-AF65-F5344CB8AC3E}">
        <p14:creationId xmlns:p14="http://schemas.microsoft.com/office/powerpoint/2010/main" val="250787699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slide 4">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BD55D4CC-7B24-A909-A805-1319DFD79D6F}"/>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64357" b="53"/>
          <a:stretch/>
        </p:blipFill>
        <p:spPr>
          <a:xfrm>
            <a:off x="0" y="4415940"/>
            <a:ext cx="12187093" cy="2442060"/>
          </a:xfrm>
          <a:prstGeom prst="rect">
            <a:avLst/>
          </a:prstGeom>
        </p:spPr>
      </p:pic>
      <p:sp>
        <p:nvSpPr>
          <p:cNvPr id="2" name="Parallelogram 1">
            <a:extLst>
              <a:ext uri="{FF2B5EF4-FFF2-40B4-BE49-F238E27FC236}">
                <a16:creationId xmlns:a16="http://schemas.microsoft.com/office/drawing/2014/main" id="{7A8269B2-FAC2-FE4D-053B-2F3D60076225}"/>
              </a:ext>
            </a:extLst>
          </p:cNvPr>
          <p:cNvSpPr/>
          <p:nvPr userDrawn="1"/>
        </p:nvSpPr>
        <p:spPr>
          <a:xfrm rot="10800000" flipV="1">
            <a:off x="7606043" y="4417770"/>
            <a:ext cx="3417559" cy="2440230"/>
          </a:xfrm>
          <a:custGeom>
            <a:avLst/>
            <a:gdLst>
              <a:gd name="connsiteX0" fmla="*/ 0 w 3999868"/>
              <a:gd name="connsiteY0" fmla="*/ 3300216 h 3300216"/>
              <a:gd name="connsiteX1" fmla="*/ 1332132 w 3999868"/>
              <a:gd name="connsiteY1" fmla="*/ 0 h 3300216"/>
              <a:gd name="connsiteX2" fmla="*/ 3999868 w 3999868"/>
              <a:gd name="connsiteY2" fmla="*/ 0 h 3300216"/>
              <a:gd name="connsiteX3" fmla="*/ 2667736 w 3999868"/>
              <a:gd name="connsiteY3" fmla="*/ 3300216 h 3300216"/>
              <a:gd name="connsiteX4" fmla="*/ 0 w 3999868"/>
              <a:gd name="connsiteY4" fmla="*/ 3300216 h 3300216"/>
              <a:gd name="connsiteX0" fmla="*/ 0 w 3751151"/>
              <a:gd name="connsiteY0" fmla="*/ 2678424 h 3300216"/>
              <a:gd name="connsiteX1" fmla="*/ 1083415 w 3751151"/>
              <a:gd name="connsiteY1" fmla="*/ 0 h 3300216"/>
              <a:gd name="connsiteX2" fmla="*/ 3751151 w 3751151"/>
              <a:gd name="connsiteY2" fmla="*/ 0 h 3300216"/>
              <a:gd name="connsiteX3" fmla="*/ 2419019 w 3751151"/>
              <a:gd name="connsiteY3" fmla="*/ 3300216 h 3300216"/>
              <a:gd name="connsiteX4" fmla="*/ 0 w 3751151"/>
              <a:gd name="connsiteY4" fmla="*/ 2678424 h 3300216"/>
              <a:gd name="connsiteX0" fmla="*/ 0 w 3751151"/>
              <a:gd name="connsiteY0" fmla="*/ 2678424 h 2700370"/>
              <a:gd name="connsiteX1" fmla="*/ 1083415 w 3751151"/>
              <a:gd name="connsiteY1" fmla="*/ 0 h 2700370"/>
              <a:gd name="connsiteX2" fmla="*/ 3751151 w 3751151"/>
              <a:gd name="connsiteY2" fmla="*/ 0 h 2700370"/>
              <a:gd name="connsiteX3" fmla="*/ 2660420 w 3751151"/>
              <a:gd name="connsiteY3" fmla="*/ 2700370 h 2700370"/>
              <a:gd name="connsiteX4" fmla="*/ 0 w 3751151"/>
              <a:gd name="connsiteY4" fmla="*/ 2678424 h 2700370"/>
              <a:gd name="connsiteX0" fmla="*/ 0 w 3751151"/>
              <a:gd name="connsiteY0" fmla="*/ 2678424 h 2678424"/>
              <a:gd name="connsiteX1" fmla="*/ 1083415 w 3751151"/>
              <a:gd name="connsiteY1" fmla="*/ 0 h 2678424"/>
              <a:gd name="connsiteX2" fmla="*/ 3751151 w 3751151"/>
              <a:gd name="connsiteY2" fmla="*/ 0 h 2678424"/>
              <a:gd name="connsiteX3" fmla="*/ 2670253 w 3751151"/>
              <a:gd name="connsiteY3" fmla="*/ 2675789 h 2678424"/>
              <a:gd name="connsiteX4" fmla="*/ 0 w 3751151"/>
              <a:gd name="connsiteY4" fmla="*/ 2678424 h 26784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51151" h="2678424">
                <a:moveTo>
                  <a:pt x="0" y="2678424"/>
                </a:moveTo>
                <a:lnTo>
                  <a:pt x="1083415" y="0"/>
                </a:lnTo>
                <a:lnTo>
                  <a:pt x="3751151" y="0"/>
                </a:lnTo>
                <a:lnTo>
                  <a:pt x="2670253" y="2675789"/>
                </a:lnTo>
                <a:lnTo>
                  <a:pt x="0" y="2678424"/>
                </a:lnTo>
                <a:close/>
              </a:path>
            </a:pathLst>
          </a:custGeom>
          <a:solidFill>
            <a:srgbClr val="008C95">
              <a:alpha val="9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noFill/>
            </a:endParaRPr>
          </a:p>
        </p:txBody>
      </p:sp>
      <p:sp>
        <p:nvSpPr>
          <p:cNvPr id="3" name="Parallelogram 8">
            <a:extLst>
              <a:ext uri="{FF2B5EF4-FFF2-40B4-BE49-F238E27FC236}">
                <a16:creationId xmlns:a16="http://schemas.microsoft.com/office/drawing/2014/main" id="{EC0948F1-1426-F5C9-C80E-C7607204F18A}"/>
              </a:ext>
            </a:extLst>
          </p:cNvPr>
          <p:cNvSpPr/>
          <p:nvPr userDrawn="1"/>
        </p:nvSpPr>
        <p:spPr>
          <a:xfrm rot="10800000" flipV="1">
            <a:off x="0" y="4"/>
            <a:ext cx="2057400" cy="837271"/>
          </a:xfrm>
          <a:custGeom>
            <a:avLst/>
            <a:gdLst>
              <a:gd name="connsiteX0" fmla="*/ 0 w 3999868"/>
              <a:gd name="connsiteY0" fmla="*/ 3857232 h 3857232"/>
              <a:gd name="connsiteX1" fmla="*/ 1556972 w 3999868"/>
              <a:gd name="connsiteY1" fmla="*/ 0 h 3857232"/>
              <a:gd name="connsiteX2" fmla="*/ 3999868 w 3999868"/>
              <a:gd name="connsiteY2" fmla="*/ 0 h 3857232"/>
              <a:gd name="connsiteX3" fmla="*/ 2442896 w 3999868"/>
              <a:gd name="connsiteY3" fmla="*/ 3857232 h 3857232"/>
              <a:gd name="connsiteX4" fmla="*/ 0 w 3999868"/>
              <a:gd name="connsiteY4" fmla="*/ 3857232 h 3857232"/>
              <a:gd name="connsiteX0" fmla="*/ 0 w 3999868"/>
              <a:gd name="connsiteY0" fmla="*/ 3857232 h 3857232"/>
              <a:gd name="connsiteX1" fmla="*/ 1556972 w 3999868"/>
              <a:gd name="connsiteY1" fmla="*/ 0 h 3857232"/>
              <a:gd name="connsiteX2" fmla="*/ 3999868 w 3999868"/>
              <a:gd name="connsiteY2" fmla="*/ 0 h 3857232"/>
              <a:gd name="connsiteX3" fmla="*/ 2471386 w 3999868"/>
              <a:gd name="connsiteY3" fmla="*/ 2849107 h 3857232"/>
              <a:gd name="connsiteX4" fmla="*/ 2442896 w 3999868"/>
              <a:gd name="connsiteY4" fmla="*/ 3857232 h 3857232"/>
              <a:gd name="connsiteX5" fmla="*/ 0 w 3999868"/>
              <a:gd name="connsiteY5" fmla="*/ 3857232 h 3857232"/>
              <a:gd name="connsiteX0" fmla="*/ 0 w 3999868"/>
              <a:gd name="connsiteY0" fmla="*/ 3857232 h 3891098"/>
              <a:gd name="connsiteX1" fmla="*/ 1556972 w 3999868"/>
              <a:gd name="connsiteY1" fmla="*/ 0 h 3891098"/>
              <a:gd name="connsiteX2" fmla="*/ 3999868 w 3999868"/>
              <a:gd name="connsiteY2" fmla="*/ 0 h 3891098"/>
              <a:gd name="connsiteX3" fmla="*/ 2471386 w 3999868"/>
              <a:gd name="connsiteY3" fmla="*/ 2849107 h 3891098"/>
              <a:gd name="connsiteX4" fmla="*/ 2578363 w 3999868"/>
              <a:gd name="connsiteY4" fmla="*/ 3891098 h 3891098"/>
              <a:gd name="connsiteX5" fmla="*/ 0 w 3999868"/>
              <a:gd name="connsiteY5" fmla="*/ 3857232 h 3891098"/>
              <a:gd name="connsiteX0" fmla="*/ 0 w 3999868"/>
              <a:gd name="connsiteY0" fmla="*/ 3857232 h 3891098"/>
              <a:gd name="connsiteX1" fmla="*/ 1556972 w 3999868"/>
              <a:gd name="connsiteY1" fmla="*/ 0 h 3891098"/>
              <a:gd name="connsiteX2" fmla="*/ 3999868 w 3999868"/>
              <a:gd name="connsiteY2" fmla="*/ 0 h 3891098"/>
              <a:gd name="connsiteX3" fmla="*/ 2572986 w 3999868"/>
              <a:gd name="connsiteY3" fmla="*/ 2849107 h 3891098"/>
              <a:gd name="connsiteX4" fmla="*/ 2578363 w 3999868"/>
              <a:gd name="connsiteY4" fmla="*/ 3891098 h 3891098"/>
              <a:gd name="connsiteX5" fmla="*/ 0 w 3999868"/>
              <a:gd name="connsiteY5" fmla="*/ 3857232 h 3891098"/>
              <a:gd name="connsiteX0" fmla="*/ 0 w 3999868"/>
              <a:gd name="connsiteY0" fmla="*/ 3857232 h 3891098"/>
              <a:gd name="connsiteX1" fmla="*/ 1556972 w 3999868"/>
              <a:gd name="connsiteY1" fmla="*/ 0 h 3891098"/>
              <a:gd name="connsiteX2" fmla="*/ 3999868 w 3999868"/>
              <a:gd name="connsiteY2" fmla="*/ 0 h 3891098"/>
              <a:gd name="connsiteX3" fmla="*/ 2572986 w 3999868"/>
              <a:gd name="connsiteY3" fmla="*/ 2849107 h 3891098"/>
              <a:gd name="connsiteX4" fmla="*/ 2578363 w 3999868"/>
              <a:gd name="connsiteY4" fmla="*/ 3891098 h 3891098"/>
              <a:gd name="connsiteX5" fmla="*/ 0 w 3999868"/>
              <a:gd name="connsiteY5" fmla="*/ 3857232 h 3891098"/>
              <a:gd name="connsiteX0" fmla="*/ 0 w 2578363"/>
              <a:gd name="connsiteY0" fmla="*/ 3857232 h 3891098"/>
              <a:gd name="connsiteX1" fmla="*/ 1556972 w 2578363"/>
              <a:gd name="connsiteY1" fmla="*/ 0 h 3891098"/>
              <a:gd name="connsiteX2" fmla="*/ 2572986 w 2578363"/>
              <a:gd name="connsiteY2" fmla="*/ 2849107 h 3891098"/>
              <a:gd name="connsiteX3" fmla="*/ 2578363 w 2578363"/>
              <a:gd name="connsiteY3" fmla="*/ 3891098 h 3891098"/>
              <a:gd name="connsiteX4" fmla="*/ 0 w 2578363"/>
              <a:gd name="connsiteY4" fmla="*/ 3857232 h 3891098"/>
              <a:gd name="connsiteX0" fmla="*/ 0 w 2578363"/>
              <a:gd name="connsiteY0" fmla="*/ 1008125 h 1041991"/>
              <a:gd name="connsiteX1" fmla="*/ 422439 w 2578363"/>
              <a:gd name="connsiteY1" fmla="*/ 12626 h 1041991"/>
              <a:gd name="connsiteX2" fmla="*/ 2572986 w 2578363"/>
              <a:gd name="connsiteY2" fmla="*/ 0 h 1041991"/>
              <a:gd name="connsiteX3" fmla="*/ 2578363 w 2578363"/>
              <a:gd name="connsiteY3" fmla="*/ 1041991 h 1041991"/>
              <a:gd name="connsiteX4" fmla="*/ 0 w 2578363"/>
              <a:gd name="connsiteY4" fmla="*/ 1008125 h 1041991"/>
              <a:gd name="connsiteX0" fmla="*/ 0 w 2573080"/>
              <a:gd name="connsiteY0" fmla="*/ 1008125 h 1041991"/>
              <a:gd name="connsiteX1" fmla="*/ 422439 w 2573080"/>
              <a:gd name="connsiteY1" fmla="*/ 12626 h 1041991"/>
              <a:gd name="connsiteX2" fmla="*/ 2572986 w 2573080"/>
              <a:gd name="connsiteY2" fmla="*/ 0 h 1041991"/>
              <a:gd name="connsiteX3" fmla="*/ 2552361 w 2573080"/>
              <a:gd name="connsiteY3" fmla="*/ 1041991 h 1041991"/>
              <a:gd name="connsiteX4" fmla="*/ 0 w 2573080"/>
              <a:gd name="connsiteY4" fmla="*/ 1008125 h 1041991"/>
              <a:gd name="connsiteX0" fmla="*/ 0 w 2573080"/>
              <a:gd name="connsiteY0" fmla="*/ 1008500 h 1042366"/>
              <a:gd name="connsiteX1" fmla="*/ 422439 w 2573080"/>
              <a:gd name="connsiteY1" fmla="*/ 0 h 1042366"/>
              <a:gd name="connsiteX2" fmla="*/ 2572986 w 2573080"/>
              <a:gd name="connsiteY2" fmla="*/ 375 h 1042366"/>
              <a:gd name="connsiteX3" fmla="*/ 2552361 w 2573080"/>
              <a:gd name="connsiteY3" fmla="*/ 1042366 h 1042366"/>
              <a:gd name="connsiteX4" fmla="*/ 0 w 2573080"/>
              <a:gd name="connsiteY4" fmla="*/ 1008500 h 1042366"/>
              <a:gd name="connsiteX0" fmla="*/ 0 w 2552361"/>
              <a:gd name="connsiteY0" fmla="*/ 1008500 h 1042366"/>
              <a:gd name="connsiteX1" fmla="*/ 422439 w 2552361"/>
              <a:gd name="connsiteY1" fmla="*/ 0 h 1042366"/>
              <a:gd name="connsiteX2" fmla="*/ 2412641 w 2552361"/>
              <a:gd name="connsiteY2" fmla="*/ 95716 h 1042366"/>
              <a:gd name="connsiteX3" fmla="*/ 2552361 w 2552361"/>
              <a:gd name="connsiteY3" fmla="*/ 1042366 h 1042366"/>
              <a:gd name="connsiteX4" fmla="*/ 0 w 2552361"/>
              <a:gd name="connsiteY4" fmla="*/ 1008500 h 1042366"/>
              <a:gd name="connsiteX0" fmla="*/ 0 w 2552361"/>
              <a:gd name="connsiteY0" fmla="*/ 1008500 h 1042366"/>
              <a:gd name="connsiteX1" fmla="*/ 422439 w 2552361"/>
              <a:gd name="connsiteY1" fmla="*/ 0 h 1042366"/>
              <a:gd name="connsiteX2" fmla="*/ 2551317 w 2552361"/>
              <a:gd name="connsiteY2" fmla="*/ 9043 h 1042366"/>
              <a:gd name="connsiteX3" fmla="*/ 2552361 w 2552361"/>
              <a:gd name="connsiteY3" fmla="*/ 1042366 h 1042366"/>
              <a:gd name="connsiteX4" fmla="*/ 0 w 2552361"/>
              <a:gd name="connsiteY4" fmla="*/ 1008500 h 1042366"/>
              <a:gd name="connsiteX0" fmla="*/ 0 w 2553913"/>
              <a:gd name="connsiteY0" fmla="*/ 1008500 h 1042366"/>
              <a:gd name="connsiteX1" fmla="*/ 422439 w 2553913"/>
              <a:gd name="connsiteY1" fmla="*/ 0 h 1042366"/>
              <a:gd name="connsiteX2" fmla="*/ 2551317 w 2553913"/>
              <a:gd name="connsiteY2" fmla="*/ 9043 h 1042366"/>
              <a:gd name="connsiteX3" fmla="*/ 2552361 w 2553913"/>
              <a:gd name="connsiteY3" fmla="*/ 1042366 h 1042366"/>
              <a:gd name="connsiteX4" fmla="*/ 0 w 2553913"/>
              <a:gd name="connsiteY4" fmla="*/ 1008500 h 1042366"/>
              <a:gd name="connsiteX0" fmla="*/ 0 w 2553913"/>
              <a:gd name="connsiteY0" fmla="*/ 1008500 h 1042366"/>
              <a:gd name="connsiteX1" fmla="*/ 422439 w 2553913"/>
              <a:gd name="connsiteY1" fmla="*/ 0 h 1042366"/>
              <a:gd name="connsiteX2" fmla="*/ 2551317 w 2553913"/>
              <a:gd name="connsiteY2" fmla="*/ 9043 h 1042366"/>
              <a:gd name="connsiteX3" fmla="*/ 2552361 w 2553913"/>
              <a:gd name="connsiteY3" fmla="*/ 1042366 h 1042366"/>
              <a:gd name="connsiteX4" fmla="*/ 0 w 2553913"/>
              <a:gd name="connsiteY4" fmla="*/ 1008500 h 1042366"/>
              <a:gd name="connsiteX0" fmla="*/ 0 w 2553913"/>
              <a:gd name="connsiteY0" fmla="*/ 1008500 h 1042366"/>
              <a:gd name="connsiteX1" fmla="*/ 422439 w 2553913"/>
              <a:gd name="connsiteY1" fmla="*/ 0 h 1042366"/>
              <a:gd name="connsiteX2" fmla="*/ 2551317 w 2553913"/>
              <a:gd name="connsiteY2" fmla="*/ 9043 h 1042366"/>
              <a:gd name="connsiteX3" fmla="*/ 2552361 w 2553913"/>
              <a:gd name="connsiteY3" fmla="*/ 1042366 h 1042366"/>
              <a:gd name="connsiteX4" fmla="*/ 0 w 2553913"/>
              <a:gd name="connsiteY4" fmla="*/ 1008500 h 1042366"/>
              <a:gd name="connsiteX0" fmla="*/ 0 w 2553913"/>
              <a:gd name="connsiteY0" fmla="*/ 1008500 h 1042366"/>
              <a:gd name="connsiteX1" fmla="*/ 422439 w 2553913"/>
              <a:gd name="connsiteY1" fmla="*/ 0 h 1042366"/>
              <a:gd name="connsiteX2" fmla="*/ 2551317 w 2553913"/>
              <a:gd name="connsiteY2" fmla="*/ 9043 h 1042366"/>
              <a:gd name="connsiteX3" fmla="*/ 2552361 w 2553913"/>
              <a:gd name="connsiteY3" fmla="*/ 1042366 h 1042366"/>
              <a:gd name="connsiteX4" fmla="*/ 0 w 2553913"/>
              <a:gd name="connsiteY4" fmla="*/ 1008500 h 1042366"/>
              <a:gd name="connsiteX0" fmla="*/ 0 w 2553913"/>
              <a:gd name="connsiteY0" fmla="*/ 1008982 h 1042848"/>
              <a:gd name="connsiteX1" fmla="*/ 422439 w 2553913"/>
              <a:gd name="connsiteY1" fmla="*/ 482 h 1042848"/>
              <a:gd name="connsiteX2" fmla="*/ 2551317 w 2553913"/>
              <a:gd name="connsiteY2" fmla="*/ 0 h 1042848"/>
              <a:gd name="connsiteX3" fmla="*/ 2552361 w 2553913"/>
              <a:gd name="connsiteY3" fmla="*/ 1042848 h 1042848"/>
              <a:gd name="connsiteX4" fmla="*/ 0 w 2553913"/>
              <a:gd name="connsiteY4" fmla="*/ 1008982 h 1042848"/>
              <a:gd name="connsiteX0" fmla="*/ 0 w 2572963"/>
              <a:gd name="connsiteY0" fmla="*/ 1047082 h 1047082"/>
              <a:gd name="connsiteX1" fmla="*/ 441489 w 2572963"/>
              <a:gd name="connsiteY1" fmla="*/ 482 h 1047082"/>
              <a:gd name="connsiteX2" fmla="*/ 2570367 w 2572963"/>
              <a:gd name="connsiteY2" fmla="*/ 0 h 1047082"/>
              <a:gd name="connsiteX3" fmla="*/ 2571411 w 2572963"/>
              <a:gd name="connsiteY3" fmla="*/ 1042848 h 1047082"/>
              <a:gd name="connsiteX4" fmla="*/ 0 w 2572963"/>
              <a:gd name="connsiteY4" fmla="*/ 1047082 h 10470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72963" h="1047082">
                <a:moveTo>
                  <a:pt x="0" y="1047082"/>
                </a:moveTo>
                <a:lnTo>
                  <a:pt x="441489" y="482"/>
                </a:lnTo>
                <a:lnTo>
                  <a:pt x="2570367" y="0"/>
                </a:lnTo>
                <a:cubicBezTo>
                  <a:pt x="2576492" y="638"/>
                  <a:pt x="2569619" y="695518"/>
                  <a:pt x="2571411" y="1042848"/>
                </a:cubicBezTo>
                <a:lnTo>
                  <a:pt x="0" y="1047082"/>
                </a:lnTo>
                <a:close/>
              </a:path>
            </a:pathLst>
          </a:custGeom>
          <a:solidFill>
            <a:srgbClr val="005EB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noFill/>
            </a:endParaRPr>
          </a:p>
        </p:txBody>
      </p:sp>
      <p:sp>
        <p:nvSpPr>
          <p:cNvPr id="5" name="Parallelogram 9">
            <a:extLst>
              <a:ext uri="{FF2B5EF4-FFF2-40B4-BE49-F238E27FC236}">
                <a16:creationId xmlns:a16="http://schemas.microsoft.com/office/drawing/2014/main" id="{02993EE9-AC13-1245-3A53-45D9F5BEE807}"/>
              </a:ext>
            </a:extLst>
          </p:cNvPr>
          <p:cNvSpPr/>
          <p:nvPr userDrawn="1"/>
        </p:nvSpPr>
        <p:spPr>
          <a:xfrm rot="10800000" flipV="1">
            <a:off x="8700057" y="4417773"/>
            <a:ext cx="3502387" cy="2440231"/>
          </a:xfrm>
          <a:custGeom>
            <a:avLst/>
            <a:gdLst>
              <a:gd name="connsiteX0" fmla="*/ 0 w 9525000"/>
              <a:gd name="connsiteY0" fmla="*/ 5029200 h 5029200"/>
              <a:gd name="connsiteX1" fmla="*/ 2030037 w 9525000"/>
              <a:gd name="connsiteY1" fmla="*/ 0 h 5029200"/>
              <a:gd name="connsiteX2" fmla="*/ 9525000 w 9525000"/>
              <a:gd name="connsiteY2" fmla="*/ 0 h 5029200"/>
              <a:gd name="connsiteX3" fmla="*/ 7494963 w 9525000"/>
              <a:gd name="connsiteY3" fmla="*/ 5029200 h 5029200"/>
              <a:gd name="connsiteX4" fmla="*/ 0 w 9525000"/>
              <a:gd name="connsiteY4" fmla="*/ 5029200 h 5029200"/>
              <a:gd name="connsiteX0" fmla="*/ 0 w 9525000"/>
              <a:gd name="connsiteY0" fmla="*/ 5029200 h 5029200"/>
              <a:gd name="connsiteX1" fmla="*/ 3266170 w 9525000"/>
              <a:gd name="connsiteY1" fmla="*/ 16933 h 5029200"/>
              <a:gd name="connsiteX2" fmla="*/ 9525000 w 9525000"/>
              <a:gd name="connsiteY2" fmla="*/ 0 h 5029200"/>
              <a:gd name="connsiteX3" fmla="*/ 7494963 w 9525000"/>
              <a:gd name="connsiteY3" fmla="*/ 5029200 h 5029200"/>
              <a:gd name="connsiteX4" fmla="*/ 0 w 9525000"/>
              <a:gd name="connsiteY4" fmla="*/ 5029200 h 5029200"/>
              <a:gd name="connsiteX0" fmla="*/ 0 w 6307667"/>
              <a:gd name="connsiteY0" fmla="*/ 4995334 h 5029200"/>
              <a:gd name="connsiteX1" fmla="*/ 48837 w 6307667"/>
              <a:gd name="connsiteY1" fmla="*/ 16933 h 5029200"/>
              <a:gd name="connsiteX2" fmla="*/ 6307667 w 6307667"/>
              <a:gd name="connsiteY2" fmla="*/ 0 h 5029200"/>
              <a:gd name="connsiteX3" fmla="*/ 4277630 w 6307667"/>
              <a:gd name="connsiteY3" fmla="*/ 5029200 h 5029200"/>
              <a:gd name="connsiteX4" fmla="*/ 0 w 6307667"/>
              <a:gd name="connsiteY4" fmla="*/ 4995334 h 5029200"/>
              <a:gd name="connsiteX0" fmla="*/ 0 w 6307667"/>
              <a:gd name="connsiteY0" fmla="*/ 5028787 h 5029200"/>
              <a:gd name="connsiteX1" fmla="*/ 48837 w 6307667"/>
              <a:gd name="connsiteY1" fmla="*/ 16933 h 5029200"/>
              <a:gd name="connsiteX2" fmla="*/ 6307667 w 6307667"/>
              <a:gd name="connsiteY2" fmla="*/ 0 h 5029200"/>
              <a:gd name="connsiteX3" fmla="*/ 4277630 w 6307667"/>
              <a:gd name="connsiteY3" fmla="*/ 5029200 h 5029200"/>
              <a:gd name="connsiteX4" fmla="*/ 0 w 6307667"/>
              <a:gd name="connsiteY4" fmla="*/ 5028787 h 5029200"/>
              <a:gd name="connsiteX0" fmla="*/ 1344 w 6309011"/>
              <a:gd name="connsiteY0" fmla="*/ 5028787 h 5029200"/>
              <a:gd name="connsiteX1" fmla="*/ 0 w 6309011"/>
              <a:gd name="connsiteY1" fmla="*/ 22509 h 5029200"/>
              <a:gd name="connsiteX2" fmla="*/ 6309011 w 6309011"/>
              <a:gd name="connsiteY2" fmla="*/ 0 h 5029200"/>
              <a:gd name="connsiteX3" fmla="*/ 4278974 w 6309011"/>
              <a:gd name="connsiteY3" fmla="*/ 5029200 h 5029200"/>
              <a:gd name="connsiteX4" fmla="*/ 1344 w 6309011"/>
              <a:gd name="connsiteY4" fmla="*/ 5028787 h 5029200"/>
              <a:gd name="connsiteX0" fmla="*/ 1344 w 6309011"/>
              <a:gd name="connsiteY0" fmla="*/ 5045307 h 5045720"/>
              <a:gd name="connsiteX1" fmla="*/ 0 w 6309011"/>
              <a:gd name="connsiteY1" fmla="*/ 0 h 5045720"/>
              <a:gd name="connsiteX2" fmla="*/ 6309011 w 6309011"/>
              <a:gd name="connsiteY2" fmla="*/ 16520 h 5045720"/>
              <a:gd name="connsiteX3" fmla="*/ 4278974 w 6309011"/>
              <a:gd name="connsiteY3" fmla="*/ 5045720 h 5045720"/>
              <a:gd name="connsiteX4" fmla="*/ 1344 w 6309011"/>
              <a:gd name="connsiteY4" fmla="*/ 5045307 h 5045720"/>
              <a:gd name="connsiteX0" fmla="*/ 1344 w 6309011"/>
              <a:gd name="connsiteY0" fmla="*/ 5028787 h 5029200"/>
              <a:gd name="connsiteX1" fmla="*/ 0 w 6309011"/>
              <a:gd name="connsiteY1" fmla="*/ 16933 h 5029200"/>
              <a:gd name="connsiteX2" fmla="*/ 6309011 w 6309011"/>
              <a:gd name="connsiteY2" fmla="*/ 0 h 5029200"/>
              <a:gd name="connsiteX3" fmla="*/ 4278974 w 6309011"/>
              <a:gd name="connsiteY3" fmla="*/ 5029200 h 5029200"/>
              <a:gd name="connsiteX4" fmla="*/ 1344 w 6309011"/>
              <a:gd name="connsiteY4" fmla="*/ 5028787 h 5029200"/>
              <a:gd name="connsiteX0" fmla="*/ 1344 w 6309011"/>
              <a:gd name="connsiteY0" fmla="*/ 5034157 h 5034570"/>
              <a:gd name="connsiteX1" fmla="*/ 0 w 6309011"/>
              <a:gd name="connsiteY1" fmla="*/ 0 h 5034570"/>
              <a:gd name="connsiteX2" fmla="*/ 6309011 w 6309011"/>
              <a:gd name="connsiteY2" fmla="*/ 5370 h 5034570"/>
              <a:gd name="connsiteX3" fmla="*/ 4278974 w 6309011"/>
              <a:gd name="connsiteY3" fmla="*/ 5034570 h 5034570"/>
              <a:gd name="connsiteX4" fmla="*/ 1344 w 6309011"/>
              <a:gd name="connsiteY4" fmla="*/ 5034157 h 5034570"/>
              <a:gd name="connsiteX0" fmla="*/ 923237 w 7230904"/>
              <a:gd name="connsiteY0" fmla="*/ 5028787 h 5029200"/>
              <a:gd name="connsiteX1" fmla="*/ 0 w 7230904"/>
              <a:gd name="connsiteY1" fmla="*/ 8389 h 5029200"/>
              <a:gd name="connsiteX2" fmla="*/ 7230904 w 7230904"/>
              <a:gd name="connsiteY2" fmla="*/ 0 h 5029200"/>
              <a:gd name="connsiteX3" fmla="*/ 5200867 w 7230904"/>
              <a:gd name="connsiteY3" fmla="*/ 5029200 h 5029200"/>
              <a:gd name="connsiteX4" fmla="*/ 923237 w 7230904"/>
              <a:gd name="connsiteY4" fmla="*/ 5028787 h 5029200"/>
              <a:gd name="connsiteX0" fmla="*/ 15102 w 7230904"/>
              <a:gd name="connsiteY0" fmla="*/ 5028788 h 5029200"/>
              <a:gd name="connsiteX1" fmla="*/ 0 w 7230904"/>
              <a:gd name="connsiteY1" fmla="*/ 8389 h 5029200"/>
              <a:gd name="connsiteX2" fmla="*/ 7230904 w 7230904"/>
              <a:gd name="connsiteY2" fmla="*/ 0 h 5029200"/>
              <a:gd name="connsiteX3" fmla="*/ 5200867 w 7230904"/>
              <a:gd name="connsiteY3" fmla="*/ 5029200 h 5029200"/>
              <a:gd name="connsiteX4" fmla="*/ 15102 w 7230904"/>
              <a:gd name="connsiteY4" fmla="*/ 5028788 h 50292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30904" h="5029200">
                <a:moveTo>
                  <a:pt x="15102" y="5028788"/>
                </a:moveTo>
                <a:lnTo>
                  <a:pt x="0" y="8389"/>
                </a:lnTo>
                <a:lnTo>
                  <a:pt x="7230904" y="0"/>
                </a:lnTo>
                <a:lnTo>
                  <a:pt x="5200867" y="5029200"/>
                </a:lnTo>
                <a:lnTo>
                  <a:pt x="15102" y="5028788"/>
                </a:lnTo>
                <a:close/>
              </a:path>
            </a:pathLst>
          </a:custGeom>
          <a:solidFill>
            <a:srgbClr val="005EB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noFill/>
            </a:endParaRPr>
          </a:p>
        </p:txBody>
      </p:sp>
      <p:sp>
        <p:nvSpPr>
          <p:cNvPr id="8" name="Title 4">
            <a:extLst>
              <a:ext uri="{FF2B5EF4-FFF2-40B4-BE49-F238E27FC236}">
                <a16:creationId xmlns:a16="http://schemas.microsoft.com/office/drawing/2014/main" id="{9B947CC1-CD42-14E1-6C87-24AA3C9BEE7F}"/>
              </a:ext>
            </a:extLst>
          </p:cNvPr>
          <p:cNvSpPr>
            <a:spLocks noGrp="1"/>
          </p:cNvSpPr>
          <p:nvPr>
            <p:ph type="title"/>
          </p:nvPr>
        </p:nvSpPr>
        <p:spPr>
          <a:xfrm>
            <a:off x="537402" y="1823902"/>
            <a:ext cx="9349993" cy="559323"/>
          </a:xfrm>
          <a:prstGeom prst="rect">
            <a:avLst/>
          </a:prstGeom>
        </p:spPr>
        <p:txBody>
          <a:bodyPr/>
          <a:lstStyle>
            <a:lvl1pPr>
              <a:defRPr sz="2475" b="1">
                <a:solidFill>
                  <a:srgbClr val="606060"/>
                </a:solidFill>
                <a:latin typeface="Arial" panose="020B0604020202020204" pitchFamily="34" charset="0"/>
                <a:cs typeface="Arial" panose="020B0604020202020204" pitchFamily="34" charset="0"/>
              </a:defRPr>
            </a:lvl1pPr>
          </a:lstStyle>
          <a:p>
            <a:r>
              <a:rPr lang="en-GB"/>
              <a:t>Click to edit Master title style</a:t>
            </a:r>
            <a:endParaRPr lang="en-US"/>
          </a:p>
        </p:txBody>
      </p:sp>
      <p:sp>
        <p:nvSpPr>
          <p:cNvPr id="10" name="Text Placeholder 5">
            <a:extLst>
              <a:ext uri="{FF2B5EF4-FFF2-40B4-BE49-F238E27FC236}">
                <a16:creationId xmlns:a16="http://schemas.microsoft.com/office/drawing/2014/main" id="{02E18557-C3AA-ADBC-419E-6B0CC400537F}"/>
              </a:ext>
            </a:extLst>
          </p:cNvPr>
          <p:cNvSpPr>
            <a:spLocks noGrp="1"/>
          </p:cNvSpPr>
          <p:nvPr>
            <p:ph type="body" sz="quarter" idx="10"/>
          </p:nvPr>
        </p:nvSpPr>
        <p:spPr>
          <a:xfrm>
            <a:off x="538164" y="2743204"/>
            <a:ext cx="8377237" cy="626647"/>
          </a:xfrm>
          <a:prstGeom prst="rect">
            <a:avLst/>
          </a:prstGeom>
        </p:spPr>
        <p:txBody>
          <a:bodyPr/>
          <a:lstStyle>
            <a:lvl1pPr>
              <a:defRPr sz="1350" b="1">
                <a:solidFill>
                  <a:srgbClr val="008F9C"/>
                </a:solidFill>
                <a:latin typeface="Arial" panose="020B0604020202020204" pitchFamily="34" charset="0"/>
                <a:cs typeface="Arial" panose="020B0604020202020204" pitchFamily="34" charset="0"/>
              </a:defRPr>
            </a:lvl1pPr>
            <a:lvl2pPr>
              <a:defRPr sz="1350" b="1">
                <a:solidFill>
                  <a:srgbClr val="008F9C"/>
                </a:solidFill>
                <a:latin typeface="Arial" panose="020B0604020202020204" pitchFamily="34" charset="0"/>
                <a:cs typeface="Arial" panose="020B0604020202020204" pitchFamily="34" charset="0"/>
              </a:defRPr>
            </a:lvl2pPr>
            <a:lvl3pPr>
              <a:defRPr sz="1350" b="1">
                <a:solidFill>
                  <a:srgbClr val="008F9C"/>
                </a:solidFill>
                <a:latin typeface="Arial" panose="020B0604020202020204" pitchFamily="34" charset="0"/>
                <a:cs typeface="Arial" panose="020B0604020202020204" pitchFamily="34" charset="0"/>
              </a:defRPr>
            </a:lvl3pPr>
            <a:lvl4pPr>
              <a:defRPr sz="1350" b="1">
                <a:solidFill>
                  <a:srgbClr val="008F9C"/>
                </a:solidFill>
                <a:latin typeface="Arial" panose="020B0604020202020204" pitchFamily="34" charset="0"/>
                <a:cs typeface="Arial" panose="020B0604020202020204" pitchFamily="34" charset="0"/>
              </a:defRPr>
            </a:lvl4pPr>
            <a:lvl5pPr>
              <a:defRPr sz="1350" b="1">
                <a:solidFill>
                  <a:srgbClr val="008F9C"/>
                </a:solidFill>
                <a:latin typeface="Arial" panose="020B0604020202020204" pitchFamily="34" charset="0"/>
                <a:cs typeface="Arial" panose="020B0604020202020204" pitchFamily="34" charset="0"/>
              </a:defRPr>
            </a:lvl5pPr>
          </a:lstStyle>
          <a:p>
            <a:pPr lvl="0"/>
            <a:r>
              <a:rPr lang="en-GB"/>
              <a:t>Click to edit Master text styles</a:t>
            </a:r>
          </a:p>
        </p:txBody>
      </p:sp>
    </p:spTree>
    <p:extLst>
      <p:ext uri="{BB962C8B-B14F-4D97-AF65-F5344CB8AC3E}">
        <p14:creationId xmlns:p14="http://schemas.microsoft.com/office/powerpoint/2010/main" val="27530050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slide 5">
    <p:spTree>
      <p:nvGrpSpPr>
        <p:cNvPr id="1" name=""/>
        <p:cNvGrpSpPr/>
        <p:nvPr/>
      </p:nvGrpSpPr>
      <p:grpSpPr>
        <a:xfrm>
          <a:off x="0" y="0"/>
          <a:ext cx="0" cy="0"/>
          <a:chOff x="0" y="0"/>
          <a:chExt cx="0" cy="0"/>
        </a:xfrm>
      </p:grpSpPr>
      <p:sp>
        <p:nvSpPr>
          <p:cNvPr id="4" name="Parallelogram 8">
            <a:extLst>
              <a:ext uri="{FF2B5EF4-FFF2-40B4-BE49-F238E27FC236}">
                <a16:creationId xmlns:a16="http://schemas.microsoft.com/office/drawing/2014/main" id="{BC6DD746-FE55-333F-EE62-35C068AB0B47}"/>
              </a:ext>
            </a:extLst>
          </p:cNvPr>
          <p:cNvSpPr/>
          <p:nvPr userDrawn="1"/>
        </p:nvSpPr>
        <p:spPr>
          <a:xfrm rot="10800000" flipV="1">
            <a:off x="0" y="4"/>
            <a:ext cx="2057400" cy="837271"/>
          </a:xfrm>
          <a:custGeom>
            <a:avLst/>
            <a:gdLst>
              <a:gd name="connsiteX0" fmla="*/ 0 w 3999868"/>
              <a:gd name="connsiteY0" fmla="*/ 3857232 h 3857232"/>
              <a:gd name="connsiteX1" fmla="*/ 1556972 w 3999868"/>
              <a:gd name="connsiteY1" fmla="*/ 0 h 3857232"/>
              <a:gd name="connsiteX2" fmla="*/ 3999868 w 3999868"/>
              <a:gd name="connsiteY2" fmla="*/ 0 h 3857232"/>
              <a:gd name="connsiteX3" fmla="*/ 2442896 w 3999868"/>
              <a:gd name="connsiteY3" fmla="*/ 3857232 h 3857232"/>
              <a:gd name="connsiteX4" fmla="*/ 0 w 3999868"/>
              <a:gd name="connsiteY4" fmla="*/ 3857232 h 3857232"/>
              <a:gd name="connsiteX0" fmla="*/ 0 w 3999868"/>
              <a:gd name="connsiteY0" fmla="*/ 3857232 h 3857232"/>
              <a:gd name="connsiteX1" fmla="*/ 1556972 w 3999868"/>
              <a:gd name="connsiteY1" fmla="*/ 0 h 3857232"/>
              <a:gd name="connsiteX2" fmla="*/ 3999868 w 3999868"/>
              <a:gd name="connsiteY2" fmla="*/ 0 h 3857232"/>
              <a:gd name="connsiteX3" fmla="*/ 2471386 w 3999868"/>
              <a:gd name="connsiteY3" fmla="*/ 2849107 h 3857232"/>
              <a:gd name="connsiteX4" fmla="*/ 2442896 w 3999868"/>
              <a:gd name="connsiteY4" fmla="*/ 3857232 h 3857232"/>
              <a:gd name="connsiteX5" fmla="*/ 0 w 3999868"/>
              <a:gd name="connsiteY5" fmla="*/ 3857232 h 3857232"/>
              <a:gd name="connsiteX0" fmla="*/ 0 w 3999868"/>
              <a:gd name="connsiteY0" fmla="*/ 3857232 h 3891098"/>
              <a:gd name="connsiteX1" fmla="*/ 1556972 w 3999868"/>
              <a:gd name="connsiteY1" fmla="*/ 0 h 3891098"/>
              <a:gd name="connsiteX2" fmla="*/ 3999868 w 3999868"/>
              <a:gd name="connsiteY2" fmla="*/ 0 h 3891098"/>
              <a:gd name="connsiteX3" fmla="*/ 2471386 w 3999868"/>
              <a:gd name="connsiteY3" fmla="*/ 2849107 h 3891098"/>
              <a:gd name="connsiteX4" fmla="*/ 2578363 w 3999868"/>
              <a:gd name="connsiteY4" fmla="*/ 3891098 h 3891098"/>
              <a:gd name="connsiteX5" fmla="*/ 0 w 3999868"/>
              <a:gd name="connsiteY5" fmla="*/ 3857232 h 3891098"/>
              <a:gd name="connsiteX0" fmla="*/ 0 w 3999868"/>
              <a:gd name="connsiteY0" fmla="*/ 3857232 h 3891098"/>
              <a:gd name="connsiteX1" fmla="*/ 1556972 w 3999868"/>
              <a:gd name="connsiteY1" fmla="*/ 0 h 3891098"/>
              <a:gd name="connsiteX2" fmla="*/ 3999868 w 3999868"/>
              <a:gd name="connsiteY2" fmla="*/ 0 h 3891098"/>
              <a:gd name="connsiteX3" fmla="*/ 2572986 w 3999868"/>
              <a:gd name="connsiteY3" fmla="*/ 2849107 h 3891098"/>
              <a:gd name="connsiteX4" fmla="*/ 2578363 w 3999868"/>
              <a:gd name="connsiteY4" fmla="*/ 3891098 h 3891098"/>
              <a:gd name="connsiteX5" fmla="*/ 0 w 3999868"/>
              <a:gd name="connsiteY5" fmla="*/ 3857232 h 3891098"/>
              <a:gd name="connsiteX0" fmla="*/ 0 w 3999868"/>
              <a:gd name="connsiteY0" fmla="*/ 3857232 h 3891098"/>
              <a:gd name="connsiteX1" fmla="*/ 1556972 w 3999868"/>
              <a:gd name="connsiteY1" fmla="*/ 0 h 3891098"/>
              <a:gd name="connsiteX2" fmla="*/ 3999868 w 3999868"/>
              <a:gd name="connsiteY2" fmla="*/ 0 h 3891098"/>
              <a:gd name="connsiteX3" fmla="*/ 2572986 w 3999868"/>
              <a:gd name="connsiteY3" fmla="*/ 2849107 h 3891098"/>
              <a:gd name="connsiteX4" fmla="*/ 2578363 w 3999868"/>
              <a:gd name="connsiteY4" fmla="*/ 3891098 h 3891098"/>
              <a:gd name="connsiteX5" fmla="*/ 0 w 3999868"/>
              <a:gd name="connsiteY5" fmla="*/ 3857232 h 3891098"/>
              <a:gd name="connsiteX0" fmla="*/ 0 w 2578363"/>
              <a:gd name="connsiteY0" fmla="*/ 3857232 h 3891098"/>
              <a:gd name="connsiteX1" fmla="*/ 1556972 w 2578363"/>
              <a:gd name="connsiteY1" fmla="*/ 0 h 3891098"/>
              <a:gd name="connsiteX2" fmla="*/ 2572986 w 2578363"/>
              <a:gd name="connsiteY2" fmla="*/ 2849107 h 3891098"/>
              <a:gd name="connsiteX3" fmla="*/ 2578363 w 2578363"/>
              <a:gd name="connsiteY3" fmla="*/ 3891098 h 3891098"/>
              <a:gd name="connsiteX4" fmla="*/ 0 w 2578363"/>
              <a:gd name="connsiteY4" fmla="*/ 3857232 h 3891098"/>
              <a:gd name="connsiteX0" fmla="*/ 0 w 2578363"/>
              <a:gd name="connsiteY0" fmla="*/ 1008125 h 1041991"/>
              <a:gd name="connsiteX1" fmla="*/ 422439 w 2578363"/>
              <a:gd name="connsiteY1" fmla="*/ 12626 h 1041991"/>
              <a:gd name="connsiteX2" fmla="*/ 2572986 w 2578363"/>
              <a:gd name="connsiteY2" fmla="*/ 0 h 1041991"/>
              <a:gd name="connsiteX3" fmla="*/ 2578363 w 2578363"/>
              <a:gd name="connsiteY3" fmla="*/ 1041991 h 1041991"/>
              <a:gd name="connsiteX4" fmla="*/ 0 w 2578363"/>
              <a:gd name="connsiteY4" fmla="*/ 1008125 h 1041991"/>
              <a:gd name="connsiteX0" fmla="*/ 0 w 2573080"/>
              <a:gd name="connsiteY0" fmla="*/ 1008125 h 1041991"/>
              <a:gd name="connsiteX1" fmla="*/ 422439 w 2573080"/>
              <a:gd name="connsiteY1" fmla="*/ 12626 h 1041991"/>
              <a:gd name="connsiteX2" fmla="*/ 2572986 w 2573080"/>
              <a:gd name="connsiteY2" fmla="*/ 0 h 1041991"/>
              <a:gd name="connsiteX3" fmla="*/ 2552361 w 2573080"/>
              <a:gd name="connsiteY3" fmla="*/ 1041991 h 1041991"/>
              <a:gd name="connsiteX4" fmla="*/ 0 w 2573080"/>
              <a:gd name="connsiteY4" fmla="*/ 1008125 h 1041991"/>
              <a:gd name="connsiteX0" fmla="*/ 0 w 2573080"/>
              <a:gd name="connsiteY0" fmla="*/ 1008500 h 1042366"/>
              <a:gd name="connsiteX1" fmla="*/ 422439 w 2573080"/>
              <a:gd name="connsiteY1" fmla="*/ 0 h 1042366"/>
              <a:gd name="connsiteX2" fmla="*/ 2572986 w 2573080"/>
              <a:gd name="connsiteY2" fmla="*/ 375 h 1042366"/>
              <a:gd name="connsiteX3" fmla="*/ 2552361 w 2573080"/>
              <a:gd name="connsiteY3" fmla="*/ 1042366 h 1042366"/>
              <a:gd name="connsiteX4" fmla="*/ 0 w 2573080"/>
              <a:gd name="connsiteY4" fmla="*/ 1008500 h 1042366"/>
              <a:gd name="connsiteX0" fmla="*/ 0 w 2552361"/>
              <a:gd name="connsiteY0" fmla="*/ 1008500 h 1042366"/>
              <a:gd name="connsiteX1" fmla="*/ 422439 w 2552361"/>
              <a:gd name="connsiteY1" fmla="*/ 0 h 1042366"/>
              <a:gd name="connsiteX2" fmla="*/ 2412641 w 2552361"/>
              <a:gd name="connsiteY2" fmla="*/ 95716 h 1042366"/>
              <a:gd name="connsiteX3" fmla="*/ 2552361 w 2552361"/>
              <a:gd name="connsiteY3" fmla="*/ 1042366 h 1042366"/>
              <a:gd name="connsiteX4" fmla="*/ 0 w 2552361"/>
              <a:gd name="connsiteY4" fmla="*/ 1008500 h 1042366"/>
              <a:gd name="connsiteX0" fmla="*/ 0 w 2552361"/>
              <a:gd name="connsiteY0" fmla="*/ 1008500 h 1042366"/>
              <a:gd name="connsiteX1" fmla="*/ 422439 w 2552361"/>
              <a:gd name="connsiteY1" fmla="*/ 0 h 1042366"/>
              <a:gd name="connsiteX2" fmla="*/ 2551317 w 2552361"/>
              <a:gd name="connsiteY2" fmla="*/ 9043 h 1042366"/>
              <a:gd name="connsiteX3" fmla="*/ 2552361 w 2552361"/>
              <a:gd name="connsiteY3" fmla="*/ 1042366 h 1042366"/>
              <a:gd name="connsiteX4" fmla="*/ 0 w 2552361"/>
              <a:gd name="connsiteY4" fmla="*/ 1008500 h 1042366"/>
              <a:gd name="connsiteX0" fmla="*/ 0 w 2553913"/>
              <a:gd name="connsiteY0" fmla="*/ 1008500 h 1042366"/>
              <a:gd name="connsiteX1" fmla="*/ 422439 w 2553913"/>
              <a:gd name="connsiteY1" fmla="*/ 0 h 1042366"/>
              <a:gd name="connsiteX2" fmla="*/ 2551317 w 2553913"/>
              <a:gd name="connsiteY2" fmla="*/ 9043 h 1042366"/>
              <a:gd name="connsiteX3" fmla="*/ 2552361 w 2553913"/>
              <a:gd name="connsiteY3" fmla="*/ 1042366 h 1042366"/>
              <a:gd name="connsiteX4" fmla="*/ 0 w 2553913"/>
              <a:gd name="connsiteY4" fmla="*/ 1008500 h 1042366"/>
              <a:gd name="connsiteX0" fmla="*/ 0 w 2553913"/>
              <a:gd name="connsiteY0" fmla="*/ 1008500 h 1042366"/>
              <a:gd name="connsiteX1" fmla="*/ 422439 w 2553913"/>
              <a:gd name="connsiteY1" fmla="*/ 0 h 1042366"/>
              <a:gd name="connsiteX2" fmla="*/ 2551317 w 2553913"/>
              <a:gd name="connsiteY2" fmla="*/ 9043 h 1042366"/>
              <a:gd name="connsiteX3" fmla="*/ 2552361 w 2553913"/>
              <a:gd name="connsiteY3" fmla="*/ 1042366 h 1042366"/>
              <a:gd name="connsiteX4" fmla="*/ 0 w 2553913"/>
              <a:gd name="connsiteY4" fmla="*/ 1008500 h 1042366"/>
              <a:gd name="connsiteX0" fmla="*/ 0 w 2553913"/>
              <a:gd name="connsiteY0" fmla="*/ 1008500 h 1042366"/>
              <a:gd name="connsiteX1" fmla="*/ 422439 w 2553913"/>
              <a:gd name="connsiteY1" fmla="*/ 0 h 1042366"/>
              <a:gd name="connsiteX2" fmla="*/ 2551317 w 2553913"/>
              <a:gd name="connsiteY2" fmla="*/ 9043 h 1042366"/>
              <a:gd name="connsiteX3" fmla="*/ 2552361 w 2553913"/>
              <a:gd name="connsiteY3" fmla="*/ 1042366 h 1042366"/>
              <a:gd name="connsiteX4" fmla="*/ 0 w 2553913"/>
              <a:gd name="connsiteY4" fmla="*/ 1008500 h 1042366"/>
              <a:gd name="connsiteX0" fmla="*/ 0 w 2553913"/>
              <a:gd name="connsiteY0" fmla="*/ 1008500 h 1042366"/>
              <a:gd name="connsiteX1" fmla="*/ 422439 w 2553913"/>
              <a:gd name="connsiteY1" fmla="*/ 0 h 1042366"/>
              <a:gd name="connsiteX2" fmla="*/ 2551317 w 2553913"/>
              <a:gd name="connsiteY2" fmla="*/ 9043 h 1042366"/>
              <a:gd name="connsiteX3" fmla="*/ 2552361 w 2553913"/>
              <a:gd name="connsiteY3" fmla="*/ 1042366 h 1042366"/>
              <a:gd name="connsiteX4" fmla="*/ 0 w 2553913"/>
              <a:gd name="connsiteY4" fmla="*/ 1008500 h 1042366"/>
              <a:gd name="connsiteX0" fmla="*/ 0 w 2553913"/>
              <a:gd name="connsiteY0" fmla="*/ 1008982 h 1042848"/>
              <a:gd name="connsiteX1" fmla="*/ 422439 w 2553913"/>
              <a:gd name="connsiteY1" fmla="*/ 482 h 1042848"/>
              <a:gd name="connsiteX2" fmla="*/ 2551317 w 2553913"/>
              <a:gd name="connsiteY2" fmla="*/ 0 h 1042848"/>
              <a:gd name="connsiteX3" fmla="*/ 2552361 w 2553913"/>
              <a:gd name="connsiteY3" fmla="*/ 1042848 h 1042848"/>
              <a:gd name="connsiteX4" fmla="*/ 0 w 2553913"/>
              <a:gd name="connsiteY4" fmla="*/ 1008982 h 1042848"/>
              <a:gd name="connsiteX0" fmla="*/ 0 w 2572963"/>
              <a:gd name="connsiteY0" fmla="*/ 1047082 h 1047082"/>
              <a:gd name="connsiteX1" fmla="*/ 441489 w 2572963"/>
              <a:gd name="connsiteY1" fmla="*/ 482 h 1047082"/>
              <a:gd name="connsiteX2" fmla="*/ 2570367 w 2572963"/>
              <a:gd name="connsiteY2" fmla="*/ 0 h 1047082"/>
              <a:gd name="connsiteX3" fmla="*/ 2571411 w 2572963"/>
              <a:gd name="connsiteY3" fmla="*/ 1042848 h 1047082"/>
              <a:gd name="connsiteX4" fmla="*/ 0 w 2572963"/>
              <a:gd name="connsiteY4" fmla="*/ 1047082 h 10470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72963" h="1047082">
                <a:moveTo>
                  <a:pt x="0" y="1047082"/>
                </a:moveTo>
                <a:lnTo>
                  <a:pt x="441489" y="482"/>
                </a:lnTo>
                <a:lnTo>
                  <a:pt x="2570367" y="0"/>
                </a:lnTo>
                <a:cubicBezTo>
                  <a:pt x="2576492" y="638"/>
                  <a:pt x="2569619" y="695518"/>
                  <a:pt x="2571411" y="1042848"/>
                </a:cubicBezTo>
                <a:lnTo>
                  <a:pt x="0" y="1047082"/>
                </a:lnTo>
                <a:close/>
              </a:path>
            </a:pathLst>
          </a:custGeom>
          <a:solidFill>
            <a:srgbClr val="005EB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noFill/>
            </a:endParaRPr>
          </a:p>
        </p:txBody>
      </p:sp>
      <p:sp>
        <p:nvSpPr>
          <p:cNvPr id="5" name="Parallelogram 9">
            <a:extLst>
              <a:ext uri="{FF2B5EF4-FFF2-40B4-BE49-F238E27FC236}">
                <a16:creationId xmlns:a16="http://schemas.microsoft.com/office/drawing/2014/main" id="{F0FFC30D-2A7B-82BD-6015-519C3AB5F7D0}"/>
              </a:ext>
            </a:extLst>
          </p:cNvPr>
          <p:cNvSpPr/>
          <p:nvPr userDrawn="1"/>
        </p:nvSpPr>
        <p:spPr>
          <a:xfrm rot="10800000" flipV="1">
            <a:off x="5943601" y="1870726"/>
            <a:ext cx="6249743" cy="4987274"/>
          </a:xfrm>
          <a:custGeom>
            <a:avLst/>
            <a:gdLst>
              <a:gd name="connsiteX0" fmla="*/ 0 w 9525000"/>
              <a:gd name="connsiteY0" fmla="*/ 5029200 h 5029200"/>
              <a:gd name="connsiteX1" fmla="*/ 2030037 w 9525000"/>
              <a:gd name="connsiteY1" fmla="*/ 0 h 5029200"/>
              <a:gd name="connsiteX2" fmla="*/ 9525000 w 9525000"/>
              <a:gd name="connsiteY2" fmla="*/ 0 h 5029200"/>
              <a:gd name="connsiteX3" fmla="*/ 7494963 w 9525000"/>
              <a:gd name="connsiteY3" fmla="*/ 5029200 h 5029200"/>
              <a:gd name="connsiteX4" fmla="*/ 0 w 9525000"/>
              <a:gd name="connsiteY4" fmla="*/ 5029200 h 5029200"/>
              <a:gd name="connsiteX0" fmla="*/ 0 w 9525000"/>
              <a:gd name="connsiteY0" fmla="*/ 5029200 h 5029200"/>
              <a:gd name="connsiteX1" fmla="*/ 3266170 w 9525000"/>
              <a:gd name="connsiteY1" fmla="*/ 16933 h 5029200"/>
              <a:gd name="connsiteX2" fmla="*/ 9525000 w 9525000"/>
              <a:gd name="connsiteY2" fmla="*/ 0 h 5029200"/>
              <a:gd name="connsiteX3" fmla="*/ 7494963 w 9525000"/>
              <a:gd name="connsiteY3" fmla="*/ 5029200 h 5029200"/>
              <a:gd name="connsiteX4" fmla="*/ 0 w 9525000"/>
              <a:gd name="connsiteY4" fmla="*/ 5029200 h 5029200"/>
              <a:gd name="connsiteX0" fmla="*/ 0 w 6307667"/>
              <a:gd name="connsiteY0" fmla="*/ 4995334 h 5029200"/>
              <a:gd name="connsiteX1" fmla="*/ 48837 w 6307667"/>
              <a:gd name="connsiteY1" fmla="*/ 16933 h 5029200"/>
              <a:gd name="connsiteX2" fmla="*/ 6307667 w 6307667"/>
              <a:gd name="connsiteY2" fmla="*/ 0 h 5029200"/>
              <a:gd name="connsiteX3" fmla="*/ 4277630 w 6307667"/>
              <a:gd name="connsiteY3" fmla="*/ 5029200 h 5029200"/>
              <a:gd name="connsiteX4" fmla="*/ 0 w 6307667"/>
              <a:gd name="connsiteY4" fmla="*/ 4995334 h 5029200"/>
              <a:gd name="connsiteX0" fmla="*/ 0 w 6307667"/>
              <a:gd name="connsiteY0" fmla="*/ 5028787 h 5029200"/>
              <a:gd name="connsiteX1" fmla="*/ 48837 w 6307667"/>
              <a:gd name="connsiteY1" fmla="*/ 16933 h 5029200"/>
              <a:gd name="connsiteX2" fmla="*/ 6307667 w 6307667"/>
              <a:gd name="connsiteY2" fmla="*/ 0 h 5029200"/>
              <a:gd name="connsiteX3" fmla="*/ 4277630 w 6307667"/>
              <a:gd name="connsiteY3" fmla="*/ 5029200 h 5029200"/>
              <a:gd name="connsiteX4" fmla="*/ 0 w 6307667"/>
              <a:gd name="connsiteY4" fmla="*/ 5028787 h 5029200"/>
              <a:gd name="connsiteX0" fmla="*/ 1344 w 6309011"/>
              <a:gd name="connsiteY0" fmla="*/ 5028787 h 5029200"/>
              <a:gd name="connsiteX1" fmla="*/ 0 w 6309011"/>
              <a:gd name="connsiteY1" fmla="*/ 22509 h 5029200"/>
              <a:gd name="connsiteX2" fmla="*/ 6309011 w 6309011"/>
              <a:gd name="connsiteY2" fmla="*/ 0 h 5029200"/>
              <a:gd name="connsiteX3" fmla="*/ 4278974 w 6309011"/>
              <a:gd name="connsiteY3" fmla="*/ 5029200 h 5029200"/>
              <a:gd name="connsiteX4" fmla="*/ 1344 w 6309011"/>
              <a:gd name="connsiteY4" fmla="*/ 5028787 h 5029200"/>
              <a:gd name="connsiteX0" fmla="*/ 1344 w 6309011"/>
              <a:gd name="connsiteY0" fmla="*/ 5045307 h 5045720"/>
              <a:gd name="connsiteX1" fmla="*/ 0 w 6309011"/>
              <a:gd name="connsiteY1" fmla="*/ 0 h 5045720"/>
              <a:gd name="connsiteX2" fmla="*/ 6309011 w 6309011"/>
              <a:gd name="connsiteY2" fmla="*/ 16520 h 5045720"/>
              <a:gd name="connsiteX3" fmla="*/ 4278974 w 6309011"/>
              <a:gd name="connsiteY3" fmla="*/ 5045720 h 5045720"/>
              <a:gd name="connsiteX4" fmla="*/ 1344 w 6309011"/>
              <a:gd name="connsiteY4" fmla="*/ 5045307 h 5045720"/>
              <a:gd name="connsiteX0" fmla="*/ 1344 w 6309011"/>
              <a:gd name="connsiteY0" fmla="*/ 5028787 h 5029200"/>
              <a:gd name="connsiteX1" fmla="*/ 0 w 6309011"/>
              <a:gd name="connsiteY1" fmla="*/ 16933 h 5029200"/>
              <a:gd name="connsiteX2" fmla="*/ 6309011 w 6309011"/>
              <a:gd name="connsiteY2" fmla="*/ 0 h 5029200"/>
              <a:gd name="connsiteX3" fmla="*/ 4278974 w 6309011"/>
              <a:gd name="connsiteY3" fmla="*/ 5029200 h 5029200"/>
              <a:gd name="connsiteX4" fmla="*/ 1344 w 6309011"/>
              <a:gd name="connsiteY4" fmla="*/ 5028787 h 5029200"/>
              <a:gd name="connsiteX0" fmla="*/ 1344 w 6309011"/>
              <a:gd name="connsiteY0" fmla="*/ 5034157 h 5034570"/>
              <a:gd name="connsiteX1" fmla="*/ 0 w 6309011"/>
              <a:gd name="connsiteY1" fmla="*/ 0 h 5034570"/>
              <a:gd name="connsiteX2" fmla="*/ 6309011 w 6309011"/>
              <a:gd name="connsiteY2" fmla="*/ 5370 h 5034570"/>
              <a:gd name="connsiteX3" fmla="*/ 4278974 w 6309011"/>
              <a:gd name="connsiteY3" fmla="*/ 5034570 h 5034570"/>
              <a:gd name="connsiteX4" fmla="*/ 1344 w 6309011"/>
              <a:gd name="connsiteY4" fmla="*/ 5034157 h 503457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309011" h="5034570">
                <a:moveTo>
                  <a:pt x="1344" y="5034157"/>
                </a:moveTo>
                <a:lnTo>
                  <a:pt x="0" y="0"/>
                </a:lnTo>
                <a:lnTo>
                  <a:pt x="6309011" y="5370"/>
                </a:lnTo>
                <a:lnTo>
                  <a:pt x="4278974" y="5034570"/>
                </a:lnTo>
                <a:lnTo>
                  <a:pt x="1344" y="5034157"/>
                </a:lnTo>
                <a:close/>
              </a:path>
            </a:pathLst>
          </a:custGeom>
          <a:solidFill>
            <a:srgbClr val="005EB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noFill/>
            </a:endParaRPr>
          </a:p>
        </p:txBody>
      </p:sp>
      <p:sp>
        <p:nvSpPr>
          <p:cNvPr id="7" name="Parallelogram 11">
            <a:extLst>
              <a:ext uri="{FF2B5EF4-FFF2-40B4-BE49-F238E27FC236}">
                <a16:creationId xmlns:a16="http://schemas.microsoft.com/office/drawing/2014/main" id="{F0DE07F2-322A-79D6-992E-325DF6955470}"/>
              </a:ext>
            </a:extLst>
          </p:cNvPr>
          <p:cNvSpPr/>
          <p:nvPr userDrawn="1"/>
        </p:nvSpPr>
        <p:spPr>
          <a:xfrm rot="10800000" flipV="1">
            <a:off x="5257797" y="4861731"/>
            <a:ext cx="3544187" cy="1996273"/>
          </a:xfrm>
          <a:custGeom>
            <a:avLst/>
            <a:gdLst>
              <a:gd name="connsiteX0" fmla="*/ 0 w 3999868"/>
              <a:gd name="connsiteY0" fmla="*/ 3300216 h 3300216"/>
              <a:gd name="connsiteX1" fmla="*/ 1332132 w 3999868"/>
              <a:gd name="connsiteY1" fmla="*/ 0 h 3300216"/>
              <a:gd name="connsiteX2" fmla="*/ 3999868 w 3999868"/>
              <a:gd name="connsiteY2" fmla="*/ 0 h 3300216"/>
              <a:gd name="connsiteX3" fmla="*/ 2667736 w 3999868"/>
              <a:gd name="connsiteY3" fmla="*/ 3300216 h 3300216"/>
              <a:gd name="connsiteX4" fmla="*/ 0 w 3999868"/>
              <a:gd name="connsiteY4" fmla="*/ 3300216 h 3300216"/>
              <a:gd name="connsiteX0" fmla="*/ 0 w 3999868"/>
              <a:gd name="connsiteY0" fmla="*/ 3300216 h 3300216"/>
              <a:gd name="connsiteX1" fmla="*/ 1332132 w 3999868"/>
              <a:gd name="connsiteY1" fmla="*/ 0 h 3300216"/>
              <a:gd name="connsiteX2" fmla="*/ 3999868 w 3999868"/>
              <a:gd name="connsiteY2" fmla="*/ 0 h 3300216"/>
              <a:gd name="connsiteX3" fmla="*/ 3209602 w 3999868"/>
              <a:gd name="connsiteY3" fmla="*/ 1979416 h 3300216"/>
              <a:gd name="connsiteX4" fmla="*/ 0 w 3999868"/>
              <a:gd name="connsiteY4" fmla="*/ 3300216 h 3300216"/>
              <a:gd name="connsiteX0" fmla="*/ 0 w 3508801"/>
              <a:gd name="connsiteY0" fmla="*/ 2097949 h 2097949"/>
              <a:gd name="connsiteX1" fmla="*/ 841065 w 3508801"/>
              <a:gd name="connsiteY1" fmla="*/ 0 h 2097949"/>
              <a:gd name="connsiteX2" fmla="*/ 3508801 w 3508801"/>
              <a:gd name="connsiteY2" fmla="*/ 0 h 2097949"/>
              <a:gd name="connsiteX3" fmla="*/ 2718535 w 3508801"/>
              <a:gd name="connsiteY3" fmla="*/ 1979416 h 2097949"/>
              <a:gd name="connsiteX4" fmla="*/ 0 w 3508801"/>
              <a:gd name="connsiteY4" fmla="*/ 2097949 h 2097949"/>
              <a:gd name="connsiteX0" fmla="*/ 0 w 3425167"/>
              <a:gd name="connsiteY0" fmla="*/ 1925105 h 1979416"/>
              <a:gd name="connsiteX1" fmla="*/ 757431 w 3425167"/>
              <a:gd name="connsiteY1" fmla="*/ 0 h 1979416"/>
              <a:gd name="connsiteX2" fmla="*/ 3425167 w 3425167"/>
              <a:gd name="connsiteY2" fmla="*/ 0 h 1979416"/>
              <a:gd name="connsiteX3" fmla="*/ 2634901 w 3425167"/>
              <a:gd name="connsiteY3" fmla="*/ 1979416 h 1979416"/>
              <a:gd name="connsiteX4" fmla="*/ 0 w 3425167"/>
              <a:gd name="connsiteY4" fmla="*/ 1925105 h 1979416"/>
              <a:gd name="connsiteX0" fmla="*/ 0 w 3425167"/>
              <a:gd name="connsiteY0" fmla="*/ 1925105 h 1929235"/>
              <a:gd name="connsiteX1" fmla="*/ 757431 w 3425167"/>
              <a:gd name="connsiteY1" fmla="*/ 0 h 1929235"/>
              <a:gd name="connsiteX2" fmla="*/ 3425167 w 3425167"/>
              <a:gd name="connsiteY2" fmla="*/ 0 h 1929235"/>
              <a:gd name="connsiteX3" fmla="*/ 2657203 w 3425167"/>
              <a:gd name="connsiteY3" fmla="*/ 1929235 h 1929235"/>
              <a:gd name="connsiteX4" fmla="*/ 0 w 3425167"/>
              <a:gd name="connsiteY4" fmla="*/ 1925105 h 19292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25167" h="1929235">
                <a:moveTo>
                  <a:pt x="0" y="1925105"/>
                </a:moveTo>
                <a:lnTo>
                  <a:pt x="757431" y="0"/>
                </a:lnTo>
                <a:lnTo>
                  <a:pt x="3425167" y="0"/>
                </a:lnTo>
                <a:lnTo>
                  <a:pt x="2657203" y="1929235"/>
                </a:lnTo>
                <a:lnTo>
                  <a:pt x="0" y="1925105"/>
                </a:lnTo>
                <a:close/>
              </a:path>
            </a:pathLst>
          </a:custGeom>
          <a:solidFill>
            <a:srgbClr val="008F9C">
              <a:alpha val="73159"/>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noFill/>
            </a:endParaRPr>
          </a:p>
        </p:txBody>
      </p:sp>
      <p:sp>
        <p:nvSpPr>
          <p:cNvPr id="8" name="Parallelogram 7">
            <a:extLst>
              <a:ext uri="{FF2B5EF4-FFF2-40B4-BE49-F238E27FC236}">
                <a16:creationId xmlns:a16="http://schemas.microsoft.com/office/drawing/2014/main" id="{1A176806-E05C-D7EC-8F31-40155858D42A}"/>
              </a:ext>
            </a:extLst>
          </p:cNvPr>
          <p:cNvSpPr/>
          <p:nvPr userDrawn="1"/>
        </p:nvSpPr>
        <p:spPr>
          <a:xfrm rot="10800000" flipV="1">
            <a:off x="6915151" y="-1"/>
            <a:ext cx="4892292" cy="6872289"/>
          </a:xfrm>
          <a:custGeom>
            <a:avLst/>
            <a:gdLst>
              <a:gd name="connsiteX0" fmla="*/ 0 w 5920992"/>
              <a:gd name="connsiteY0" fmla="*/ 6858000 h 6858000"/>
              <a:gd name="connsiteX1" fmla="*/ 4295147 w 5920992"/>
              <a:gd name="connsiteY1" fmla="*/ 0 h 6858000"/>
              <a:gd name="connsiteX2" fmla="*/ 5920992 w 5920992"/>
              <a:gd name="connsiteY2" fmla="*/ 0 h 6858000"/>
              <a:gd name="connsiteX3" fmla="*/ 1625845 w 5920992"/>
              <a:gd name="connsiteY3" fmla="*/ 6858000 h 6858000"/>
              <a:gd name="connsiteX4" fmla="*/ 0 w 5920992"/>
              <a:gd name="connsiteY4" fmla="*/ 6858000 h 6858000"/>
              <a:gd name="connsiteX0" fmla="*/ 0 w 5920992"/>
              <a:gd name="connsiteY0" fmla="*/ 6858000 h 6858000"/>
              <a:gd name="connsiteX1" fmla="*/ 2594934 w 5920992"/>
              <a:gd name="connsiteY1" fmla="*/ 14287 h 6858000"/>
              <a:gd name="connsiteX2" fmla="*/ 5920992 w 5920992"/>
              <a:gd name="connsiteY2" fmla="*/ 0 h 6858000"/>
              <a:gd name="connsiteX3" fmla="*/ 1625845 w 5920992"/>
              <a:gd name="connsiteY3" fmla="*/ 6858000 h 6858000"/>
              <a:gd name="connsiteX4" fmla="*/ 0 w 5920992"/>
              <a:gd name="connsiteY4" fmla="*/ 6858000 h 6858000"/>
              <a:gd name="connsiteX0" fmla="*/ 0 w 4720842"/>
              <a:gd name="connsiteY0" fmla="*/ 6843713 h 6843713"/>
              <a:gd name="connsiteX1" fmla="*/ 2594934 w 4720842"/>
              <a:gd name="connsiteY1" fmla="*/ 0 h 6843713"/>
              <a:gd name="connsiteX2" fmla="*/ 4720842 w 4720842"/>
              <a:gd name="connsiteY2" fmla="*/ 1 h 6843713"/>
              <a:gd name="connsiteX3" fmla="*/ 1625845 w 4720842"/>
              <a:gd name="connsiteY3" fmla="*/ 6843713 h 6843713"/>
              <a:gd name="connsiteX4" fmla="*/ 0 w 4720842"/>
              <a:gd name="connsiteY4" fmla="*/ 6843713 h 6843713"/>
              <a:gd name="connsiteX0" fmla="*/ 0 w 4720842"/>
              <a:gd name="connsiteY0" fmla="*/ 6843713 h 6858001"/>
              <a:gd name="connsiteX1" fmla="*/ 2594934 w 4720842"/>
              <a:gd name="connsiteY1" fmla="*/ 0 h 6858001"/>
              <a:gd name="connsiteX2" fmla="*/ 4720842 w 4720842"/>
              <a:gd name="connsiteY2" fmla="*/ 1 h 6858001"/>
              <a:gd name="connsiteX3" fmla="*/ 1940170 w 4720842"/>
              <a:gd name="connsiteY3" fmla="*/ 6858001 h 6858001"/>
              <a:gd name="connsiteX4" fmla="*/ 0 w 4720842"/>
              <a:gd name="connsiteY4" fmla="*/ 6843713 h 6858001"/>
              <a:gd name="connsiteX0" fmla="*/ 0 w 4892292"/>
              <a:gd name="connsiteY0" fmla="*/ 6843713 h 6858001"/>
              <a:gd name="connsiteX1" fmla="*/ 2766384 w 4892292"/>
              <a:gd name="connsiteY1" fmla="*/ 0 h 6858001"/>
              <a:gd name="connsiteX2" fmla="*/ 4892292 w 4892292"/>
              <a:gd name="connsiteY2" fmla="*/ 1 h 6858001"/>
              <a:gd name="connsiteX3" fmla="*/ 2111620 w 4892292"/>
              <a:gd name="connsiteY3" fmla="*/ 6858001 h 6858001"/>
              <a:gd name="connsiteX4" fmla="*/ 0 w 4892292"/>
              <a:gd name="connsiteY4" fmla="*/ 6843713 h 68580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92292" h="6858001">
                <a:moveTo>
                  <a:pt x="0" y="6843713"/>
                </a:moveTo>
                <a:lnTo>
                  <a:pt x="2766384" y="0"/>
                </a:lnTo>
                <a:lnTo>
                  <a:pt x="4892292" y="1"/>
                </a:lnTo>
                <a:lnTo>
                  <a:pt x="2111620" y="6858001"/>
                </a:lnTo>
                <a:lnTo>
                  <a:pt x="0" y="6843713"/>
                </a:lnTo>
                <a:close/>
              </a:path>
            </a:pathLst>
          </a:custGeom>
          <a:solidFill>
            <a:srgbClr val="008C95">
              <a:alpha val="5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noFill/>
              </a:rPr>
              <a:t>A</a:t>
            </a:r>
          </a:p>
        </p:txBody>
      </p:sp>
      <p:sp>
        <p:nvSpPr>
          <p:cNvPr id="9" name="Title 4">
            <a:extLst>
              <a:ext uri="{FF2B5EF4-FFF2-40B4-BE49-F238E27FC236}">
                <a16:creationId xmlns:a16="http://schemas.microsoft.com/office/drawing/2014/main" id="{CE2AC7F4-E641-1D16-C6D7-90F4B86742AB}"/>
              </a:ext>
            </a:extLst>
          </p:cNvPr>
          <p:cNvSpPr>
            <a:spLocks noGrp="1"/>
          </p:cNvSpPr>
          <p:nvPr>
            <p:ph type="title"/>
          </p:nvPr>
        </p:nvSpPr>
        <p:spPr>
          <a:xfrm>
            <a:off x="537402" y="1823898"/>
            <a:ext cx="5020300" cy="1147902"/>
          </a:xfrm>
          <a:prstGeom prst="rect">
            <a:avLst/>
          </a:prstGeom>
        </p:spPr>
        <p:txBody>
          <a:bodyPr/>
          <a:lstStyle>
            <a:lvl1pPr>
              <a:defRPr sz="2475" b="1">
                <a:solidFill>
                  <a:srgbClr val="606060"/>
                </a:solidFill>
                <a:latin typeface="Arial" panose="020B0604020202020204" pitchFamily="34" charset="0"/>
                <a:cs typeface="Arial" panose="020B0604020202020204" pitchFamily="34" charset="0"/>
              </a:defRPr>
            </a:lvl1pPr>
          </a:lstStyle>
          <a:p>
            <a:r>
              <a:rPr lang="en-GB"/>
              <a:t>Click to edit Master title style</a:t>
            </a:r>
            <a:endParaRPr lang="en-US"/>
          </a:p>
        </p:txBody>
      </p:sp>
      <p:sp>
        <p:nvSpPr>
          <p:cNvPr id="13" name="Text Placeholder 5">
            <a:extLst>
              <a:ext uri="{FF2B5EF4-FFF2-40B4-BE49-F238E27FC236}">
                <a16:creationId xmlns:a16="http://schemas.microsoft.com/office/drawing/2014/main" id="{06AC6396-24D2-6520-9B08-D9915B13C25F}"/>
              </a:ext>
            </a:extLst>
          </p:cNvPr>
          <p:cNvSpPr>
            <a:spLocks noGrp="1"/>
          </p:cNvSpPr>
          <p:nvPr>
            <p:ph type="body" sz="quarter" idx="10"/>
          </p:nvPr>
        </p:nvSpPr>
        <p:spPr>
          <a:xfrm>
            <a:off x="538164" y="3429004"/>
            <a:ext cx="8377237" cy="626647"/>
          </a:xfrm>
          <a:prstGeom prst="rect">
            <a:avLst/>
          </a:prstGeom>
        </p:spPr>
        <p:txBody>
          <a:bodyPr/>
          <a:lstStyle>
            <a:lvl1pPr>
              <a:defRPr sz="1350" b="1">
                <a:solidFill>
                  <a:srgbClr val="008F9C"/>
                </a:solidFill>
                <a:latin typeface="Arial" panose="020B0604020202020204" pitchFamily="34" charset="0"/>
                <a:cs typeface="Arial" panose="020B0604020202020204" pitchFamily="34" charset="0"/>
              </a:defRPr>
            </a:lvl1pPr>
            <a:lvl2pPr>
              <a:defRPr sz="1350" b="1">
                <a:solidFill>
                  <a:srgbClr val="008F9C"/>
                </a:solidFill>
                <a:latin typeface="Arial" panose="020B0604020202020204" pitchFamily="34" charset="0"/>
                <a:cs typeface="Arial" panose="020B0604020202020204" pitchFamily="34" charset="0"/>
              </a:defRPr>
            </a:lvl2pPr>
            <a:lvl3pPr>
              <a:defRPr sz="1350" b="1">
                <a:solidFill>
                  <a:srgbClr val="008F9C"/>
                </a:solidFill>
                <a:latin typeface="Arial" panose="020B0604020202020204" pitchFamily="34" charset="0"/>
                <a:cs typeface="Arial" panose="020B0604020202020204" pitchFamily="34" charset="0"/>
              </a:defRPr>
            </a:lvl3pPr>
            <a:lvl4pPr>
              <a:defRPr sz="1350" b="1">
                <a:solidFill>
                  <a:srgbClr val="008F9C"/>
                </a:solidFill>
                <a:latin typeface="Arial" panose="020B0604020202020204" pitchFamily="34" charset="0"/>
                <a:cs typeface="Arial" panose="020B0604020202020204" pitchFamily="34" charset="0"/>
              </a:defRPr>
            </a:lvl4pPr>
            <a:lvl5pPr>
              <a:defRPr sz="1350" b="1">
                <a:solidFill>
                  <a:srgbClr val="008F9C"/>
                </a:solidFill>
                <a:latin typeface="Arial" panose="020B0604020202020204" pitchFamily="34" charset="0"/>
                <a:cs typeface="Arial" panose="020B0604020202020204" pitchFamily="34" charset="0"/>
              </a:defRPr>
            </a:lvl5pPr>
          </a:lstStyle>
          <a:p>
            <a:pPr lvl="0"/>
            <a:r>
              <a:rPr lang="en-GB"/>
              <a:t>Click to edit Master text styles</a:t>
            </a:r>
          </a:p>
        </p:txBody>
      </p:sp>
    </p:spTree>
    <p:extLst>
      <p:ext uri="{BB962C8B-B14F-4D97-AF65-F5344CB8AC3E}">
        <p14:creationId xmlns:p14="http://schemas.microsoft.com/office/powerpoint/2010/main" val="394075497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Speaker">
    <p:spTree>
      <p:nvGrpSpPr>
        <p:cNvPr id="1" name=""/>
        <p:cNvGrpSpPr/>
        <p:nvPr/>
      </p:nvGrpSpPr>
      <p:grpSpPr>
        <a:xfrm>
          <a:off x="0" y="0"/>
          <a:ext cx="0" cy="0"/>
          <a:chOff x="0" y="0"/>
          <a:chExt cx="0" cy="0"/>
        </a:xfrm>
      </p:grpSpPr>
      <p:sp>
        <p:nvSpPr>
          <p:cNvPr id="5" name="Parallelogram 4">
            <a:extLst>
              <a:ext uri="{FF2B5EF4-FFF2-40B4-BE49-F238E27FC236}">
                <a16:creationId xmlns:a16="http://schemas.microsoft.com/office/drawing/2014/main" id="{CF5357A5-EA90-CD8A-676A-F56E0E1D097D}"/>
              </a:ext>
            </a:extLst>
          </p:cNvPr>
          <p:cNvSpPr/>
          <p:nvPr userDrawn="1"/>
        </p:nvSpPr>
        <p:spPr>
          <a:xfrm rot="10800000" flipV="1">
            <a:off x="9818875" y="4110990"/>
            <a:ext cx="2378172" cy="2752505"/>
          </a:xfrm>
          <a:custGeom>
            <a:avLst/>
            <a:gdLst>
              <a:gd name="connsiteX0" fmla="*/ 0 w 3999868"/>
              <a:gd name="connsiteY0" fmla="*/ 3857232 h 3857232"/>
              <a:gd name="connsiteX1" fmla="*/ 1556972 w 3999868"/>
              <a:gd name="connsiteY1" fmla="*/ 0 h 3857232"/>
              <a:gd name="connsiteX2" fmla="*/ 3999868 w 3999868"/>
              <a:gd name="connsiteY2" fmla="*/ 0 h 3857232"/>
              <a:gd name="connsiteX3" fmla="*/ 2442896 w 3999868"/>
              <a:gd name="connsiteY3" fmla="*/ 3857232 h 3857232"/>
              <a:gd name="connsiteX4" fmla="*/ 0 w 3999868"/>
              <a:gd name="connsiteY4" fmla="*/ 3857232 h 3857232"/>
              <a:gd name="connsiteX0" fmla="*/ 0 w 3999868"/>
              <a:gd name="connsiteY0" fmla="*/ 3857232 h 3857232"/>
              <a:gd name="connsiteX1" fmla="*/ 1623173 w 3999868"/>
              <a:gd name="connsiteY1" fmla="*/ 0 h 3857232"/>
              <a:gd name="connsiteX2" fmla="*/ 3999868 w 3999868"/>
              <a:gd name="connsiteY2" fmla="*/ 0 h 3857232"/>
              <a:gd name="connsiteX3" fmla="*/ 2442896 w 3999868"/>
              <a:gd name="connsiteY3" fmla="*/ 3857232 h 3857232"/>
              <a:gd name="connsiteX4" fmla="*/ 0 w 3999868"/>
              <a:gd name="connsiteY4" fmla="*/ 3857232 h 3857232"/>
              <a:gd name="connsiteX0" fmla="*/ 0 w 2390359"/>
              <a:gd name="connsiteY0" fmla="*/ 3737243 h 3857232"/>
              <a:gd name="connsiteX1" fmla="*/ 13664 w 2390359"/>
              <a:gd name="connsiteY1" fmla="*/ 0 h 3857232"/>
              <a:gd name="connsiteX2" fmla="*/ 2390359 w 2390359"/>
              <a:gd name="connsiteY2" fmla="*/ 0 h 3857232"/>
              <a:gd name="connsiteX3" fmla="*/ 833387 w 2390359"/>
              <a:gd name="connsiteY3" fmla="*/ 3857232 h 3857232"/>
              <a:gd name="connsiteX4" fmla="*/ 0 w 2390359"/>
              <a:gd name="connsiteY4" fmla="*/ 3737243 h 3857232"/>
              <a:gd name="connsiteX0" fmla="*/ 0 w 2390359"/>
              <a:gd name="connsiteY0" fmla="*/ 3737243 h 3737243"/>
              <a:gd name="connsiteX1" fmla="*/ 13664 w 2390359"/>
              <a:gd name="connsiteY1" fmla="*/ 0 h 3737243"/>
              <a:gd name="connsiteX2" fmla="*/ 2390359 w 2390359"/>
              <a:gd name="connsiteY2" fmla="*/ 0 h 3737243"/>
              <a:gd name="connsiteX3" fmla="*/ 1271968 w 2390359"/>
              <a:gd name="connsiteY3" fmla="*/ 2760779 h 3737243"/>
              <a:gd name="connsiteX4" fmla="*/ 0 w 2390359"/>
              <a:gd name="connsiteY4" fmla="*/ 3737243 h 3737243"/>
              <a:gd name="connsiteX0" fmla="*/ 94059 w 2376842"/>
              <a:gd name="connsiteY0" fmla="*/ 2839393 h 2839393"/>
              <a:gd name="connsiteX1" fmla="*/ 147 w 2376842"/>
              <a:gd name="connsiteY1" fmla="*/ 0 h 2839393"/>
              <a:gd name="connsiteX2" fmla="*/ 2376842 w 2376842"/>
              <a:gd name="connsiteY2" fmla="*/ 0 h 2839393"/>
              <a:gd name="connsiteX3" fmla="*/ 1258451 w 2376842"/>
              <a:gd name="connsiteY3" fmla="*/ 2760779 h 2839393"/>
              <a:gd name="connsiteX4" fmla="*/ 94059 w 2376842"/>
              <a:gd name="connsiteY4" fmla="*/ 2839393 h 2839393"/>
              <a:gd name="connsiteX0" fmla="*/ 225 w 2378172"/>
              <a:gd name="connsiteY0" fmla="*/ 2752505 h 2760779"/>
              <a:gd name="connsiteX1" fmla="*/ 1477 w 2378172"/>
              <a:gd name="connsiteY1" fmla="*/ 0 h 2760779"/>
              <a:gd name="connsiteX2" fmla="*/ 2378172 w 2378172"/>
              <a:gd name="connsiteY2" fmla="*/ 0 h 2760779"/>
              <a:gd name="connsiteX3" fmla="*/ 1259781 w 2378172"/>
              <a:gd name="connsiteY3" fmla="*/ 2760779 h 2760779"/>
              <a:gd name="connsiteX4" fmla="*/ 225 w 2378172"/>
              <a:gd name="connsiteY4" fmla="*/ 2752505 h 2760779"/>
              <a:gd name="connsiteX0" fmla="*/ 225 w 2378172"/>
              <a:gd name="connsiteY0" fmla="*/ 2752505 h 2752505"/>
              <a:gd name="connsiteX1" fmla="*/ 1477 w 2378172"/>
              <a:gd name="connsiteY1" fmla="*/ 0 h 2752505"/>
              <a:gd name="connsiteX2" fmla="*/ 2378172 w 2378172"/>
              <a:gd name="connsiteY2" fmla="*/ 0 h 2752505"/>
              <a:gd name="connsiteX3" fmla="*/ 1268057 w 2378172"/>
              <a:gd name="connsiteY3" fmla="*/ 2744229 h 2752505"/>
              <a:gd name="connsiteX4" fmla="*/ 225 w 2378172"/>
              <a:gd name="connsiteY4" fmla="*/ 2752505 h 27525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78172" h="2752505">
                <a:moveTo>
                  <a:pt x="225" y="2752505"/>
                </a:moveTo>
                <a:cubicBezTo>
                  <a:pt x="4780" y="1506757"/>
                  <a:pt x="-3078" y="1245748"/>
                  <a:pt x="1477" y="0"/>
                </a:cubicBezTo>
                <a:lnTo>
                  <a:pt x="2378172" y="0"/>
                </a:lnTo>
                <a:lnTo>
                  <a:pt x="1268057" y="2744229"/>
                </a:lnTo>
                <a:lnTo>
                  <a:pt x="225" y="2752505"/>
                </a:lnTo>
                <a:close/>
              </a:path>
            </a:pathLst>
          </a:custGeom>
          <a:solidFill>
            <a:srgbClr val="0071BB">
              <a:alpha val="50196"/>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noFill/>
            </a:endParaRPr>
          </a:p>
        </p:txBody>
      </p:sp>
      <p:sp>
        <p:nvSpPr>
          <p:cNvPr id="4" name="Parallelogram 7">
            <a:extLst>
              <a:ext uri="{FF2B5EF4-FFF2-40B4-BE49-F238E27FC236}">
                <a16:creationId xmlns:a16="http://schemas.microsoft.com/office/drawing/2014/main" id="{5F3063D2-06C4-FD62-2BC6-2A075DE1BFDC}"/>
              </a:ext>
            </a:extLst>
          </p:cNvPr>
          <p:cNvSpPr/>
          <p:nvPr userDrawn="1"/>
        </p:nvSpPr>
        <p:spPr>
          <a:xfrm flipH="1">
            <a:off x="1127" y="6450512"/>
            <a:ext cx="9131948" cy="407488"/>
          </a:xfrm>
          <a:custGeom>
            <a:avLst/>
            <a:gdLst>
              <a:gd name="connsiteX0" fmla="*/ 0 w 9361674"/>
              <a:gd name="connsiteY0" fmla="*/ 407488 h 407488"/>
              <a:gd name="connsiteX1" fmla="*/ 206258 w 9361674"/>
              <a:gd name="connsiteY1" fmla="*/ 0 h 407488"/>
              <a:gd name="connsiteX2" fmla="*/ 9361674 w 9361674"/>
              <a:gd name="connsiteY2" fmla="*/ 0 h 407488"/>
              <a:gd name="connsiteX3" fmla="*/ 9155416 w 9361674"/>
              <a:gd name="connsiteY3" fmla="*/ 407488 h 407488"/>
              <a:gd name="connsiteX4" fmla="*/ 0 w 9361674"/>
              <a:gd name="connsiteY4" fmla="*/ 407488 h 407488"/>
              <a:gd name="connsiteX0" fmla="*/ 0 w 9155416"/>
              <a:gd name="connsiteY0" fmla="*/ 407488 h 407488"/>
              <a:gd name="connsiteX1" fmla="*/ 206258 w 9155416"/>
              <a:gd name="connsiteY1" fmla="*/ 0 h 407488"/>
              <a:gd name="connsiteX2" fmla="*/ 9131948 w 9155416"/>
              <a:gd name="connsiteY2" fmla="*/ 0 h 407488"/>
              <a:gd name="connsiteX3" fmla="*/ 9155416 w 9155416"/>
              <a:gd name="connsiteY3" fmla="*/ 407488 h 407488"/>
              <a:gd name="connsiteX4" fmla="*/ 0 w 9155416"/>
              <a:gd name="connsiteY4" fmla="*/ 407488 h 407488"/>
              <a:gd name="connsiteX0" fmla="*/ 0 w 9131948"/>
              <a:gd name="connsiteY0" fmla="*/ 407488 h 407488"/>
              <a:gd name="connsiteX1" fmla="*/ 206258 w 9131948"/>
              <a:gd name="connsiteY1" fmla="*/ 0 h 407488"/>
              <a:gd name="connsiteX2" fmla="*/ 9131948 w 9131948"/>
              <a:gd name="connsiteY2" fmla="*/ 0 h 407488"/>
              <a:gd name="connsiteX3" fmla="*/ 9128389 w 9131948"/>
              <a:gd name="connsiteY3" fmla="*/ 407488 h 407488"/>
              <a:gd name="connsiteX4" fmla="*/ 0 w 9131948"/>
              <a:gd name="connsiteY4" fmla="*/ 407488 h 4074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31948" h="407488">
                <a:moveTo>
                  <a:pt x="0" y="407488"/>
                </a:moveTo>
                <a:lnTo>
                  <a:pt x="206258" y="0"/>
                </a:lnTo>
                <a:lnTo>
                  <a:pt x="9131948" y="0"/>
                </a:lnTo>
                <a:cubicBezTo>
                  <a:pt x="9130762" y="135829"/>
                  <a:pt x="9129575" y="271659"/>
                  <a:pt x="9128389" y="407488"/>
                </a:cubicBezTo>
                <a:lnTo>
                  <a:pt x="0" y="407488"/>
                </a:lnTo>
                <a:close/>
              </a:path>
            </a:pathLst>
          </a:custGeom>
          <a:solidFill>
            <a:srgbClr val="CACACA">
              <a:alpha val="2549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Parallelogram 9">
            <a:extLst>
              <a:ext uri="{FF2B5EF4-FFF2-40B4-BE49-F238E27FC236}">
                <a16:creationId xmlns:a16="http://schemas.microsoft.com/office/drawing/2014/main" id="{5D23D404-046A-6DA4-6EF8-D8FA0B678D76}"/>
              </a:ext>
            </a:extLst>
          </p:cNvPr>
          <p:cNvSpPr/>
          <p:nvPr userDrawn="1"/>
        </p:nvSpPr>
        <p:spPr>
          <a:xfrm flipH="1">
            <a:off x="8663152" y="6450512"/>
            <a:ext cx="3528848" cy="407488"/>
          </a:xfrm>
          <a:custGeom>
            <a:avLst/>
            <a:gdLst>
              <a:gd name="connsiteX0" fmla="*/ 0 w 3733800"/>
              <a:gd name="connsiteY0" fmla="*/ 407488 h 407488"/>
              <a:gd name="connsiteX1" fmla="*/ 206258 w 3733800"/>
              <a:gd name="connsiteY1" fmla="*/ 0 h 407488"/>
              <a:gd name="connsiteX2" fmla="*/ 3733800 w 3733800"/>
              <a:gd name="connsiteY2" fmla="*/ 0 h 407488"/>
              <a:gd name="connsiteX3" fmla="*/ 3527542 w 3733800"/>
              <a:gd name="connsiteY3" fmla="*/ 407488 h 407488"/>
              <a:gd name="connsiteX4" fmla="*/ 0 w 3733800"/>
              <a:gd name="connsiteY4" fmla="*/ 407488 h 407488"/>
              <a:gd name="connsiteX0" fmla="*/ 0 w 3528848"/>
              <a:gd name="connsiteY0" fmla="*/ 396977 h 407488"/>
              <a:gd name="connsiteX1" fmla="*/ 1306 w 3528848"/>
              <a:gd name="connsiteY1" fmla="*/ 0 h 407488"/>
              <a:gd name="connsiteX2" fmla="*/ 3528848 w 3528848"/>
              <a:gd name="connsiteY2" fmla="*/ 0 h 407488"/>
              <a:gd name="connsiteX3" fmla="*/ 3322590 w 3528848"/>
              <a:gd name="connsiteY3" fmla="*/ 407488 h 407488"/>
              <a:gd name="connsiteX4" fmla="*/ 0 w 3528848"/>
              <a:gd name="connsiteY4" fmla="*/ 396977 h 4074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28848" h="407488">
                <a:moveTo>
                  <a:pt x="0" y="396977"/>
                </a:moveTo>
                <a:cubicBezTo>
                  <a:pt x="435" y="264651"/>
                  <a:pt x="871" y="132326"/>
                  <a:pt x="1306" y="0"/>
                </a:cubicBezTo>
                <a:lnTo>
                  <a:pt x="3528848" y="0"/>
                </a:lnTo>
                <a:lnTo>
                  <a:pt x="3322590" y="407488"/>
                </a:lnTo>
                <a:lnTo>
                  <a:pt x="0" y="396977"/>
                </a:lnTo>
                <a:close/>
              </a:path>
            </a:pathLst>
          </a:custGeom>
          <a:solidFill>
            <a:srgbClr val="0071B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ounded Rectangle 14">
            <a:extLst>
              <a:ext uri="{FF2B5EF4-FFF2-40B4-BE49-F238E27FC236}">
                <a16:creationId xmlns:a16="http://schemas.microsoft.com/office/drawing/2014/main" id="{D6BB1299-A76D-DF84-211C-80CA0BAD0CC8}"/>
              </a:ext>
            </a:extLst>
          </p:cNvPr>
          <p:cNvSpPr/>
          <p:nvPr userDrawn="1"/>
        </p:nvSpPr>
        <p:spPr>
          <a:xfrm>
            <a:off x="5723513" y="2658764"/>
            <a:ext cx="4925463" cy="3300218"/>
          </a:xfrm>
          <a:prstGeom prst="parallelogram">
            <a:avLst/>
          </a:prstGeom>
          <a:solidFill>
            <a:srgbClr val="008C9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ounded Rectangle 12">
            <a:extLst>
              <a:ext uri="{FF2B5EF4-FFF2-40B4-BE49-F238E27FC236}">
                <a16:creationId xmlns:a16="http://schemas.microsoft.com/office/drawing/2014/main" id="{27653093-D9A8-EDAF-4597-6DAB2BBE5E0D}"/>
              </a:ext>
            </a:extLst>
          </p:cNvPr>
          <p:cNvSpPr/>
          <p:nvPr userDrawn="1"/>
        </p:nvSpPr>
        <p:spPr>
          <a:xfrm>
            <a:off x="5486403" y="2350988"/>
            <a:ext cx="4925463" cy="3300218"/>
          </a:xfrm>
          <a:prstGeom prst="parallelogram">
            <a:avLst/>
          </a:prstGeom>
          <a:solidFill>
            <a:srgbClr val="0071B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Parallelogram 8">
            <a:extLst>
              <a:ext uri="{FF2B5EF4-FFF2-40B4-BE49-F238E27FC236}">
                <a16:creationId xmlns:a16="http://schemas.microsoft.com/office/drawing/2014/main" id="{D8BD85F9-1575-3A9A-48C6-B80E724025AC}"/>
              </a:ext>
            </a:extLst>
          </p:cNvPr>
          <p:cNvSpPr/>
          <p:nvPr userDrawn="1"/>
        </p:nvSpPr>
        <p:spPr>
          <a:xfrm rot="10800000" flipV="1">
            <a:off x="0" y="4"/>
            <a:ext cx="2057400" cy="837271"/>
          </a:xfrm>
          <a:custGeom>
            <a:avLst/>
            <a:gdLst>
              <a:gd name="connsiteX0" fmla="*/ 0 w 3999868"/>
              <a:gd name="connsiteY0" fmla="*/ 3857232 h 3857232"/>
              <a:gd name="connsiteX1" fmla="*/ 1556972 w 3999868"/>
              <a:gd name="connsiteY1" fmla="*/ 0 h 3857232"/>
              <a:gd name="connsiteX2" fmla="*/ 3999868 w 3999868"/>
              <a:gd name="connsiteY2" fmla="*/ 0 h 3857232"/>
              <a:gd name="connsiteX3" fmla="*/ 2442896 w 3999868"/>
              <a:gd name="connsiteY3" fmla="*/ 3857232 h 3857232"/>
              <a:gd name="connsiteX4" fmla="*/ 0 w 3999868"/>
              <a:gd name="connsiteY4" fmla="*/ 3857232 h 3857232"/>
              <a:gd name="connsiteX0" fmla="*/ 0 w 3999868"/>
              <a:gd name="connsiteY0" fmla="*/ 3857232 h 3857232"/>
              <a:gd name="connsiteX1" fmla="*/ 1556972 w 3999868"/>
              <a:gd name="connsiteY1" fmla="*/ 0 h 3857232"/>
              <a:gd name="connsiteX2" fmla="*/ 3999868 w 3999868"/>
              <a:gd name="connsiteY2" fmla="*/ 0 h 3857232"/>
              <a:gd name="connsiteX3" fmla="*/ 2471386 w 3999868"/>
              <a:gd name="connsiteY3" fmla="*/ 2849107 h 3857232"/>
              <a:gd name="connsiteX4" fmla="*/ 2442896 w 3999868"/>
              <a:gd name="connsiteY4" fmla="*/ 3857232 h 3857232"/>
              <a:gd name="connsiteX5" fmla="*/ 0 w 3999868"/>
              <a:gd name="connsiteY5" fmla="*/ 3857232 h 3857232"/>
              <a:gd name="connsiteX0" fmla="*/ 0 w 3999868"/>
              <a:gd name="connsiteY0" fmla="*/ 3857232 h 3891098"/>
              <a:gd name="connsiteX1" fmla="*/ 1556972 w 3999868"/>
              <a:gd name="connsiteY1" fmla="*/ 0 h 3891098"/>
              <a:gd name="connsiteX2" fmla="*/ 3999868 w 3999868"/>
              <a:gd name="connsiteY2" fmla="*/ 0 h 3891098"/>
              <a:gd name="connsiteX3" fmla="*/ 2471386 w 3999868"/>
              <a:gd name="connsiteY3" fmla="*/ 2849107 h 3891098"/>
              <a:gd name="connsiteX4" fmla="*/ 2578363 w 3999868"/>
              <a:gd name="connsiteY4" fmla="*/ 3891098 h 3891098"/>
              <a:gd name="connsiteX5" fmla="*/ 0 w 3999868"/>
              <a:gd name="connsiteY5" fmla="*/ 3857232 h 3891098"/>
              <a:gd name="connsiteX0" fmla="*/ 0 w 3999868"/>
              <a:gd name="connsiteY0" fmla="*/ 3857232 h 3891098"/>
              <a:gd name="connsiteX1" fmla="*/ 1556972 w 3999868"/>
              <a:gd name="connsiteY1" fmla="*/ 0 h 3891098"/>
              <a:gd name="connsiteX2" fmla="*/ 3999868 w 3999868"/>
              <a:gd name="connsiteY2" fmla="*/ 0 h 3891098"/>
              <a:gd name="connsiteX3" fmla="*/ 2572986 w 3999868"/>
              <a:gd name="connsiteY3" fmla="*/ 2849107 h 3891098"/>
              <a:gd name="connsiteX4" fmla="*/ 2578363 w 3999868"/>
              <a:gd name="connsiteY4" fmla="*/ 3891098 h 3891098"/>
              <a:gd name="connsiteX5" fmla="*/ 0 w 3999868"/>
              <a:gd name="connsiteY5" fmla="*/ 3857232 h 3891098"/>
              <a:gd name="connsiteX0" fmla="*/ 0 w 3999868"/>
              <a:gd name="connsiteY0" fmla="*/ 3857232 h 3891098"/>
              <a:gd name="connsiteX1" fmla="*/ 1556972 w 3999868"/>
              <a:gd name="connsiteY1" fmla="*/ 0 h 3891098"/>
              <a:gd name="connsiteX2" fmla="*/ 3999868 w 3999868"/>
              <a:gd name="connsiteY2" fmla="*/ 0 h 3891098"/>
              <a:gd name="connsiteX3" fmla="*/ 2572986 w 3999868"/>
              <a:gd name="connsiteY3" fmla="*/ 2849107 h 3891098"/>
              <a:gd name="connsiteX4" fmla="*/ 2578363 w 3999868"/>
              <a:gd name="connsiteY4" fmla="*/ 3891098 h 3891098"/>
              <a:gd name="connsiteX5" fmla="*/ 0 w 3999868"/>
              <a:gd name="connsiteY5" fmla="*/ 3857232 h 3891098"/>
              <a:gd name="connsiteX0" fmla="*/ 0 w 2578363"/>
              <a:gd name="connsiteY0" fmla="*/ 3857232 h 3891098"/>
              <a:gd name="connsiteX1" fmla="*/ 1556972 w 2578363"/>
              <a:gd name="connsiteY1" fmla="*/ 0 h 3891098"/>
              <a:gd name="connsiteX2" fmla="*/ 2572986 w 2578363"/>
              <a:gd name="connsiteY2" fmla="*/ 2849107 h 3891098"/>
              <a:gd name="connsiteX3" fmla="*/ 2578363 w 2578363"/>
              <a:gd name="connsiteY3" fmla="*/ 3891098 h 3891098"/>
              <a:gd name="connsiteX4" fmla="*/ 0 w 2578363"/>
              <a:gd name="connsiteY4" fmla="*/ 3857232 h 3891098"/>
              <a:gd name="connsiteX0" fmla="*/ 0 w 2578363"/>
              <a:gd name="connsiteY0" fmla="*/ 1008125 h 1041991"/>
              <a:gd name="connsiteX1" fmla="*/ 422439 w 2578363"/>
              <a:gd name="connsiteY1" fmla="*/ 12626 h 1041991"/>
              <a:gd name="connsiteX2" fmla="*/ 2572986 w 2578363"/>
              <a:gd name="connsiteY2" fmla="*/ 0 h 1041991"/>
              <a:gd name="connsiteX3" fmla="*/ 2578363 w 2578363"/>
              <a:gd name="connsiteY3" fmla="*/ 1041991 h 1041991"/>
              <a:gd name="connsiteX4" fmla="*/ 0 w 2578363"/>
              <a:gd name="connsiteY4" fmla="*/ 1008125 h 1041991"/>
              <a:gd name="connsiteX0" fmla="*/ 0 w 2573080"/>
              <a:gd name="connsiteY0" fmla="*/ 1008125 h 1041991"/>
              <a:gd name="connsiteX1" fmla="*/ 422439 w 2573080"/>
              <a:gd name="connsiteY1" fmla="*/ 12626 h 1041991"/>
              <a:gd name="connsiteX2" fmla="*/ 2572986 w 2573080"/>
              <a:gd name="connsiteY2" fmla="*/ 0 h 1041991"/>
              <a:gd name="connsiteX3" fmla="*/ 2552361 w 2573080"/>
              <a:gd name="connsiteY3" fmla="*/ 1041991 h 1041991"/>
              <a:gd name="connsiteX4" fmla="*/ 0 w 2573080"/>
              <a:gd name="connsiteY4" fmla="*/ 1008125 h 1041991"/>
              <a:gd name="connsiteX0" fmla="*/ 0 w 2573080"/>
              <a:gd name="connsiteY0" fmla="*/ 1008500 h 1042366"/>
              <a:gd name="connsiteX1" fmla="*/ 422439 w 2573080"/>
              <a:gd name="connsiteY1" fmla="*/ 0 h 1042366"/>
              <a:gd name="connsiteX2" fmla="*/ 2572986 w 2573080"/>
              <a:gd name="connsiteY2" fmla="*/ 375 h 1042366"/>
              <a:gd name="connsiteX3" fmla="*/ 2552361 w 2573080"/>
              <a:gd name="connsiteY3" fmla="*/ 1042366 h 1042366"/>
              <a:gd name="connsiteX4" fmla="*/ 0 w 2573080"/>
              <a:gd name="connsiteY4" fmla="*/ 1008500 h 1042366"/>
              <a:gd name="connsiteX0" fmla="*/ 0 w 2552361"/>
              <a:gd name="connsiteY0" fmla="*/ 1008500 h 1042366"/>
              <a:gd name="connsiteX1" fmla="*/ 422439 w 2552361"/>
              <a:gd name="connsiteY1" fmla="*/ 0 h 1042366"/>
              <a:gd name="connsiteX2" fmla="*/ 2412641 w 2552361"/>
              <a:gd name="connsiteY2" fmla="*/ 95716 h 1042366"/>
              <a:gd name="connsiteX3" fmla="*/ 2552361 w 2552361"/>
              <a:gd name="connsiteY3" fmla="*/ 1042366 h 1042366"/>
              <a:gd name="connsiteX4" fmla="*/ 0 w 2552361"/>
              <a:gd name="connsiteY4" fmla="*/ 1008500 h 1042366"/>
              <a:gd name="connsiteX0" fmla="*/ 0 w 2552361"/>
              <a:gd name="connsiteY0" fmla="*/ 1008500 h 1042366"/>
              <a:gd name="connsiteX1" fmla="*/ 422439 w 2552361"/>
              <a:gd name="connsiteY1" fmla="*/ 0 h 1042366"/>
              <a:gd name="connsiteX2" fmla="*/ 2551317 w 2552361"/>
              <a:gd name="connsiteY2" fmla="*/ 9043 h 1042366"/>
              <a:gd name="connsiteX3" fmla="*/ 2552361 w 2552361"/>
              <a:gd name="connsiteY3" fmla="*/ 1042366 h 1042366"/>
              <a:gd name="connsiteX4" fmla="*/ 0 w 2552361"/>
              <a:gd name="connsiteY4" fmla="*/ 1008500 h 1042366"/>
              <a:gd name="connsiteX0" fmla="*/ 0 w 2553913"/>
              <a:gd name="connsiteY0" fmla="*/ 1008500 h 1042366"/>
              <a:gd name="connsiteX1" fmla="*/ 422439 w 2553913"/>
              <a:gd name="connsiteY1" fmla="*/ 0 h 1042366"/>
              <a:gd name="connsiteX2" fmla="*/ 2551317 w 2553913"/>
              <a:gd name="connsiteY2" fmla="*/ 9043 h 1042366"/>
              <a:gd name="connsiteX3" fmla="*/ 2552361 w 2553913"/>
              <a:gd name="connsiteY3" fmla="*/ 1042366 h 1042366"/>
              <a:gd name="connsiteX4" fmla="*/ 0 w 2553913"/>
              <a:gd name="connsiteY4" fmla="*/ 1008500 h 1042366"/>
              <a:gd name="connsiteX0" fmla="*/ 0 w 2553913"/>
              <a:gd name="connsiteY0" fmla="*/ 1008500 h 1042366"/>
              <a:gd name="connsiteX1" fmla="*/ 422439 w 2553913"/>
              <a:gd name="connsiteY1" fmla="*/ 0 h 1042366"/>
              <a:gd name="connsiteX2" fmla="*/ 2551317 w 2553913"/>
              <a:gd name="connsiteY2" fmla="*/ 9043 h 1042366"/>
              <a:gd name="connsiteX3" fmla="*/ 2552361 w 2553913"/>
              <a:gd name="connsiteY3" fmla="*/ 1042366 h 1042366"/>
              <a:gd name="connsiteX4" fmla="*/ 0 w 2553913"/>
              <a:gd name="connsiteY4" fmla="*/ 1008500 h 1042366"/>
              <a:gd name="connsiteX0" fmla="*/ 0 w 2553913"/>
              <a:gd name="connsiteY0" fmla="*/ 1008500 h 1042366"/>
              <a:gd name="connsiteX1" fmla="*/ 422439 w 2553913"/>
              <a:gd name="connsiteY1" fmla="*/ 0 h 1042366"/>
              <a:gd name="connsiteX2" fmla="*/ 2551317 w 2553913"/>
              <a:gd name="connsiteY2" fmla="*/ 9043 h 1042366"/>
              <a:gd name="connsiteX3" fmla="*/ 2552361 w 2553913"/>
              <a:gd name="connsiteY3" fmla="*/ 1042366 h 1042366"/>
              <a:gd name="connsiteX4" fmla="*/ 0 w 2553913"/>
              <a:gd name="connsiteY4" fmla="*/ 1008500 h 1042366"/>
              <a:gd name="connsiteX0" fmla="*/ 0 w 2553913"/>
              <a:gd name="connsiteY0" fmla="*/ 1008500 h 1042366"/>
              <a:gd name="connsiteX1" fmla="*/ 422439 w 2553913"/>
              <a:gd name="connsiteY1" fmla="*/ 0 h 1042366"/>
              <a:gd name="connsiteX2" fmla="*/ 2551317 w 2553913"/>
              <a:gd name="connsiteY2" fmla="*/ 9043 h 1042366"/>
              <a:gd name="connsiteX3" fmla="*/ 2552361 w 2553913"/>
              <a:gd name="connsiteY3" fmla="*/ 1042366 h 1042366"/>
              <a:gd name="connsiteX4" fmla="*/ 0 w 2553913"/>
              <a:gd name="connsiteY4" fmla="*/ 1008500 h 1042366"/>
              <a:gd name="connsiteX0" fmla="*/ 0 w 2553913"/>
              <a:gd name="connsiteY0" fmla="*/ 1008982 h 1042848"/>
              <a:gd name="connsiteX1" fmla="*/ 422439 w 2553913"/>
              <a:gd name="connsiteY1" fmla="*/ 482 h 1042848"/>
              <a:gd name="connsiteX2" fmla="*/ 2551317 w 2553913"/>
              <a:gd name="connsiteY2" fmla="*/ 0 h 1042848"/>
              <a:gd name="connsiteX3" fmla="*/ 2552361 w 2553913"/>
              <a:gd name="connsiteY3" fmla="*/ 1042848 h 1042848"/>
              <a:gd name="connsiteX4" fmla="*/ 0 w 2553913"/>
              <a:gd name="connsiteY4" fmla="*/ 1008982 h 1042848"/>
              <a:gd name="connsiteX0" fmla="*/ 0 w 2572963"/>
              <a:gd name="connsiteY0" fmla="*/ 1047082 h 1047082"/>
              <a:gd name="connsiteX1" fmla="*/ 441489 w 2572963"/>
              <a:gd name="connsiteY1" fmla="*/ 482 h 1047082"/>
              <a:gd name="connsiteX2" fmla="*/ 2570367 w 2572963"/>
              <a:gd name="connsiteY2" fmla="*/ 0 h 1047082"/>
              <a:gd name="connsiteX3" fmla="*/ 2571411 w 2572963"/>
              <a:gd name="connsiteY3" fmla="*/ 1042848 h 1047082"/>
              <a:gd name="connsiteX4" fmla="*/ 0 w 2572963"/>
              <a:gd name="connsiteY4" fmla="*/ 1047082 h 10470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72963" h="1047082">
                <a:moveTo>
                  <a:pt x="0" y="1047082"/>
                </a:moveTo>
                <a:lnTo>
                  <a:pt x="441489" y="482"/>
                </a:lnTo>
                <a:lnTo>
                  <a:pt x="2570367" y="0"/>
                </a:lnTo>
                <a:cubicBezTo>
                  <a:pt x="2576492" y="638"/>
                  <a:pt x="2569619" y="695518"/>
                  <a:pt x="2571411" y="1042848"/>
                </a:cubicBezTo>
                <a:lnTo>
                  <a:pt x="0" y="1047082"/>
                </a:lnTo>
                <a:close/>
              </a:path>
            </a:pathLst>
          </a:custGeom>
          <a:solidFill>
            <a:srgbClr val="008F9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noFill/>
            </a:endParaRPr>
          </a:p>
        </p:txBody>
      </p:sp>
      <p:pic>
        <p:nvPicPr>
          <p:cNvPr id="11" name="Picture 10" descr="A white outline of a person with a speech bubble&#10;&#10;Description automatically generated">
            <a:extLst>
              <a:ext uri="{FF2B5EF4-FFF2-40B4-BE49-F238E27FC236}">
                <a16:creationId xmlns:a16="http://schemas.microsoft.com/office/drawing/2014/main" id="{CB3C13BE-D618-D7F4-ED26-9F2A8CF05EA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649613" y="2653272"/>
            <a:ext cx="2599035" cy="2599034"/>
          </a:xfrm>
          <a:prstGeom prst="rect">
            <a:avLst/>
          </a:prstGeom>
        </p:spPr>
      </p:pic>
      <p:sp>
        <p:nvSpPr>
          <p:cNvPr id="8" name="Title 4">
            <a:extLst>
              <a:ext uri="{FF2B5EF4-FFF2-40B4-BE49-F238E27FC236}">
                <a16:creationId xmlns:a16="http://schemas.microsoft.com/office/drawing/2014/main" id="{F342CE37-4555-4BE9-C6C8-3E5B492D9638}"/>
              </a:ext>
            </a:extLst>
          </p:cNvPr>
          <p:cNvSpPr>
            <a:spLocks noGrp="1"/>
          </p:cNvSpPr>
          <p:nvPr>
            <p:ph type="title"/>
          </p:nvPr>
        </p:nvSpPr>
        <p:spPr>
          <a:xfrm>
            <a:off x="537402" y="1823898"/>
            <a:ext cx="5020300" cy="1147902"/>
          </a:xfrm>
          <a:prstGeom prst="rect">
            <a:avLst/>
          </a:prstGeom>
        </p:spPr>
        <p:txBody>
          <a:bodyPr/>
          <a:lstStyle>
            <a:lvl1pPr>
              <a:defRPr sz="2475" b="1">
                <a:solidFill>
                  <a:srgbClr val="606060"/>
                </a:solidFill>
                <a:latin typeface="Arial" panose="020B0604020202020204" pitchFamily="34" charset="0"/>
                <a:cs typeface="Arial" panose="020B0604020202020204" pitchFamily="34" charset="0"/>
              </a:defRPr>
            </a:lvl1pPr>
          </a:lstStyle>
          <a:p>
            <a:r>
              <a:rPr lang="en-GB"/>
              <a:t>Click to edit Master title style</a:t>
            </a:r>
            <a:endParaRPr lang="en-US"/>
          </a:p>
        </p:txBody>
      </p:sp>
      <p:sp>
        <p:nvSpPr>
          <p:cNvPr id="12" name="Text Placeholder 5">
            <a:extLst>
              <a:ext uri="{FF2B5EF4-FFF2-40B4-BE49-F238E27FC236}">
                <a16:creationId xmlns:a16="http://schemas.microsoft.com/office/drawing/2014/main" id="{F24C8A4C-3252-A3C0-40E5-E9BFFE714F21}"/>
              </a:ext>
            </a:extLst>
          </p:cNvPr>
          <p:cNvSpPr>
            <a:spLocks noGrp="1"/>
          </p:cNvSpPr>
          <p:nvPr>
            <p:ph type="body" sz="quarter" idx="11"/>
          </p:nvPr>
        </p:nvSpPr>
        <p:spPr>
          <a:xfrm>
            <a:off x="538164" y="3429004"/>
            <a:ext cx="8377237" cy="626647"/>
          </a:xfrm>
          <a:prstGeom prst="rect">
            <a:avLst/>
          </a:prstGeom>
        </p:spPr>
        <p:txBody>
          <a:bodyPr/>
          <a:lstStyle>
            <a:lvl1pPr>
              <a:defRPr sz="1350" b="1">
                <a:solidFill>
                  <a:srgbClr val="008F9C"/>
                </a:solidFill>
                <a:latin typeface="Arial" panose="020B0604020202020204" pitchFamily="34" charset="0"/>
                <a:cs typeface="Arial" panose="020B0604020202020204" pitchFamily="34" charset="0"/>
              </a:defRPr>
            </a:lvl1pPr>
            <a:lvl2pPr>
              <a:defRPr sz="1350" b="1">
                <a:solidFill>
                  <a:srgbClr val="008F9C"/>
                </a:solidFill>
                <a:latin typeface="Arial" panose="020B0604020202020204" pitchFamily="34" charset="0"/>
                <a:cs typeface="Arial" panose="020B0604020202020204" pitchFamily="34" charset="0"/>
              </a:defRPr>
            </a:lvl2pPr>
            <a:lvl3pPr>
              <a:defRPr sz="1350" b="1">
                <a:solidFill>
                  <a:srgbClr val="008F9C"/>
                </a:solidFill>
                <a:latin typeface="Arial" panose="020B0604020202020204" pitchFamily="34" charset="0"/>
                <a:cs typeface="Arial" panose="020B0604020202020204" pitchFamily="34" charset="0"/>
              </a:defRPr>
            </a:lvl3pPr>
            <a:lvl4pPr>
              <a:defRPr sz="1350" b="1">
                <a:solidFill>
                  <a:srgbClr val="008F9C"/>
                </a:solidFill>
                <a:latin typeface="Arial" panose="020B0604020202020204" pitchFamily="34" charset="0"/>
                <a:cs typeface="Arial" panose="020B0604020202020204" pitchFamily="34" charset="0"/>
              </a:defRPr>
            </a:lvl4pPr>
            <a:lvl5pPr>
              <a:defRPr sz="1350" b="1">
                <a:solidFill>
                  <a:srgbClr val="008F9C"/>
                </a:solidFill>
                <a:latin typeface="Arial" panose="020B0604020202020204" pitchFamily="34" charset="0"/>
                <a:cs typeface="Arial" panose="020B0604020202020204" pitchFamily="34" charset="0"/>
              </a:defRPr>
            </a:lvl5pPr>
          </a:lstStyle>
          <a:p>
            <a:pPr lvl="0"/>
            <a:r>
              <a:rPr lang="en-GB"/>
              <a:t>Click to edit Master text styles</a:t>
            </a:r>
          </a:p>
        </p:txBody>
      </p:sp>
      <p:sp>
        <p:nvSpPr>
          <p:cNvPr id="6" name="Text Placeholder 5">
            <a:extLst>
              <a:ext uri="{FF2B5EF4-FFF2-40B4-BE49-F238E27FC236}">
                <a16:creationId xmlns:a16="http://schemas.microsoft.com/office/drawing/2014/main" id="{BA8887BF-E28D-8C63-C572-847CAC25D74B}"/>
              </a:ext>
            </a:extLst>
          </p:cNvPr>
          <p:cNvSpPr>
            <a:spLocks noGrp="1"/>
          </p:cNvSpPr>
          <p:nvPr>
            <p:ph type="body" sz="quarter" idx="10"/>
          </p:nvPr>
        </p:nvSpPr>
        <p:spPr>
          <a:xfrm>
            <a:off x="457200" y="6450513"/>
            <a:ext cx="5181600" cy="407488"/>
          </a:xfrm>
          <a:prstGeom prst="rect">
            <a:avLst/>
          </a:prstGeom>
        </p:spPr>
        <p:txBody>
          <a:bodyPr anchor="ctr"/>
          <a:lstStyle>
            <a:lvl1pPr>
              <a:defRPr sz="619">
                <a:solidFill>
                  <a:srgbClr val="606060"/>
                </a:solidFill>
                <a:latin typeface="Arial" panose="020B0604020202020204" pitchFamily="34" charset="0"/>
                <a:cs typeface="Arial" panose="020B0604020202020204" pitchFamily="34" charset="0"/>
              </a:defRPr>
            </a:lvl1pPr>
          </a:lstStyle>
          <a:p>
            <a:pPr lvl="0"/>
            <a:r>
              <a:rPr lang="en-GB"/>
              <a:t>Click to edit Master text styles</a:t>
            </a:r>
          </a:p>
        </p:txBody>
      </p:sp>
    </p:spTree>
    <p:extLst>
      <p:ext uri="{BB962C8B-B14F-4D97-AF65-F5344CB8AC3E}">
        <p14:creationId xmlns:p14="http://schemas.microsoft.com/office/powerpoint/2010/main" val="909319827"/>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2.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pn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2.png"/><Relationship Id="rId2" Type="http://schemas.openxmlformats.org/officeDocument/2006/relationships/slideLayout" Target="../slideLayouts/slideLayout6.xml"/><Relationship Id="rId1" Type="http://schemas.openxmlformats.org/officeDocument/2006/relationships/slideLayout" Target="../slideLayouts/slideLayout5.xml"/><Relationship Id="rId6" Type="http://schemas.openxmlformats.org/officeDocument/2006/relationships/image" Target="../media/image1.png"/><Relationship Id="rId5" Type="http://schemas.openxmlformats.org/officeDocument/2006/relationships/theme" Target="../theme/theme2.xml"/><Relationship Id="rId4" Type="http://schemas.openxmlformats.org/officeDocument/2006/relationships/slideLayout" Target="../slideLayouts/slideLayout8.xml"/></Relationships>
</file>

<file path=ppt/slideMasters/_rels/slideMaster3.xml.rels><?xml version="1.0" encoding="UTF-8" standalone="yes"?>
<Relationships xmlns="http://schemas.openxmlformats.org/package/2006/relationships"><Relationship Id="rId8" Type="http://schemas.openxmlformats.org/officeDocument/2006/relationships/theme" Target="../theme/theme3.xml"/><Relationship Id="rId3" Type="http://schemas.openxmlformats.org/officeDocument/2006/relationships/slideLayout" Target="../slideLayouts/slideLayout11.xml"/><Relationship Id="rId7" Type="http://schemas.openxmlformats.org/officeDocument/2006/relationships/slideLayout" Target="../slideLayouts/slideLayout15.xml"/><Relationship Id="rId2" Type="http://schemas.openxmlformats.org/officeDocument/2006/relationships/slideLayout" Target="../slideLayouts/slideLayout10.xml"/><Relationship Id="rId1" Type="http://schemas.openxmlformats.org/officeDocument/2006/relationships/slideLayout" Target="../slideLayouts/slideLayout9.xml"/><Relationship Id="rId6" Type="http://schemas.openxmlformats.org/officeDocument/2006/relationships/slideLayout" Target="../slideLayouts/slideLayout14.xml"/><Relationship Id="rId5" Type="http://schemas.openxmlformats.org/officeDocument/2006/relationships/slideLayout" Target="../slideLayouts/slideLayout13.xml"/><Relationship Id="rId10" Type="http://schemas.openxmlformats.org/officeDocument/2006/relationships/image" Target="../media/image2.png"/><Relationship Id="rId4" Type="http://schemas.openxmlformats.org/officeDocument/2006/relationships/slideLayout" Target="../slideLayouts/slideLayout12.xml"/><Relationship Id="rId9" Type="http://schemas.openxmlformats.org/officeDocument/2006/relationships/image" Target="../media/image1.png"/></Relationships>
</file>

<file path=ppt/slideMasters/_rels/slideMaster4.xml.rels><?xml version="1.0" encoding="UTF-8" standalone="yes"?>
<Relationships xmlns="http://schemas.openxmlformats.org/package/2006/relationships"><Relationship Id="rId3" Type="http://schemas.openxmlformats.org/officeDocument/2006/relationships/slideLayout" Target="../slideLayouts/slideLayout18.xml"/><Relationship Id="rId7" Type="http://schemas.openxmlformats.org/officeDocument/2006/relationships/image" Target="../media/image2.png"/><Relationship Id="rId2" Type="http://schemas.openxmlformats.org/officeDocument/2006/relationships/slideLayout" Target="../slideLayouts/slideLayout17.xml"/><Relationship Id="rId1" Type="http://schemas.openxmlformats.org/officeDocument/2006/relationships/slideLayout" Target="../slideLayouts/slideLayout16.xml"/><Relationship Id="rId6" Type="http://schemas.openxmlformats.org/officeDocument/2006/relationships/image" Target="../media/image1.png"/><Relationship Id="rId5" Type="http://schemas.openxmlformats.org/officeDocument/2006/relationships/theme" Target="../theme/theme4.xml"/><Relationship Id="rId4" Type="http://schemas.openxmlformats.org/officeDocument/2006/relationships/slideLayout" Target="../slideLayouts/slideLayout19.xml"/></Relationships>
</file>

<file path=ppt/slideMasters/_rels/slideMaster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5.xml"/><Relationship Id="rId1" Type="http://schemas.openxmlformats.org/officeDocument/2006/relationships/slideLayout" Target="../slideLayouts/slideLayout20.xml"/><Relationship Id="rId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2" name="Picture 1" descr="A blue and black text on a black background&#10;&#10;Description automatically generated">
            <a:extLst>
              <a:ext uri="{FF2B5EF4-FFF2-40B4-BE49-F238E27FC236}">
                <a16:creationId xmlns:a16="http://schemas.microsoft.com/office/drawing/2014/main" id="{86DFB244-190C-2E1B-CED8-87B72CE39E71}"/>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0363202" y="323962"/>
            <a:ext cx="1485777" cy="703373"/>
          </a:xfrm>
          <a:prstGeom prst="rect">
            <a:avLst/>
          </a:prstGeom>
        </p:spPr>
      </p:pic>
      <p:pic>
        <p:nvPicPr>
          <p:cNvPr id="8" name="Picture 7" descr="A green and white logo&#10;&#10;AI-generated content may be incorrect.">
            <a:extLst>
              <a:ext uri="{FF2B5EF4-FFF2-40B4-BE49-F238E27FC236}">
                <a16:creationId xmlns:a16="http://schemas.microsoft.com/office/drawing/2014/main" id="{CAFD072C-4150-1F60-2422-FAEE728A0C94}"/>
              </a:ext>
            </a:extLst>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8733677" y="471800"/>
            <a:ext cx="1338683" cy="411555"/>
          </a:xfrm>
          <a:prstGeom prst="rect">
            <a:avLst/>
          </a:prstGeom>
        </p:spPr>
      </p:pic>
    </p:spTree>
    <p:extLst>
      <p:ext uri="{BB962C8B-B14F-4D97-AF65-F5344CB8AC3E}">
        <p14:creationId xmlns:p14="http://schemas.microsoft.com/office/powerpoint/2010/main" val="1887367103"/>
      </p:ext>
    </p:extLst>
  </p:cSld>
  <p:clrMap bg1="lt1" tx1="dk1" bg2="lt2" tx2="dk2" accent1="accent1" accent2="accent2" accent3="accent3" accent4="accent4" accent5="accent5" accent6="accent6" hlink="hlink" folHlink="folHlink"/>
  <p:sldLayoutIdLst>
    <p:sldLayoutId id="2147483700" r:id="rId1"/>
    <p:sldLayoutId id="2147483701" r:id="rId2"/>
    <p:sldLayoutId id="2147483674" r:id="rId3"/>
    <p:sldLayoutId id="2147483702" r:id="rId4"/>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2" name="Picture 1" descr="A blue and black text on a black background&#10;&#10;Description automatically generated">
            <a:extLst>
              <a:ext uri="{FF2B5EF4-FFF2-40B4-BE49-F238E27FC236}">
                <a16:creationId xmlns:a16="http://schemas.microsoft.com/office/drawing/2014/main" id="{33124A9C-C4BE-DC66-AF20-97C18166FEB6}"/>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9906001" y="533400"/>
            <a:ext cx="1921707" cy="914400"/>
          </a:xfrm>
          <a:prstGeom prst="rect">
            <a:avLst/>
          </a:prstGeom>
        </p:spPr>
      </p:pic>
      <p:pic>
        <p:nvPicPr>
          <p:cNvPr id="4" name="Picture 3" descr="A green and white logo&#10;&#10;AI-generated content may be incorrect.">
            <a:extLst>
              <a:ext uri="{FF2B5EF4-FFF2-40B4-BE49-F238E27FC236}">
                <a16:creationId xmlns:a16="http://schemas.microsoft.com/office/drawing/2014/main" id="{1C8399F8-3000-45BD-6F91-FBAE417DED8B}"/>
              </a:ext>
            </a:extLst>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7812074" y="677965"/>
            <a:ext cx="1769699" cy="544063"/>
          </a:xfrm>
          <a:prstGeom prst="rect">
            <a:avLst/>
          </a:prstGeom>
        </p:spPr>
      </p:pic>
    </p:spTree>
    <p:extLst>
      <p:ext uri="{BB962C8B-B14F-4D97-AF65-F5344CB8AC3E}">
        <p14:creationId xmlns:p14="http://schemas.microsoft.com/office/powerpoint/2010/main" val="4130656272"/>
      </p:ext>
    </p:extLst>
  </p:cSld>
  <p:clrMap bg1="lt1" tx1="dk1" bg2="lt2" tx2="dk2" accent1="accent1" accent2="accent2" accent3="accent3" accent4="accent4" accent5="accent5" accent6="accent6" hlink="hlink" folHlink="folHlink"/>
  <p:sldLayoutIdLst>
    <p:sldLayoutId id="2147483705" r:id="rId1"/>
    <p:sldLayoutId id="2147483703" r:id="rId2"/>
    <p:sldLayoutId id="2147483704" r:id="rId3"/>
    <p:sldLayoutId id="2147483672" r:id="rId4"/>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2" name="Picture 1" descr="A blue and black text on a black background&#10;&#10;Description automatically generated">
            <a:extLst>
              <a:ext uri="{FF2B5EF4-FFF2-40B4-BE49-F238E27FC236}">
                <a16:creationId xmlns:a16="http://schemas.microsoft.com/office/drawing/2014/main" id="{33124A9C-C4BE-DC66-AF20-97C18166FEB6}"/>
              </a:ext>
            </a:extLst>
          </p:cNvPr>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10234843" y="533400"/>
            <a:ext cx="1592865" cy="757928"/>
          </a:xfrm>
          <a:prstGeom prst="rect">
            <a:avLst/>
          </a:prstGeom>
        </p:spPr>
      </p:pic>
      <p:pic>
        <p:nvPicPr>
          <p:cNvPr id="4" name="Picture 3" descr="A green and white logo&#10;&#10;AI-generated content may be incorrect.">
            <a:extLst>
              <a:ext uri="{FF2B5EF4-FFF2-40B4-BE49-F238E27FC236}">
                <a16:creationId xmlns:a16="http://schemas.microsoft.com/office/drawing/2014/main" id="{CC7B8029-8777-B7C3-CCE1-D1192E188BD9}"/>
              </a:ext>
            </a:extLst>
          </p:cNvPr>
          <p:cNvPicPr>
            <a:picLocks noChangeAspect="1"/>
          </p:cNvPicPr>
          <p:nvPr userDrawn="1"/>
        </p:nvPicPr>
        <p:blipFill>
          <a:blip r:embed="rId10">
            <a:extLst>
              <a:ext uri="{28A0092B-C50C-407E-A947-70E740481C1C}">
                <a14:useLocalDpi xmlns:a14="http://schemas.microsoft.com/office/drawing/2010/main" val="0"/>
              </a:ext>
            </a:extLst>
          </a:blip>
          <a:stretch>
            <a:fillRect/>
          </a:stretch>
        </p:blipFill>
        <p:spPr>
          <a:xfrm>
            <a:off x="8439005" y="676688"/>
            <a:ext cx="1444892" cy="444206"/>
          </a:xfrm>
          <a:prstGeom prst="rect">
            <a:avLst/>
          </a:prstGeom>
        </p:spPr>
      </p:pic>
    </p:spTree>
    <p:extLst>
      <p:ext uri="{BB962C8B-B14F-4D97-AF65-F5344CB8AC3E}">
        <p14:creationId xmlns:p14="http://schemas.microsoft.com/office/powerpoint/2010/main" val="2554695408"/>
      </p:ext>
    </p:extLst>
  </p:cSld>
  <p:clrMap bg1="lt1" tx1="dk1" bg2="lt2" tx2="dk2" accent1="accent1" accent2="accent2" accent3="accent3" accent4="accent4" accent5="accent5" accent6="accent6" hlink="hlink" folHlink="folHlink"/>
  <p:sldLayoutIdLst>
    <p:sldLayoutId id="2147483713" r:id="rId1"/>
    <p:sldLayoutId id="2147483718" r:id="rId2"/>
    <p:sldLayoutId id="2147483723" r:id="rId3"/>
    <p:sldLayoutId id="2147483719" r:id="rId4"/>
    <p:sldLayoutId id="2147483726" r:id="rId5"/>
    <p:sldLayoutId id="2147483724" r:id="rId6"/>
    <p:sldLayoutId id="2147483725" r:id="rId7"/>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5" name="Picture 4" descr="A blue and black text on a black background&#10;&#10;Description automatically generated">
            <a:extLst>
              <a:ext uri="{FF2B5EF4-FFF2-40B4-BE49-F238E27FC236}">
                <a16:creationId xmlns:a16="http://schemas.microsoft.com/office/drawing/2014/main" id="{CFEC3AD5-DDC9-543A-AC53-73554D101E09}"/>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9906001" y="267936"/>
            <a:ext cx="1921707" cy="914400"/>
          </a:xfrm>
          <a:prstGeom prst="rect">
            <a:avLst/>
          </a:prstGeom>
        </p:spPr>
      </p:pic>
      <p:pic>
        <p:nvPicPr>
          <p:cNvPr id="3" name="Picture 2" descr="A green and white logo&#10;&#10;AI-generated content may be incorrect.">
            <a:extLst>
              <a:ext uri="{FF2B5EF4-FFF2-40B4-BE49-F238E27FC236}">
                <a16:creationId xmlns:a16="http://schemas.microsoft.com/office/drawing/2014/main" id="{3508F8EA-36C5-C342-863B-6947848FBE14}"/>
              </a:ext>
            </a:extLst>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8048625" y="502741"/>
            <a:ext cx="1497246" cy="460302"/>
          </a:xfrm>
          <a:prstGeom prst="rect">
            <a:avLst/>
          </a:prstGeom>
        </p:spPr>
      </p:pic>
    </p:spTree>
    <p:extLst>
      <p:ext uri="{BB962C8B-B14F-4D97-AF65-F5344CB8AC3E}">
        <p14:creationId xmlns:p14="http://schemas.microsoft.com/office/powerpoint/2010/main" val="2459091026"/>
      </p:ext>
    </p:extLst>
  </p:cSld>
  <p:clrMap bg1="lt1" tx1="dk1" bg2="lt2" tx2="dk2" accent1="accent1" accent2="accent2" accent3="accent3" accent4="accent4" accent5="accent5" accent6="accent6" hlink="hlink" folHlink="folHlink"/>
  <p:sldLayoutIdLst>
    <p:sldLayoutId id="2147483731" r:id="rId1"/>
    <p:sldLayoutId id="2147483732" r:id="rId2"/>
    <p:sldLayoutId id="2147483733" r:id="rId3"/>
    <p:sldLayoutId id="2147483734" r:id="rId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2" name="Picture 1" descr="A blue and black text on a black background&#10;&#10;Description automatically generated">
            <a:extLst>
              <a:ext uri="{FF2B5EF4-FFF2-40B4-BE49-F238E27FC236}">
                <a16:creationId xmlns:a16="http://schemas.microsoft.com/office/drawing/2014/main" id="{23427F39-4F8F-7889-8D70-164467F8DB71}"/>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363202" y="552562"/>
            <a:ext cx="1485777" cy="703373"/>
          </a:xfrm>
          <a:prstGeom prst="rect">
            <a:avLst/>
          </a:prstGeom>
        </p:spPr>
      </p:pic>
      <p:pic>
        <p:nvPicPr>
          <p:cNvPr id="3" name="Picture 2" descr="A green and white logo&#10;&#10;AI-generated content may be incorrect.">
            <a:extLst>
              <a:ext uri="{FF2B5EF4-FFF2-40B4-BE49-F238E27FC236}">
                <a16:creationId xmlns:a16="http://schemas.microsoft.com/office/drawing/2014/main" id="{401311E7-9E80-5DDF-D8BA-52EB7AEA8D29}"/>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8733677" y="700400"/>
            <a:ext cx="1338683" cy="411555"/>
          </a:xfrm>
          <a:prstGeom prst="rect">
            <a:avLst/>
          </a:prstGeom>
        </p:spPr>
      </p:pic>
    </p:spTree>
    <p:extLst>
      <p:ext uri="{BB962C8B-B14F-4D97-AF65-F5344CB8AC3E}">
        <p14:creationId xmlns:p14="http://schemas.microsoft.com/office/powerpoint/2010/main" val="639390600"/>
      </p:ext>
    </p:extLst>
  </p:cSld>
  <p:clrMap bg1="lt1" tx1="dk1" bg2="lt2" tx2="dk2" accent1="accent1" accent2="accent2" accent3="accent3" accent4="accent4" accent5="accent5" accent6="accent6" hlink="hlink" folHlink="folHlink"/>
  <p:sldLayoutIdLst>
    <p:sldLayoutId id="2147483648"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11.xml.rels><?xml version="1.0" encoding="UTF-8" standalone="yes"?>
<Relationships xmlns="http://schemas.openxmlformats.org/package/2006/relationships"><Relationship Id="rId3" Type="http://schemas.openxmlformats.org/officeDocument/2006/relationships/image" Target="../media/image20.svg"/><Relationship Id="rId2" Type="http://schemas.openxmlformats.org/officeDocument/2006/relationships/image" Target="../media/image19.svg"/><Relationship Id="rId1" Type="http://schemas.openxmlformats.org/officeDocument/2006/relationships/slideLayout" Target="../slideLayouts/slideLayout1.xml"/><Relationship Id="rId5" Type="http://schemas.openxmlformats.org/officeDocument/2006/relationships/image" Target="../media/image22.svg"/><Relationship Id="rId4" Type="http://schemas.openxmlformats.org/officeDocument/2006/relationships/image" Target="../media/image21.sv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slide" Target="slide22.xml"/><Relationship Id="rId2" Type="http://schemas.openxmlformats.org/officeDocument/2006/relationships/notesSlide" Target="../notesSlides/notesSlide1.xml"/><Relationship Id="rId1" Type="http://schemas.openxmlformats.org/officeDocument/2006/relationships/slideLayout" Target="../slideLayouts/slideLayout20.xml"/><Relationship Id="rId6" Type="http://schemas.openxmlformats.org/officeDocument/2006/relationships/slide" Target="slide20.xml"/><Relationship Id="rId5" Type="http://schemas.openxmlformats.org/officeDocument/2006/relationships/slide" Target="slide17.xml"/><Relationship Id="rId4" Type="http://schemas.openxmlformats.org/officeDocument/2006/relationships/slide" Target="slide19.xml"/></Relationships>
</file>

<file path=ppt/slides/_rels/slide14.xml.rels><?xml version="1.0" encoding="UTF-8" standalone="yes"?>
<Relationships xmlns="http://schemas.openxmlformats.org/package/2006/relationships"><Relationship Id="rId3" Type="http://schemas.openxmlformats.org/officeDocument/2006/relationships/slide" Target="slide22.xml"/><Relationship Id="rId2" Type="http://schemas.openxmlformats.org/officeDocument/2006/relationships/notesSlide" Target="../notesSlides/notesSlide2.xml"/><Relationship Id="rId1" Type="http://schemas.openxmlformats.org/officeDocument/2006/relationships/slideLayout" Target="../slideLayouts/slideLayout20.xml"/><Relationship Id="rId6" Type="http://schemas.openxmlformats.org/officeDocument/2006/relationships/slide" Target="slide20.xml"/><Relationship Id="rId5" Type="http://schemas.openxmlformats.org/officeDocument/2006/relationships/slide" Target="slide17.xml"/><Relationship Id="rId4" Type="http://schemas.openxmlformats.org/officeDocument/2006/relationships/slide" Target="slide19.xml"/></Relationships>
</file>

<file path=ppt/slides/_rels/slide15.xml.rels><?xml version="1.0" encoding="UTF-8" standalone="yes"?>
<Relationships xmlns="http://schemas.openxmlformats.org/package/2006/relationships"><Relationship Id="rId3" Type="http://schemas.openxmlformats.org/officeDocument/2006/relationships/slide" Target="slide22.xml"/><Relationship Id="rId2" Type="http://schemas.openxmlformats.org/officeDocument/2006/relationships/notesSlide" Target="../notesSlides/notesSlide3.xml"/><Relationship Id="rId1" Type="http://schemas.openxmlformats.org/officeDocument/2006/relationships/slideLayout" Target="../slideLayouts/slideLayout20.xml"/><Relationship Id="rId6" Type="http://schemas.openxmlformats.org/officeDocument/2006/relationships/slide" Target="slide20.xml"/><Relationship Id="rId5" Type="http://schemas.openxmlformats.org/officeDocument/2006/relationships/slide" Target="slide17.xml"/><Relationship Id="rId4" Type="http://schemas.openxmlformats.org/officeDocument/2006/relationships/slide" Target="slide19.xml"/></Relationships>
</file>

<file path=ppt/slides/_rels/slide16.xml.rels><?xml version="1.0" encoding="UTF-8" standalone="yes"?>
<Relationships xmlns="http://schemas.openxmlformats.org/package/2006/relationships"><Relationship Id="rId3" Type="http://schemas.openxmlformats.org/officeDocument/2006/relationships/slide" Target="slide22.xml"/><Relationship Id="rId2" Type="http://schemas.openxmlformats.org/officeDocument/2006/relationships/notesSlide" Target="../notesSlides/notesSlide4.xml"/><Relationship Id="rId1" Type="http://schemas.openxmlformats.org/officeDocument/2006/relationships/slideLayout" Target="../slideLayouts/slideLayout20.xml"/><Relationship Id="rId6" Type="http://schemas.openxmlformats.org/officeDocument/2006/relationships/slide" Target="slide20.xml"/><Relationship Id="rId5" Type="http://schemas.openxmlformats.org/officeDocument/2006/relationships/slide" Target="slide17.xml"/><Relationship Id="rId4" Type="http://schemas.openxmlformats.org/officeDocument/2006/relationships/slide" Target="slide19.xml"/></Relationships>
</file>

<file path=ppt/slides/_rels/slide17.xml.rels><?xml version="1.0" encoding="UTF-8" standalone="yes"?>
<Relationships xmlns="http://schemas.openxmlformats.org/package/2006/relationships"><Relationship Id="rId3" Type="http://schemas.openxmlformats.org/officeDocument/2006/relationships/slide" Target="slide22.xml"/><Relationship Id="rId2" Type="http://schemas.openxmlformats.org/officeDocument/2006/relationships/notesSlide" Target="../notesSlides/notesSlide5.xml"/><Relationship Id="rId1" Type="http://schemas.openxmlformats.org/officeDocument/2006/relationships/slideLayout" Target="../slideLayouts/slideLayout20.xml"/><Relationship Id="rId6" Type="http://schemas.openxmlformats.org/officeDocument/2006/relationships/slide" Target="slide20.xml"/><Relationship Id="rId5" Type="http://schemas.openxmlformats.org/officeDocument/2006/relationships/slide" Target="slide17.xml"/><Relationship Id="rId4" Type="http://schemas.openxmlformats.org/officeDocument/2006/relationships/slide" Target="slide19.xml"/></Relationships>
</file>

<file path=ppt/slides/_rels/slide18.xml.rels><?xml version="1.0" encoding="UTF-8" standalone="yes"?>
<Relationships xmlns="http://schemas.openxmlformats.org/package/2006/relationships"><Relationship Id="rId3" Type="http://schemas.openxmlformats.org/officeDocument/2006/relationships/slide" Target="slide22.xml"/><Relationship Id="rId2" Type="http://schemas.openxmlformats.org/officeDocument/2006/relationships/notesSlide" Target="../notesSlides/notesSlide6.xml"/><Relationship Id="rId1" Type="http://schemas.openxmlformats.org/officeDocument/2006/relationships/slideLayout" Target="../slideLayouts/slideLayout20.xml"/><Relationship Id="rId6" Type="http://schemas.openxmlformats.org/officeDocument/2006/relationships/slide" Target="slide20.xml"/><Relationship Id="rId5" Type="http://schemas.openxmlformats.org/officeDocument/2006/relationships/slide" Target="slide17.xml"/><Relationship Id="rId4" Type="http://schemas.openxmlformats.org/officeDocument/2006/relationships/slide" Target="slide19.xml"/></Relationships>
</file>

<file path=ppt/slides/_rels/slide19.xml.rels><?xml version="1.0" encoding="UTF-8" standalone="yes"?>
<Relationships xmlns="http://schemas.openxmlformats.org/package/2006/relationships"><Relationship Id="rId3" Type="http://schemas.openxmlformats.org/officeDocument/2006/relationships/slide" Target="slide22.xml"/><Relationship Id="rId2" Type="http://schemas.openxmlformats.org/officeDocument/2006/relationships/notesSlide" Target="../notesSlides/notesSlide7.xml"/><Relationship Id="rId1" Type="http://schemas.openxmlformats.org/officeDocument/2006/relationships/slideLayout" Target="../slideLayouts/slideLayout20.xml"/><Relationship Id="rId5" Type="http://schemas.openxmlformats.org/officeDocument/2006/relationships/slide" Target="slide21.xml"/><Relationship Id="rId4" Type="http://schemas.openxmlformats.org/officeDocument/2006/relationships/slide" Target="slide1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slide" Target="slide22.xml"/><Relationship Id="rId2" Type="http://schemas.openxmlformats.org/officeDocument/2006/relationships/notesSlide" Target="../notesSlides/notesSlide8.xml"/><Relationship Id="rId1" Type="http://schemas.openxmlformats.org/officeDocument/2006/relationships/slideLayout" Target="../slideLayouts/slideLayout20.xml"/><Relationship Id="rId6" Type="http://schemas.openxmlformats.org/officeDocument/2006/relationships/slide" Target="slide20.xml"/><Relationship Id="rId5" Type="http://schemas.openxmlformats.org/officeDocument/2006/relationships/slide" Target="slide17.xml"/><Relationship Id="rId4" Type="http://schemas.openxmlformats.org/officeDocument/2006/relationships/slide" Target="slide19.xml"/></Relationships>
</file>

<file path=ppt/slides/_rels/slide21.xml.rels><?xml version="1.0" encoding="UTF-8" standalone="yes"?>
<Relationships xmlns="http://schemas.openxmlformats.org/package/2006/relationships"><Relationship Id="rId3" Type="http://schemas.openxmlformats.org/officeDocument/2006/relationships/slide" Target="slide22.xml"/><Relationship Id="rId7" Type="http://schemas.openxmlformats.org/officeDocument/2006/relationships/hyperlink" Target="https://www.e-lfh.org.uk/programmes/the-oliver-mcgowan-mandatory-training-on-learning-disability-and-autism/" TargetMode="External"/><Relationship Id="rId2" Type="http://schemas.openxmlformats.org/officeDocument/2006/relationships/notesSlide" Target="../notesSlides/notesSlide9.xml"/><Relationship Id="rId1" Type="http://schemas.openxmlformats.org/officeDocument/2006/relationships/slideLayout" Target="../slideLayouts/slideLayout20.xml"/><Relationship Id="rId6" Type="http://schemas.openxmlformats.org/officeDocument/2006/relationships/slide" Target="slide20.xml"/><Relationship Id="rId5" Type="http://schemas.openxmlformats.org/officeDocument/2006/relationships/slide" Target="slide17.xml"/><Relationship Id="rId4" Type="http://schemas.openxmlformats.org/officeDocument/2006/relationships/slide" Target="slide19.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slide" Target="slide6.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23380B-C6E5-3801-DBAF-D0E1899AE383}"/>
              </a:ext>
            </a:extLst>
          </p:cNvPr>
          <p:cNvSpPr>
            <a:spLocks noGrp="1"/>
          </p:cNvSpPr>
          <p:nvPr>
            <p:ph type="title"/>
          </p:nvPr>
        </p:nvSpPr>
        <p:spPr/>
        <p:txBody>
          <a:bodyPr/>
          <a:lstStyle/>
          <a:p>
            <a:r>
              <a:rPr lang="en-GB" sz="4400" dirty="0"/>
              <a:t>Skills assessment</a:t>
            </a:r>
          </a:p>
        </p:txBody>
      </p:sp>
      <p:sp>
        <p:nvSpPr>
          <p:cNvPr id="3" name="Text Placeholder 2">
            <a:extLst>
              <a:ext uri="{FF2B5EF4-FFF2-40B4-BE49-F238E27FC236}">
                <a16:creationId xmlns:a16="http://schemas.microsoft.com/office/drawing/2014/main" id="{26DCFB96-CDE2-3BEC-5F7C-76CAF211ACFB}"/>
              </a:ext>
            </a:extLst>
          </p:cNvPr>
          <p:cNvSpPr>
            <a:spLocks noGrp="1"/>
          </p:cNvSpPr>
          <p:nvPr>
            <p:ph type="body" sz="quarter" idx="10"/>
          </p:nvPr>
        </p:nvSpPr>
        <p:spPr>
          <a:xfrm>
            <a:off x="558946" y="2743204"/>
            <a:ext cx="8377237" cy="626647"/>
          </a:xfrm>
        </p:spPr>
        <p:txBody>
          <a:bodyPr/>
          <a:lstStyle/>
          <a:p>
            <a:r>
              <a:rPr lang="en-GB" sz="2400" dirty="0"/>
              <a:t>For Activity Co-ordinator role</a:t>
            </a:r>
          </a:p>
        </p:txBody>
      </p:sp>
    </p:spTree>
    <p:extLst>
      <p:ext uri="{BB962C8B-B14F-4D97-AF65-F5344CB8AC3E}">
        <p14:creationId xmlns:p14="http://schemas.microsoft.com/office/powerpoint/2010/main" val="16897381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F3C498-F8C1-9E08-FA47-B6D3F9572450}"/>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04ECCF16-4434-53D9-DD51-9A04468EC62E}"/>
              </a:ext>
            </a:extLst>
          </p:cNvPr>
          <p:cNvSpPr>
            <a:spLocks noGrp="1"/>
          </p:cNvSpPr>
          <p:nvPr>
            <p:ph type="body" sz="quarter" idx="20"/>
          </p:nvPr>
        </p:nvSpPr>
        <p:spPr/>
        <p:txBody>
          <a:bodyPr/>
          <a:lstStyle/>
          <a:p>
            <a:r>
              <a:rPr lang="en-GB" sz="3200" dirty="0"/>
              <a:t>Continued – Suraj’s story</a:t>
            </a:r>
          </a:p>
        </p:txBody>
      </p:sp>
      <p:sp>
        <p:nvSpPr>
          <p:cNvPr id="6" name="TextBox 5">
            <a:extLst>
              <a:ext uri="{FF2B5EF4-FFF2-40B4-BE49-F238E27FC236}">
                <a16:creationId xmlns:a16="http://schemas.microsoft.com/office/drawing/2014/main" id="{365DADE0-24F8-60BA-85FB-5188859BD2AC}"/>
              </a:ext>
            </a:extLst>
          </p:cNvPr>
          <p:cNvSpPr txBox="1"/>
          <p:nvPr/>
        </p:nvSpPr>
        <p:spPr>
          <a:xfrm>
            <a:off x="520864" y="1438970"/>
            <a:ext cx="8673451" cy="2123658"/>
          </a:xfrm>
          <a:prstGeom prst="rect">
            <a:avLst/>
          </a:prstGeom>
          <a:noFill/>
        </p:spPr>
        <p:txBody>
          <a:bodyPr wrap="square">
            <a:spAutoFit/>
          </a:bodyPr>
          <a:lstStyle/>
          <a:p>
            <a:r>
              <a:rPr lang="en-GB" sz="1200" dirty="0">
                <a:latin typeface="Arial" panose="020B0604020202020204" pitchFamily="34" charset="0"/>
                <a:cs typeface="Arial" panose="020B0604020202020204" pitchFamily="34" charset="0"/>
              </a:rPr>
              <a:t>Following further research, Suraj discovers that his existing qualifications and experience align well with the requirements of this role. After applying for several vacancies, he is thrilled to be offered a position within an independent adult social care setting following a successful interview.</a:t>
            </a:r>
          </a:p>
          <a:p>
            <a:endParaRPr lang="en-GB" sz="1200" dirty="0">
              <a:latin typeface="Arial" panose="020B0604020202020204" pitchFamily="34" charset="0"/>
              <a:cs typeface="Arial" panose="020B0604020202020204" pitchFamily="34" charset="0"/>
            </a:endParaRPr>
          </a:p>
          <a:p>
            <a:r>
              <a:rPr lang="en-GB" sz="1200" dirty="0">
                <a:latin typeface="Arial" panose="020B0604020202020204" pitchFamily="34" charset="0"/>
                <a:cs typeface="Arial" panose="020B0604020202020204" pitchFamily="34" charset="0"/>
              </a:rPr>
              <a:t>Suraj has now been working as an occupational therapy assistant for nine months and is thoroughly enjoying the role. His flexible working arrangement allows him to continue dedicating one day per week to activity coordination at the day service, where he still delights in organising seaside trips for clients, complete with fish, chips, and ice cream.</a:t>
            </a:r>
          </a:p>
          <a:p>
            <a:r>
              <a:rPr lang="en-GB" sz="1200" b="1" dirty="0">
                <a:latin typeface="Arial" panose="020B0604020202020204" pitchFamily="34" charset="0"/>
                <a:cs typeface="Arial" panose="020B0604020202020204" pitchFamily="34" charset="0"/>
              </a:rPr>
              <a:t> </a:t>
            </a:r>
            <a:endParaRPr lang="en-GB" sz="1200" dirty="0">
              <a:latin typeface="Arial" panose="020B0604020202020204" pitchFamily="34" charset="0"/>
              <a:cs typeface="Arial" panose="020B0604020202020204" pitchFamily="34" charset="0"/>
            </a:endParaRPr>
          </a:p>
          <a:p>
            <a:r>
              <a:rPr lang="en-GB" sz="1200" dirty="0">
                <a:latin typeface="Arial" panose="020B0604020202020204" pitchFamily="34" charset="0"/>
                <a:cs typeface="Arial" panose="020B0604020202020204" pitchFamily="34" charset="0"/>
              </a:rPr>
              <a:t>Looking ahead, Suraj is exploring the possibility of pursuing an apprenticeship pathway to become a registered occupational therapist. For now, he is content with the balance he has achieved between his two roles and remains committed to delivering high-quality, person-centred care.</a:t>
            </a:r>
            <a:r>
              <a:rPr lang="en-GB" sz="1200" kern="100" dirty="0">
                <a:solidFill>
                  <a:srgbClr val="0F4761"/>
                </a:solidFill>
                <a:effectLst/>
                <a:latin typeface="Arial" panose="020B0604020202020204" pitchFamily="34" charset="0"/>
                <a:ea typeface="Aptos" panose="020B0004020202020204" pitchFamily="34" charset="0"/>
                <a:cs typeface="Arial" panose="020B0604020202020204" pitchFamily="34" charset="0"/>
              </a:rPr>
              <a:t> </a:t>
            </a:r>
          </a:p>
        </p:txBody>
      </p:sp>
    </p:spTree>
    <p:extLst>
      <p:ext uri="{BB962C8B-B14F-4D97-AF65-F5344CB8AC3E}">
        <p14:creationId xmlns:p14="http://schemas.microsoft.com/office/powerpoint/2010/main" val="96974167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D3DD1B12-FA5F-F942-9464-23E194837BE2}"/>
              </a:ext>
            </a:extLst>
          </p:cNvPr>
          <p:cNvGrpSpPr>
            <a:grpSpLocks/>
          </p:cNvGrpSpPr>
          <p:nvPr/>
        </p:nvGrpSpPr>
        <p:grpSpPr>
          <a:xfrm>
            <a:off x="6379149" y="4020466"/>
            <a:ext cx="4844521" cy="2341755"/>
            <a:chOff x="6379149" y="3794330"/>
            <a:chExt cx="4844521" cy="2341755"/>
          </a:xfrm>
        </p:grpSpPr>
        <p:sp>
          <p:nvSpPr>
            <p:cNvPr id="7" name="Rectangle 6">
              <a:extLst>
                <a:ext uri="{FF2B5EF4-FFF2-40B4-BE49-F238E27FC236}">
                  <a16:creationId xmlns:a16="http://schemas.microsoft.com/office/drawing/2014/main" id="{0D67BADE-AE4B-4FA9-4812-1E9D99977FA8}"/>
                </a:ext>
              </a:extLst>
            </p:cNvPr>
            <p:cNvSpPr>
              <a:spLocks/>
            </p:cNvSpPr>
            <p:nvPr/>
          </p:nvSpPr>
          <p:spPr>
            <a:xfrm>
              <a:off x="6379149" y="3799301"/>
              <a:ext cx="4844521" cy="2256433"/>
            </a:xfrm>
            <a:prstGeom prst="rect">
              <a:avLst/>
            </a:prstGeom>
            <a:solidFill>
              <a:srgbClr val="008C95">
                <a:alpha val="15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latin typeface="Arial"/>
                <a:cs typeface="Arial"/>
              </a:endParaRPr>
            </a:p>
          </p:txBody>
        </p:sp>
        <p:sp>
          <p:nvSpPr>
            <p:cNvPr id="8" name="Free-form: Shape 82">
              <a:extLst>
                <a:ext uri="{FF2B5EF4-FFF2-40B4-BE49-F238E27FC236}">
                  <a16:creationId xmlns:a16="http://schemas.microsoft.com/office/drawing/2014/main" id="{7C7A139C-48D3-F482-3A9B-0A08FA4302CD}"/>
                </a:ext>
              </a:extLst>
            </p:cNvPr>
            <p:cNvSpPr>
              <a:spLocks/>
            </p:cNvSpPr>
            <p:nvPr/>
          </p:nvSpPr>
          <p:spPr>
            <a:xfrm>
              <a:off x="6401481" y="3806016"/>
              <a:ext cx="2419220" cy="2330069"/>
            </a:xfrm>
            <a:custGeom>
              <a:avLst/>
              <a:gdLst>
                <a:gd name="connsiteX0" fmla="*/ 1106043 w 1107125"/>
                <a:gd name="connsiteY0" fmla="*/ 133611 h 1106768"/>
                <a:gd name="connsiteX1" fmla="*/ 133968 w 1107125"/>
                <a:gd name="connsiteY1" fmla="*/ 1105687 h 1106768"/>
                <a:gd name="connsiteX2" fmla="*/ 0 w 1107125"/>
                <a:gd name="connsiteY2" fmla="*/ 987794 h 1106768"/>
                <a:gd name="connsiteX3" fmla="*/ 0 w 1107125"/>
                <a:gd name="connsiteY3" fmla="*/ 489432 h 1106768"/>
                <a:gd name="connsiteX4" fmla="*/ 91099 w 1107125"/>
                <a:gd name="connsiteY4" fmla="*/ 374040 h 1106768"/>
                <a:gd name="connsiteX5" fmla="*/ 385829 w 1107125"/>
                <a:gd name="connsiteY5" fmla="*/ 87169 h 1106768"/>
                <a:gd name="connsiteX6" fmla="*/ 500149 w 1107125"/>
                <a:gd name="connsiteY6" fmla="*/ 0 h 1106768"/>
                <a:gd name="connsiteX7" fmla="*/ 988151 w 1107125"/>
                <a:gd name="connsiteY7" fmla="*/ 0 h 1106768"/>
                <a:gd name="connsiteX8" fmla="*/ 1106043 w 1107125"/>
                <a:gd name="connsiteY8" fmla="*/ 133969 h 11067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07125" h="1106768">
                  <a:moveTo>
                    <a:pt x="1106043" y="133611"/>
                  </a:moveTo>
                  <a:cubicBezTo>
                    <a:pt x="1037094" y="637690"/>
                    <a:pt x="638047" y="1036738"/>
                    <a:pt x="133968" y="1105687"/>
                  </a:cubicBezTo>
                  <a:cubicBezTo>
                    <a:pt x="63233" y="1115332"/>
                    <a:pt x="0" y="1059244"/>
                    <a:pt x="0" y="987794"/>
                  </a:cubicBezTo>
                  <a:lnTo>
                    <a:pt x="0" y="489432"/>
                  </a:lnTo>
                  <a:cubicBezTo>
                    <a:pt x="0" y="434415"/>
                    <a:pt x="38225" y="388687"/>
                    <a:pt x="91099" y="374040"/>
                  </a:cubicBezTo>
                  <a:cubicBezTo>
                    <a:pt x="231855" y="335457"/>
                    <a:pt x="343673" y="226139"/>
                    <a:pt x="385829" y="87169"/>
                  </a:cubicBezTo>
                  <a:cubicBezTo>
                    <a:pt x="401191" y="36082"/>
                    <a:pt x="446561" y="0"/>
                    <a:pt x="500149" y="0"/>
                  </a:cubicBezTo>
                  <a:lnTo>
                    <a:pt x="988151" y="0"/>
                  </a:lnTo>
                  <a:cubicBezTo>
                    <a:pt x="1059601" y="0"/>
                    <a:pt x="1115689" y="62876"/>
                    <a:pt x="1106043" y="133969"/>
                  </a:cubicBezTo>
                  <a:close/>
                </a:path>
              </a:pathLst>
            </a:custGeom>
            <a:solidFill>
              <a:srgbClr val="008C95"/>
            </a:solidFill>
            <a:ln w="0" cap="flat">
              <a:noFill/>
              <a:prstDash val="solid"/>
              <a:miter/>
            </a:ln>
          </p:spPr>
          <p:txBody>
            <a:bodyPr rtlCol="0" anchor="ctr"/>
            <a:lstStyle/>
            <a:p>
              <a:endParaRPr lang="en-US" dirty="0">
                <a:latin typeface="Arial"/>
                <a:cs typeface="Arial"/>
              </a:endParaRPr>
            </a:p>
          </p:txBody>
        </p:sp>
        <p:sp>
          <p:nvSpPr>
            <p:cNvPr id="9" name="Free-form: Shape 86">
              <a:extLst>
                <a:ext uri="{FF2B5EF4-FFF2-40B4-BE49-F238E27FC236}">
                  <a16:creationId xmlns:a16="http://schemas.microsoft.com/office/drawing/2014/main" id="{60409156-0B49-A1CC-5ABC-37CE38265858}"/>
                </a:ext>
              </a:extLst>
            </p:cNvPr>
            <p:cNvSpPr>
              <a:spLocks/>
            </p:cNvSpPr>
            <p:nvPr/>
          </p:nvSpPr>
          <p:spPr>
            <a:xfrm>
              <a:off x="6560903" y="5583315"/>
              <a:ext cx="388756" cy="374553"/>
            </a:xfrm>
            <a:custGeom>
              <a:avLst/>
              <a:gdLst>
                <a:gd name="connsiteX0" fmla="*/ 177910 w 177909"/>
                <a:gd name="connsiteY0" fmla="*/ 88955 h 177910"/>
                <a:gd name="connsiteX1" fmla="*/ 88955 w 177909"/>
                <a:gd name="connsiteY1" fmla="*/ 177910 h 177910"/>
                <a:gd name="connsiteX2" fmla="*/ 0 w 177909"/>
                <a:gd name="connsiteY2" fmla="*/ 88955 h 177910"/>
                <a:gd name="connsiteX3" fmla="*/ 88955 w 177909"/>
                <a:gd name="connsiteY3" fmla="*/ 0 h 177910"/>
                <a:gd name="connsiteX4" fmla="*/ 177910 w 177909"/>
                <a:gd name="connsiteY4" fmla="*/ 88955 h 1779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7909" h="177910">
                  <a:moveTo>
                    <a:pt x="177910" y="88955"/>
                  </a:moveTo>
                  <a:cubicBezTo>
                    <a:pt x="177910" y="137898"/>
                    <a:pt x="138255" y="177910"/>
                    <a:pt x="88955" y="177910"/>
                  </a:cubicBezTo>
                  <a:cubicBezTo>
                    <a:pt x="39655" y="177910"/>
                    <a:pt x="0" y="138256"/>
                    <a:pt x="0" y="88955"/>
                  </a:cubicBezTo>
                  <a:cubicBezTo>
                    <a:pt x="0" y="39655"/>
                    <a:pt x="39655" y="0"/>
                    <a:pt x="88955" y="0"/>
                  </a:cubicBezTo>
                  <a:cubicBezTo>
                    <a:pt x="138255" y="0"/>
                    <a:pt x="177910" y="39655"/>
                    <a:pt x="177910" y="88955"/>
                  </a:cubicBezTo>
                  <a:close/>
                </a:path>
              </a:pathLst>
            </a:custGeom>
            <a:solidFill>
              <a:srgbClr val="FFFFFF"/>
            </a:solidFill>
            <a:ln w="0" cap="flat">
              <a:noFill/>
              <a:prstDash val="solid"/>
              <a:miter/>
            </a:ln>
          </p:spPr>
          <p:txBody>
            <a:bodyPr wrap="none" rtlCol="0" anchor="ctr"/>
            <a:lstStyle/>
            <a:p>
              <a:pPr algn="ctr"/>
              <a:r>
                <a:rPr lang="en-US" sz="1050">
                  <a:latin typeface="Arial"/>
                  <a:cs typeface="Arial"/>
                </a:rPr>
                <a:t>03</a:t>
              </a:r>
            </a:p>
          </p:txBody>
        </p:sp>
        <p:sp>
          <p:nvSpPr>
            <p:cNvPr id="10" name="TextBox 32">
              <a:extLst>
                <a:ext uri="{FF2B5EF4-FFF2-40B4-BE49-F238E27FC236}">
                  <a16:creationId xmlns:a16="http://schemas.microsoft.com/office/drawing/2014/main" id="{920D591D-70C1-B85C-5726-9AD2F491445E}"/>
                </a:ext>
              </a:extLst>
            </p:cNvPr>
            <p:cNvSpPr txBox="1">
              <a:spLocks/>
            </p:cNvSpPr>
            <p:nvPr/>
          </p:nvSpPr>
          <p:spPr>
            <a:xfrm>
              <a:off x="7041055" y="4599270"/>
              <a:ext cx="1140071" cy="748923"/>
            </a:xfrm>
            <a:prstGeom prst="rect">
              <a:avLst/>
            </a:prstGeom>
          </p:spPr>
          <p:txBody>
            <a:bodyPr vert="horz" lIns="0" tIns="0" rIns="0" bIns="0" rtlCol="0">
              <a:noAutofit/>
            </a:bodyPr>
            <a:lstStyle>
              <a:lvl1pPr marL="0" indent="0" algn="l" defTabSz="203892" rtl="0" eaLnBrk="1" latinLnBrk="0" hangingPunct="1">
                <a:lnSpc>
                  <a:spcPct val="100000"/>
                </a:lnSpc>
                <a:spcBef>
                  <a:spcPts val="0"/>
                </a:spcBef>
                <a:spcAft>
                  <a:spcPts val="1200"/>
                </a:spcAft>
                <a:buClrTx/>
                <a:buFont typeface="Arial" panose="020B0604020202020204" pitchFamily="34" charset="0"/>
                <a:buNone/>
                <a:defRPr sz="1400" b="1" kern="1200" cap="none" baseline="0">
                  <a:solidFill>
                    <a:schemeClr val="accent1"/>
                  </a:solidFill>
                  <a:latin typeface="+mn-lt"/>
                  <a:ea typeface="+mn-ea"/>
                  <a:cs typeface="+mn-cs"/>
                </a:defRPr>
              </a:lvl1pPr>
              <a:lvl2pPr marL="0" indent="0" algn="l" defTabSz="203892" rtl="0" eaLnBrk="1" latinLnBrk="0" hangingPunct="1">
                <a:lnSpc>
                  <a:spcPct val="100000"/>
                </a:lnSpc>
                <a:spcBef>
                  <a:spcPts val="0"/>
                </a:spcBef>
                <a:spcAft>
                  <a:spcPts val="600"/>
                </a:spcAft>
                <a:buClrTx/>
                <a:buFont typeface="Arial" panose="020B0604020202020204" pitchFamily="34" charset="0"/>
                <a:buNone/>
                <a:defRPr sz="1200" b="1" kern="1200" cap="none" baseline="0">
                  <a:solidFill>
                    <a:schemeClr val="accent1"/>
                  </a:solidFill>
                  <a:latin typeface="+mn-lt"/>
                  <a:ea typeface="+mn-ea"/>
                  <a:cs typeface="+mn-cs"/>
                </a:defRPr>
              </a:lvl2pPr>
              <a:lvl3pPr marL="0" indent="0" algn="l" defTabSz="203892" rtl="0" eaLnBrk="1" latinLnBrk="0" hangingPunct="1">
                <a:lnSpc>
                  <a:spcPct val="100000"/>
                </a:lnSpc>
                <a:spcBef>
                  <a:spcPts val="0"/>
                </a:spcBef>
                <a:spcAft>
                  <a:spcPts val="600"/>
                </a:spcAft>
                <a:buFont typeface="Arial" panose="020B0604020202020204" pitchFamily="34" charset="0"/>
                <a:buNone/>
                <a:defRPr sz="1100" kern="1200">
                  <a:solidFill>
                    <a:schemeClr val="accent3"/>
                  </a:solidFill>
                  <a:latin typeface="+mn-lt"/>
                  <a:ea typeface="+mn-ea"/>
                  <a:cs typeface="+mn-cs"/>
                </a:defRPr>
              </a:lvl3pPr>
              <a:lvl4pPr marL="180000" indent="-180000" algn="l" defTabSz="203892" rtl="0" eaLnBrk="1" latinLnBrk="0" hangingPunct="1">
                <a:lnSpc>
                  <a:spcPct val="100000"/>
                </a:lnSpc>
                <a:spcBef>
                  <a:spcPts val="0"/>
                </a:spcBef>
                <a:spcAft>
                  <a:spcPts val="600"/>
                </a:spcAft>
                <a:buClr>
                  <a:srgbClr val="F62B44"/>
                </a:buClr>
                <a:buFont typeface="Arial" panose="020B0604020202020204" pitchFamily="34" charset="0"/>
                <a:buChar char="•"/>
                <a:defRPr sz="1100" kern="1200">
                  <a:solidFill>
                    <a:schemeClr val="accent3"/>
                  </a:solidFill>
                  <a:latin typeface="+mn-lt"/>
                  <a:ea typeface="+mn-ea"/>
                  <a:cs typeface="+mn-cs"/>
                </a:defRPr>
              </a:lvl4pPr>
              <a:lvl5pPr marL="360000" indent="-180000" algn="l" defTabSz="203892" rtl="0" eaLnBrk="1" latinLnBrk="0" hangingPunct="1">
                <a:lnSpc>
                  <a:spcPct val="100000"/>
                </a:lnSpc>
                <a:spcBef>
                  <a:spcPts val="0"/>
                </a:spcBef>
                <a:spcAft>
                  <a:spcPts val="600"/>
                </a:spcAft>
                <a:buClr>
                  <a:srgbClr val="F62B44"/>
                </a:buClr>
                <a:buSzPct val="100000"/>
                <a:buFont typeface="Arial" panose="020B0604020202020204" pitchFamily="34" charset="0"/>
                <a:buChar char="-"/>
                <a:defRPr sz="1100" kern="1200">
                  <a:solidFill>
                    <a:schemeClr val="accent3"/>
                  </a:solidFill>
                  <a:latin typeface="+mn-lt"/>
                  <a:ea typeface="+mn-ea"/>
                  <a:cs typeface="+mn-cs"/>
                </a:defRPr>
              </a:lvl5pPr>
              <a:lvl6pPr marL="540000" indent="-180000" algn="l" defTabSz="203892" rtl="0" eaLnBrk="1" latinLnBrk="0" hangingPunct="1">
                <a:lnSpc>
                  <a:spcPct val="100000"/>
                </a:lnSpc>
                <a:spcBef>
                  <a:spcPts val="0"/>
                </a:spcBef>
                <a:spcAft>
                  <a:spcPts val="600"/>
                </a:spcAft>
                <a:buClr>
                  <a:srgbClr val="F62B44"/>
                </a:buClr>
                <a:buSzPct val="100000"/>
                <a:buFont typeface="Arial" panose="020B0604020202020204" pitchFamily="34" charset="0"/>
                <a:buChar char="•"/>
                <a:defRPr sz="1100" kern="1200">
                  <a:solidFill>
                    <a:schemeClr val="accent3"/>
                  </a:solidFill>
                  <a:latin typeface="+mn-lt"/>
                  <a:ea typeface="+mn-ea"/>
                  <a:cs typeface="+mn-cs"/>
                </a:defRPr>
              </a:lvl6pPr>
              <a:lvl7pPr marL="225425" indent="-225425" algn="l" defTabSz="203892" rtl="0" eaLnBrk="1" latinLnBrk="0" hangingPunct="1">
                <a:lnSpc>
                  <a:spcPct val="100000"/>
                </a:lnSpc>
                <a:spcBef>
                  <a:spcPts val="0"/>
                </a:spcBef>
                <a:spcAft>
                  <a:spcPts val="600"/>
                </a:spcAft>
                <a:buClr>
                  <a:srgbClr val="F62B44"/>
                </a:buClr>
                <a:buFont typeface="+mj-lt"/>
                <a:buAutoNum type="arabicPeriod"/>
                <a:defRPr sz="1100" kern="1200">
                  <a:solidFill>
                    <a:schemeClr val="accent3"/>
                  </a:solidFill>
                  <a:latin typeface="+mn-lt"/>
                  <a:ea typeface="+mn-ea"/>
                  <a:cs typeface="+mn-cs"/>
                </a:defRPr>
              </a:lvl7pPr>
              <a:lvl8pPr marL="449263" indent="-215900" algn="l" defTabSz="203892" rtl="0" eaLnBrk="1" latinLnBrk="0" hangingPunct="1">
                <a:lnSpc>
                  <a:spcPct val="100000"/>
                </a:lnSpc>
                <a:spcBef>
                  <a:spcPts val="0"/>
                </a:spcBef>
                <a:spcAft>
                  <a:spcPts val="600"/>
                </a:spcAft>
                <a:buClr>
                  <a:srgbClr val="F62B44"/>
                </a:buClr>
                <a:buFont typeface="+mj-lt"/>
                <a:buAutoNum type="alphaLcParenR"/>
                <a:defRPr sz="1100" kern="1200">
                  <a:solidFill>
                    <a:schemeClr val="accent3"/>
                  </a:solidFill>
                  <a:latin typeface="+mn-lt"/>
                  <a:ea typeface="+mn-ea"/>
                  <a:cs typeface="+mn-cs"/>
                </a:defRPr>
              </a:lvl8pPr>
              <a:lvl9pPr marL="630238" indent="-180975" algn="l" defTabSz="203892" rtl="0" eaLnBrk="1" latinLnBrk="0" hangingPunct="1">
                <a:lnSpc>
                  <a:spcPct val="100000"/>
                </a:lnSpc>
                <a:spcBef>
                  <a:spcPts val="0"/>
                </a:spcBef>
                <a:spcAft>
                  <a:spcPts val="600"/>
                </a:spcAft>
                <a:buClr>
                  <a:srgbClr val="F62B44"/>
                </a:buClr>
                <a:buSzPct val="100000"/>
                <a:buFont typeface="+mj-lt"/>
                <a:buAutoNum type="romanLcPeriod"/>
                <a:defRPr sz="1100" kern="1200">
                  <a:solidFill>
                    <a:schemeClr val="accent3"/>
                  </a:solidFill>
                  <a:latin typeface="+mn-lt"/>
                  <a:ea typeface="+mn-ea"/>
                  <a:cs typeface="+mn-cs"/>
                </a:defRPr>
              </a:lvl9pPr>
            </a:lstStyle>
            <a:p>
              <a:pPr algn="ctr"/>
              <a:r>
                <a:rPr lang="en-GB" dirty="0">
                  <a:solidFill>
                    <a:schemeClr val="bg1"/>
                  </a:solidFill>
                  <a:latin typeface="Arial" panose="020B0604020202020204" pitchFamily="34" charset="0"/>
                  <a:cs typeface="Arial" panose="020B0604020202020204" pitchFamily="34" charset="0"/>
                </a:rPr>
                <a:t>Delivering excellent care</a:t>
              </a:r>
            </a:p>
          </p:txBody>
        </p:sp>
        <p:pic>
          <p:nvPicPr>
            <p:cNvPr id="11" name="Graphic 10" descr="Care outline">
              <a:extLst>
                <a:ext uri="{FF2B5EF4-FFF2-40B4-BE49-F238E27FC236}">
                  <a16:creationId xmlns:a16="http://schemas.microsoft.com/office/drawing/2014/main" id="{1C0FF22F-2644-1346-DA6F-E504972B3D06}"/>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8102466" y="3845335"/>
              <a:ext cx="540000" cy="540000"/>
            </a:xfrm>
            <a:prstGeom prst="rect">
              <a:avLst/>
            </a:prstGeom>
          </p:spPr>
        </p:pic>
        <p:sp>
          <p:nvSpPr>
            <p:cNvPr id="12" name="TextBox 11">
              <a:extLst>
                <a:ext uri="{FF2B5EF4-FFF2-40B4-BE49-F238E27FC236}">
                  <a16:creationId xmlns:a16="http://schemas.microsoft.com/office/drawing/2014/main" id="{10D25466-344F-F967-2139-9B2935475753}"/>
                </a:ext>
              </a:extLst>
            </p:cNvPr>
            <p:cNvSpPr txBox="1">
              <a:spLocks/>
            </p:cNvSpPr>
            <p:nvPr/>
          </p:nvSpPr>
          <p:spPr>
            <a:xfrm>
              <a:off x="8852949" y="3794330"/>
              <a:ext cx="2370721" cy="1446550"/>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lang="en-GB" sz="1100" dirty="0"/>
                <a:t>Understanding activity provision in adult social care</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lang="en-GB" sz="1100" dirty="0"/>
                <a:t>Manage resources for activity provision</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lang="en-GB" sz="1100" dirty="0"/>
                <a:t>Developing and conducting person-centred activity programmes</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lang="en-GB" sz="1100" dirty="0"/>
                <a:t>Evaluating activity provision</a:t>
              </a:r>
            </a:p>
          </p:txBody>
        </p:sp>
      </p:grpSp>
      <p:grpSp>
        <p:nvGrpSpPr>
          <p:cNvPr id="13" name="Group 12">
            <a:extLst>
              <a:ext uri="{FF2B5EF4-FFF2-40B4-BE49-F238E27FC236}">
                <a16:creationId xmlns:a16="http://schemas.microsoft.com/office/drawing/2014/main" id="{3B19C87A-E5C0-0375-006C-0480BFAF1682}"/>
              </a:ext>
            </a:extLst>
          </p:cNvPr>
          <p:cNvGrpSpPr>
            <a:grpSpLocks/>
          </p:cNvGrpSpPr>
          <p:nvPr/>
        </p:nvGrpSpPr>
        <p:grpSpPr>
          <a:xfrm>
            <a:off x="6379149" y="1598995"/>
            <a:ext cx="4845301" cy="2330823"/>
            <a:chOff x="6379149" y="1382685"/>
            <a:chExt cx="4845301" cy="2330823"/>
          </a:xfrm>
        </p:grpSpPr>
        <p:sp>
          <p:nvSpPr>
            <p:cNvPr id="14" name="Rectangle 13">
              <a:extLst>
                <a:ext uri="{FF2B5EF4-FFF2-40B4-BE49-F238E27FC236}">
                  <a16:creationId xmlns:a16="http://schemas.microsoft.com/office/drawing/2014/main" id="{D123B554-2C78-F0ED-B232-47284490EC11}"/>
                </a:ext>
              </a:extLst>
            </p:cNvPr>
            <p:cNvSpPr>
              <a:spLocks/>
            </p:cNvSpPr>
            <p:nvPr/>
          </p:nvSpPr>
          <p:spPr>
            <a:xfrm>
              <a:off x="6379149" y="1451204"/>
              <a:ext cx="4845301" cy="2258805"/>
            </a:xfrm>
            <a:prstGeom prst="rect">
              <a:avLst/>
            </a:prstGeom>
            <a:solidFill>
              <a:srgbClr val="0068B3">
                <a:alpha val="15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latin typeface="Arial"/>
                <a:cs typeface="Arial"/>
              </a:endParaRPr>
            </a:p>
          </p:txBody>
        </p:sp>
        <p:sp>
          <p:nvSpPr>
            <p:cNvPr id="15" name="Free-form: Shape 81">
              <a:extLst>
                <a:ext uri="{FF2B5EF4-FFF2-40B4-BE49-F238E27FC236}">
                  <a16:creationId xmlns:a16="http://schemas.microsoft.com/office/drawing/2014/main" id="{B7257FC2-4EE1-FEF3-234A-7E286FBAC664}"/>
                </a:ext>
              </a:extLst>
            </p:cNvPr>
            <p:cNvSpPr>
              <a:spLocks/>
            </p:cNvSpPr>
            <p:nvPr/>
          </p:nvSpPr>
          <p:spPr>
            <a:xfrm>
              <a:off x="6402261" y="1382685"/>
              <a:ext cx="2419220" cy="2330823"/>
            </a:xfrm>
            <a:custGeom>
              <a:avLst/>
              <a:gdLst>
                <a:gd name="connsiteX0" fmla="*/ 987794 w 1107125"/>
                <a:gd name="connsiteY0" fmla="*/ 1106769 h 1107126"/>
                <a:gd name="connsiteX1" fmla="*/ 507294 w 1107125"/>
                <a:gd name="connsiteY1" fmla="*/ 1106769 h 1107126"/>
                <a:gd name="connsiteX2" fmla="*/ 391545 w 1107125"/>
                <a:gd name="connsiteY2" fmla="*/ 1012812 h 1107126"/>
                <a:gd name="connsiteX3" fmla="*/ 90027 w 1107125"/>
                <a:gd name="connsiteY3" fmla="*/ 703077 h 1107126"/>
                <a:gd name="connsiteX4" fmla="*/ 0 w 1107125"/>
                <a:gd name="connsiteY4" fmla="*/ 588400 h 1107126"/>
                <a:gd name="connsiteX5" fmla="*/ 0 w 1107125"/>
                <a:gd name="connsiteY5" fmla="*/ 118975 h 1107126"/>
                <a:gd name="connsiteX6" fmla="*/ 133968 w 1107125"/>
                <a:gd name="connsiteY6" fmla="*/ 1082 h 1107126"/>
                <a:gd name="connsiteX7" fmla="*/ 1106043 w 1107125"/>
                <a:gd name="connsiteY7" fmla="*/ 973158 h 1107126"/>
                <a:gd name="connsiteX8" fmla="*/ 988151 w 1107125"/>
                <a:gd name="connsiteY8" fmla="*/ 1107126 h 11071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07125" h="1107126">
                  <a:moveTo>
                    <a:pt x="987794" y="1106769"/>
                  </a:moveTo>
                  <a:lnTo>
                    <a:pt x="507294" y="1106769"/>
                  </a:lnTo>
                  <a:cubicBezTo>
                    <a:pt x="451206" y="1106769"/>
                    <a:pt x="404763" y="1067114"/>
                    <a:pt x="391545" y="1012812"/>
                  </a:cubicBezTo>
                  <a:cubicBezTo>
                    <a:pt x="355106" y="862411"/>
                    <a:pt x="238643" y="743446"/>
                    <a:pt x="90027" y="703077"/>
                  </a:cubicBezTo>
                  <a:cubicBezTo>
                    <a:pt x="37511" y="688787"/>
                    <a:pt x="0" y="642702"/>
                    <a:pt x="0" y="588400"/>
                  </a:cubicBezTo>
                  <a:lnTo>
                    <a:pt x="0" y="118975"/>
                  </a:lnTo>
                  <a:cubicBezTo>
                    <a:pt x="0" y="47525"/>
                    <a:pt x="62876" y="-8563"/>
                    <a:pt x="133968" y="1082"/>
                  </a:cubicBezTo>
                  <a:cubicBezTo>
                    <a:pt x="638047" y="70031"/>
                    <a:pt x="1037094" y="469079"/>
                    <a:pt x="1106043" y="973158"/>
                  </a:cubicBezTo>
                  <a:cubicBezTo>
                    <a:pt x="1115689" y="1043893"/>
                    <a:pt x="1059601" y="1107126"/>
                    <a:pt x="988151" y="1107126"/>
                  </a:cubicBezTo>
                  <a:close/>
                </a:path>
              </a:pathLst>
            </a:custGeom>
            <a:solidFill>
              <a:srgbClr val="0068B3"/>
            </a:solidFill>
            <a:ln w="0" cap="flat">
              <a:noFill/>
              <a:prstDash val="solid"/>
              <a:miter/>
            </a:ln>
          </p:spPr>
          <p:txBody>
            <a:bodyPr rtlCol="0" anchor="ctr"/>
            <a:lstStyle/>
            <a:p>
              <a:endParaRPr lang="en-US" dirty="0">
                <a:latin typeface="Arial"/>
                <a:cs typeface="Arial"/>
              </a:endParaRPr>
            </a:p>
          </p:txBody>
        </p:sp>
        <p:sp>
          <p:nvSpPr>
            <p:cNvPr id="16" name="Free-form: Shape 85">
              <a:extLst>
                <a:ext uri="{FF2B5EF4-FFF2-40B4-BE49-F238E27FC236}">
                  <a16:creationId xmlns:a16="http://schemas.microsoft.com/office/drawing/2014/main" id="{1D32F870-E345-8CD3-703D-188C55E580C7}"/>
                </a:ext>
              </a:extLst>
            </p:cNvPr>
            <p:cNvSpPr>
              <a:spLocks/>
            </p:cNvSpPr>
            <p:nvPr/>
          </p:nvSpPr>
          <p:spPr>
            <a:xfrm>
              <a:off x="6596642" y="1618118"/>
              <a:ext cx="388758" cy="374553"/>
            </a:xfrm>
            <a:custGeom>
              <a:avLst/>
              <a:gdLst>
                <a:gd name="connsiteX0" fmla="*/ 177910 w 177910"/>
                <a:gd name="connsiteY0" fmla="*/ 88955 h 177910"/>
                <a:gd name="connsiteX1" fmla="*/ 88955 w 177910"/>
                <a:gd name="connsiteY1" fmla="*/ 177910 h 177910"/>
                <a:gd name="connsiteX2" fmla="*/ -1 w 177910"/>
                <a:gd name="connsiteY2" fmla="*/ 88955 h 177910"/>
                <a:gd name="connsiteX3" fmla="*/ 88955 w 177910"/>
                <a:gd name="connsiteY3" fmla="*/ 0 h 177910"/>
                <a:gd name="connsiteX4" fmla="*/ 177910 w 177910"/>
                <a:gd name="connsiteY4" fmla="*/ 88955 h 1779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7910" h="177910">
                  <a:moveTo>
                    <a:pt x="177910" y="88955"/>
                  </a:moveTo>
                  <a:cubicBezTo>
                    <a:pt x="177910" y="138084"/>
                    <a:pt x="138084" y="177910"/>
                    <a:pt x="88955" y="177910"/>
                  </a:cubicBezTo>
                  <a:cubicBezTo>
                    <a:pt x="39826" y="177910"/>
                    <a:pt x="-1" y="138084"/>
                    <a:pt x="-1" y="88955"/>
                  </a:cubicBezTo>
                  <a:cubicBezTo>
                    <a:pt x="-1" y="39827"/>
                    <a:pt x="39826" y="0"/>
                    <a:pt x="88955" y="0"/>
                  </a:cubicBezTo>
                  <a:cubicBezTo>
                    <a:pt x="138083" y="0"/>
                    <a:pt x="177910" y="39827"/>
                    <a:pt x="177910" y="88955"/>
                  </a:cubicBezTo>
                  <a:close/>
                </a:path>
              </a:pathLst>
            </a:custGeom>
            <a:solidFill>
              <a:srgbClr val="FFFFFF"/>
            </a:solidFill>
            <a:ln w="0" cap="flat">
              <a:noFill/>
              <a:prstDash val="solid"/>
              <a:miter/>
            </a:ln>
          </p:spPr>
          <p:txBody>
            <a:bodyPr wrap="none" rtlCol="0" anchor="ctr"/>
            <a:lstStyle/>
            <a:p>
              <a:pPr algn="ctr"/>
              <a:r>
                <a:rPr lang="en-US" sz="1050" dirty="0">
                  <a:latin typeface="Arial"/>
                  <a:cs typeface="Arial"/>
                </a:rPr>
                <a:t>02</a:t>
              </a:r>
            </a:p>
          </p:txBody>
        </p:sp>
        <p:sp>
          <p:nvSpPr>
            <p:cNvPr id="17" name="TextBox 32">
              <a:extLst>
                <a:ext uri="{FF2B5EF4-FFF2-40B4-BE49-F238E27FC236}">
                  <a16:creationId xmlns:a16="http://schemas.microsoft.com/office/drawing/2014/main" id="{C6D36075-5587-2C46-7DE6-FC0E8C931ECC}"/>
                </a:ext>
              </a:extLst>
            </p:cNvPr>
            <p:cNvSpPr txBox="1">
              <a:spLocks/>
            </p:cNvSpPr>
            <p:nvPr/>
          </p:nvSpPr>
          <p:spPr>
            <a:xfrm>
              <a:off x="6949659" y="2258326"/>
              <a:ext cx="1140071" cy="748923"/>
            </a:xfrm>
            <a:prstGeom prst="rect">
              <a:avLst/>
            </a:prstGeom>
          </p:spPr>
          <p:txBody>
            <a:bodyPr vert="horz" lIns="0" tIns="0" rIns="0" bIns="0" rtlCol="0">
              <a:noAutofit/>
            </a:bodyPr>
            <a:lstStyle>
              <a:lvl1pPr marL="0" indent="0" algn="l" defTabSz="203892" rtl="0" eaLnBrk="1" latinLnBrk="0" hangingPunct="1">
                <a:lnSpc>
                  <a:spcPct val="100000"/>
                </a:lnSpc>
                <a:spcBef>
                  <a:spcPts val="0"/>
                </a:spcBef>
                <a:spcAft>
                  <a:spcPts val="1200"/>
                </a:spcAft>
                <a:buClrTx/>
                <a:buFont typeface="Arial" panose="020B0604020202020204" pitchFamily="34" charset="0"/>
                <a:buNone/>
                <a:defRPr sz="1400" b="1" kern="1200" cap="none" baseline="0">
                  <a:solidFill>
                    <a:schemeClr val="accent1"/>
                  </a:solidFill>
                  <a:latin typeface="+mn-lt"/>
                  <a:ea typeface="+mn-ea"/>
                  <a:cs typeface="+mn-cs"/>
                </a:defRPr>
              </a:lvl1pPr>
              <a:lvl2pPr marL="0" indent="0" algn="l" defTabSz="203892" rtl="0" eaLnBrk="1" latinLnBrk="0" hangingPunct="1">
                <a:lnSpc>
                  <a:spcPct val="100000"/>
                </a:lnSpc>
                <a:spcBef>
                  <a:spcPts val="0"/>
                </a:spcBef>
                <a:spcAft>
                  <a:spcPts val="600"/>
                </a:spcAft>
                <a:buClrTx/>
                <a:buFont typeface="Arial" panose="020B0604020202020204" pitchFamily="34" charset="0"/>
                <a:buNone/>
                <a:defRPr sz="1200" b="1" kern="1200" cap="none" baseline="0">
                  <a:solidFill>
                    <a:schemeClr val="accent1"/>
                  </a:solidFill>
                  <a:latin typeface="+mn-lt"/>
                  <a:ea typeface="+mn-ea"/>
                  <a:cs typeface="+mn-cs"/>
                </a:defRPr>
              </a:lvl2pPr>
              <a:lvl3pPr marL="0" indent="0" algn="l" defTabSz="203892" rtl="0" eaLnBrk="1" latinLnBrk="0" hangingPunct="1">
                <a:lnSpc>
                  <a:spcPct val="100000"/>
                </a:lnSpc>
                <a:spcBef>
                  <a:spcPts val="0"/>
                </a:spcBef>
                <a:spcAft>
                  <a:spcPts val="600"/>
                </a:spcAft>
                <a:buFont typeface="Arial" panose="020B0604020202020204" pitchFamily="34" charset="0"/>
                <a:buNone/>
                <a:defRPr sz="1100" kern="1200">
                  <a:solidFill>
                    <a:schemeClr val="accent3"/>
                  </a:solidFill>
                  <a:latin typeface="+mn-lt"/>
                  <a:ea typeface="+mn-ea"/>
                  <a:cs typeface="+mn-cs"/>
                </a:defRPr>
              </a:lvl3pPr>
              <a:lvl4pPr marL="180000" indent="-180000" algn="l" defTabSz="203892" rtl="0" eaLnBrk="1" latinLnBrk="0" hangingPunct="1">
                <a:lnSpc>
                  <a:spcPct val="100000"/>
                </a:lnSpc>
                <a:spcBef>
                  <a:spcPts val="0"/>
                </a:spcBef>
                <a:spcAft>
                  <a:spcPts val="600"/>
                </a:spcAft>
                <a:buClr>
                  <a:srgbClr val="F62B44"/>
                </a:buClr>
                <a:buFont typeface="Arial" panose="020B0604020202020204" pitchFamily="34" charset="0"/>
                <a:buChar char="•"/>
                <a:defRPr sz="1100" kern="1200">
                  <a:solidFill>
                    <a:schemeClr val="accent3"/>
                  </a:solidFill>
                  <a:latin typeface="+mn-lt"/>
                  <a:ea typeface="+mn-ea"/>
                  <a:cs typeface="+mn-cs"/>
                </a:defRPr>
              </a:lvl4pPr>
              <a:lvl5pPr marL="360000" indent="-180000" algn="l" defTabSz="203892" rtl="0" eaLnBrk="1" latinLnBrk="0" hangingPunct="1">
                <a:lnSpc>
                  <a:spcPct val="100000"/>
                </a:lnSpc>
                <a:spcBef>
                  <a:spcPts val="0"/>
                </a:spcBef>
                <a:spcAft>
                  <a:spcPts val="600"/>
                </a:spcAft>
                <a:buClr>
                  <a:srgbClr val="F62B44"/>
                </a:buClr>
                <a:buSzPct val="100000"/>
                <a:buFont typeface="Arial" panose="020B0604020202020204" pitchFamily="34" charset="0"/>
                <a:buChar char="-"/>
                <a:defRPr sz="1100" kern="1200">
                  <a:solidFill>
                    <a:schemeClr val="accent3"/>
                  </a:solidFill>
                  <a:latin typeface="+mn-lt"/>
                  <a:ea typeface="+mn-ea"/>
                  <a:cs typeface="+mn-cs"/>
                </a:defRPr>
              </a:lvl5pPr>
              <a:lvl6pPr marL="540000" indent="-180000" algn="l" defTabSz="203892" rtl="0" eaLnBrk="1" latinLnBrk="0" hangingPunct="1">
                <a:lnSpc>
                  <a:spcPct val="100000"/>
                </a:lnSpc>
                <a:spcBef>
                  <a:spcPts val="0"/>
                </a:spcBef>
                <a:spcAft>
                  <a:spcPts val="600"/>
                </a:spcAft>
                <a:buClr>
                  <a:srgbClr val="F62B44"/>
                </a:buClr>
                <a:buSzPct val="100000"/>
                <a:buFont typeface="Arial" panose="020B0604020202020204" pitchFamily="34" charset="0"/>
                <a:buChar char="•"/>
                <a:defRPr sz="1100" kern="1200">
                  <a:solidFill>
                    <a:schemeClr val="accent3"/>
                  </a:solidFill>
                  <a:latin typeface="+mn-lt"/>
                  <a:ea typeface="+mn-ea"/>
                  <a:cs typeface="+mn-cs"/>
                </a:defRPr>
              </a:lvl6pPr>
              <a:lvl7pPr marL="225425" indent="-225425" algn="l" defTabSz="203892" rtl="0" eaLnBrk="1" latinLnBrk="0" hangingPunct="1">
                <a:lnSpc>
                  <a:spcPct val="100000"/>
                </a:lnSpc>
                <a:spcBef>
                  <a:spcPts val="0"/>
                </a:spcBef>
                <a:spcAft>
                  <a:spcPts val="600"/>
                </a:spcAft>
                <a:buClr>
                  <a:srgbClr val="F62B44"/>
                </a:buClr>
                <a:buFont typeface="+mj-lt"/>
                <a:buAutoNum type="arabicPeriod"/>
                <a:defRPr sz="1100" kern="1200">
                  <a:solidFill>
                    <a:schemeClr val="accent3"/>
                  </a:solidFill>
                  <a:latin typeface="+mn-lt"/>
                  <a:ea typeface="+mn-ea"/>
                  <a:cs typeface="+mn-cs"/>
                </a:defRPr>
              </a:lvl7pPr>
              <a:lvl8pPr marL="449263" indent="-215900" algn="l" defTabSz="203892" rtl="0" eaLnBrk="1" latinLnBrk="0" hangingPunct="1">
                <a:lnSpc>
                  <a:spcPct val="100000"/>
                </a:lnSpc>
                <a:spcBef>
                  <a:spcPts val="0"/>
                </a:spcBef>
                <a:spcAft>
                  <a:spcPts val="600"/>
                </a:spcAft>
                <a:buClr>
                  <a:srgbClr val="F62B44"/>
                </a:buClr>
                <a:buFont typeface="+mj-lt"/>
                <a:buAutoNum type="alphaLcParenR"/>
                <a:defRPr sz="1100" kern="1200">
                  <a:solidFill>
                    <a:schemeClr val="accent3"/>
                  </a:solidFill>
                  <a:latin typeface="+mn-lt"/>
                  <a:ea typeface="+mn-ea"/>
                  <a:cs typeface="+mn-cs"/>
                </a:defRPr>
              </a:lvl8pPr>
              <a:lvl9pPr marL="630238" indent="-180975" algn="l" defTabSz="203892" rtl="0" eaLnBrk="1" latinLnBrk="0" hangingPunct="1">
                <a:lnSpc>
                  <a:spcPct val="100000"/>
                </a:lnSpc>
                <a:spcBef>
                  <a:spcPts val="0"/>
                </a:spcBef>
                <a:spcAft>
                  <a:spcPts val="600"/>
                </a:spcAft>
                <a:buClr>
                  <a:srgbClr val="F62B44"/>
                </a:buClr>
                <a:buSzPct val="100000"/>
                <a:buFont typeface="+mj-lt"/>
                <a:buAutoNum type="romanLcPeriod"/>
                <a:defRPr sz="1100" kern="1200">
                  <a:solidFill>
                    <a:schemeClr val="accent3"/>
                  </a:solidFill>
                  <a:latin typeface="+mn-lt"/>
                  <a:ea typeface="+mn-ea"/>
                  <a:cs typeface="+mn-cs"/>
                </a:defRPr>
              </a:lvl9pPr>
            </a:lstStyle>
            <a:p>
              <a:pPr algn="ctr"/>
              <a:r>
                <a:rPr lang="en-GB" dirty="0">
                  <a:solidFill>
                    <a:schemeClr val="bg1"/>
                  </a:solidFill>
                  <a:latin typeface="Arial" panose="020B0604020202020204" pitchFamily="34" charset="0"/>
                  <a:cs typeface="Arial" panose="020B0604020202020204" pitchFamily="34" charset="0"/>
                </a:rPr>
                <a:t>Doing the right thing</a:t>
              </a:r>
            </a:p>
          </p:txBody>
        </p:sp>
        <p:pic>
          <p:nvPicPr>
            <p:cNvPr id="18" name="Graphic 17" descr="Scales of justice outline">
              <a:extLst>
                <a:ext uri="{FF2B5EF4-FFF2-40B4-BE49-F238E27FC236}">
                  <a16:creationId xmlns:a16="http://schemas.microsoft.com/office/drawing/2014/main" id="{EF90B9A5-9761-48D9-0044-978070A269B2}"/>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249263" y="3053251"/>
              <a:ext cx="540000" cy="540000"/>
            </a:xfrm>
            <a:prstGeom prst="rect">
              <a:avLst/>
            </a:prstGeom>
          </p:spPr>
        </p:pic>
        <p:sp>
          <p:nvSpPr>
            <p:cNvPr id="19" name="TextBox 18">
              <a:extLst>
                <a:ext uri="{FF2B5EF4-FFF2-40B4-BE49-F238E27FC236}">
                  <a16:creationId xmlns:a16="http://schemas.microsoft.com/office/drawing/2014/main" id="{9D037729-0E59-8862-CE1F-7C7682CF1D38}"/>
                </a:ext>
              </a:extLst>
            </p:cNvPr>
            <p:cNvSpPr txBox="1">
              <a:spLocks/>
            </p:cNvSpPr>
            <p:nvPr/>
          </p:nvSpPr>
          <p:spPr>
            <a:xfrm>
              <a:off x="8838653" y="1522931"/>
              <a:ext cx="2352770" cy="1107996"/>
            </a:xfrm>
            <a:prstGeom prst="rect">
              <a:avLst/>
            </a:prstGeom>
            <a:noFill/>
          </p:spPr>
          <p:txBody>
            <a:bodyPr wrap="square">
              <a:spAutoFit/>
            </a:bodyPr>
            <a:lstStyle/>
            <a:p>
              <a:pPr marL="285750" indent="-285750">
                <a:buFont typeface="Wingdings" panose="05000000000000000000" pitchFamily="2" charset="2"/>
                <a:buChar char="ü"/>
              </a:pPr>
              <a:r>
                <a:rPr lang="en-GB" sz="1100" kern="1200" dirty="0">
                  <a:solidFill>
                    <a:prstClr val="black"/>
                  </a:solidFill>
                  <a:latin typeface="Arial" panose="020B0604020202020204" pitchFamily="34" charset="0"/>
                  <a:cs typeface="Arial" panose="020B0604020202020204" pitchFamily="34" charset="0"/>
                </a:rPr>
                <a:t>Promote the benefits of activity in care settings</a:t>
              </a:r>
            </a:p>
            <a:p>
              <a:pPr marL="285750" indent="-285750">
                <a:buFont typeface="Wingdings" panose="05000000000000000000" pitchFamily="2" charset="2"/>
                <a:buChar char="ü"/>
              </a:pPr>
              <a:r>
                <a:rPr lang="en-GB" sz="1100" kern="1200" dirty="0">
                  <a:solidFill>
                    <a:prstClr val="black"/>
                  </a:solidFill>
                  <a:latin typeface="Arial" panose="020B0604020202020204" pitchFamily="34" charset="0"/>
                  <a:cs typeface="Arial" panose="020B0604020202020204" pitchFamily="34" charset="0"/>
                </a:rPr>
                <a:t>Support meaningful engagement in activity provision</a:t>
              </a:r>
            </a:p>
            <a:p>
              <a:pPr marL="285750" indent="-285750">
                <a:buFont typeface="Wingdings" panose="05000000000000000000" pitchFamily="2" charset="2"/>
                <a:buChar char="ü"/>
              </a:pPr>
              <a:endParaRPr lang="en-GB" sz="1100" dirty="0">
                <a:latin typeface="Arial" panose="020B0604020202020204" pitchFamily="34" charset="0"/>
                <a:cs typeface="Arial" panose="020B0604020202020204" pitchFamily="34" charset="0"/>
              </a:endParaRPr>
            </a:p>
          </p:txBody>
        </p:sp>
      </p:grpSp>
      <p:grpSp>
        <p:nvGrpSpPr>
          <p:cNvPr id="20" name="Group 19">
            <a:extLst>
              <a:ext uri="{FF2B5EF4-FFF2-40B4-BE49-F238E27FC236}">
                <a16:creationId xmlns:a16="http://schemas.microsoft.com/office/drawing/2014/main" id="{5AEB13AC-7220-111A-DD2A-4D6845635719}"/>
              </a:ext>
            </a:extLst>
          </p:cNvPr>
          <p:cNvGrpSpPr>
            <a:grpSpLocks/>
          </p:cNvGrpSpPr>
          <p:nvPr/>
        </p:nvGrpSpPr>
        <p:grpSpPr>
          <a:xfrm>
            <a:off x="1163782" y="1588403"/>
            <a:ext cx="5142459" cy="2344354"/>
            <a:chOff x="1163782" y="1381931"/>
            <a:chExt cx="5142459" cy="2344354"/>
          </a:xfrm>
        </p:grpSpPr>
        <p:sp>
          <p:nvSpPr>
            <p:cNvPr id="21" name="Rectangle 20">
              <a:extLst>
                <a:ext uri="{FF2B5EF4-FFF2-40B4-BE49-F238E27FC236}">
                  <a16:creationId xmlns:a16="http://schemas.microsoft.com/office/drawing/2014/main" id="{A46D28E8-6811-3580-5E1B-69664C51611B}"/>
                </a:ext>
              </a:extLst>
            </p:cNvPr>
            <p:cNvSpPr>
              <a:spLocks/>
            </p:cNvSpPr>
            <p:nvPr/>
          </p:nvSpPr>
          <p:spPr>
            <a:xfrm>
              <a:off x="1163782" y="1452155"/>
              <a:ext cx="5118611" cy="2274130"/>
            </a:xfrm>
            <a:prstGeom prst="rect">
              <a:avLst/>
            </a:prstGeom>
            <a:solidFill>
              <a:srgbClr val="FFB81C">
                <a:alpha val="15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latin typeface="Arial"/>
                <a:cs typeface="Arial"/>
              </a:endParaRPr>
            </a:p>
          </p:txBody>
        </p:sp>
        <p:sp>
          <p:nvSpPr>
            <p:cNvPr id="22" name="Free-form: Shape 84">
              <a:extLst>
                <a:ext uri="{FF2B5EF4-FFF2-40B4-BE49-F238E27FC236}">
                  <a16:creationId xmlns:a16="http://schemas.microsoft.com/office/drawing/2014/main" id="{7B4232EE-AEDB-8172-471F-3AC49E210ADF}"/>
                </a:ext>
              </a:extLst>
            </p:cNvPr>
            <p:cNvSpPr>
              <a:spLocks/>
            </p:cNvSpPr>
            <p:nvPr/>
          </p:nvSpPr>
          <p:spPr>
            <a:xfrm>
              <a:off x="3887021" y="1381931"/>
              <a:ext cx="2419220" cy="2330823"/>
            </a:xfrm>
            <a:custGeom>
              <a:avLst/>
              <a:gdLst>
                <a:gd name="connsiteX0" fmla="*/ 1106768 w 1107125"/>
                <a:gd name="connsiteY0" fmla="*/ 119332 h 1107126"/>
                <a:gd name="connsiteX1" fmla="*/ 1106768 w 1107125"/>
                <a:gd name="connsiteY1" fmla="*/ 588758 h 1107126"/>
                <a:gd name="connsiteX2" fmla="*/ 1016741 w 1107125"/>
                <a:gd name="connsiteY2" fmla="*/ 703435 h 1107126"/>
                <a:gd name="connsiteX3" fmla="*/ 715223 w 1107125"/>
                <a:gd name="connsiteY3" fmla="*/ 1013170 h 1107126"/>
                <a:gd name="connsiteX4" fmla="*/ 599475 w 1107125"/>
                <a:gd name="connsiteY4" fmla="*/ 1107126 h 1107126"/>
                <a:gd name="connsiteX5" fmla="*/ 118975 w 1107125"/>
                <a:gd name="connsiteY5" fmla="*/ 1107126 h 1107126"/>
                <a:gd name="connsiteX6" fmla="*/ 1082 w 1107125"/>
                <a:gd name="connsiteY6" fmla="*/ 973158 h 1107126"/>
                <a:gd name="connsiteX7" fmla="*/ 973157 w 1107125"/>
                <a:gd name="connsiteY7" fmla="*/ 1082 h 1107126"/>
                <a:gd name="connsiteX8" fmla="*/ 1107125 w 1107125"/>
                <a:gd name="connsiteY8" fmla="*/ 118975 h 11071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07125" h="1107126">
                  <a:moveTo>
                    <a:pt x="1106768" y="119332"/>
                  </a:moveTo>
                  <a:lnTo>
                    <a:pt x="1106768" y="588758"/>
                  </a:lnTo>
                  <a:cubicBezTo>
                    <a:pt x="1106768" y="643059"/>
                    <a:pt x="1069257" y="689145"/>
                    <a:pt x="1016741" y="703435"/>
                  </a:cubicBezTo>
                  <a:cubicBezTo>
                    <a:pt x="868126" y="743804"/>
                    <a:pt x="751663" y="862768"/>
                    <a:pt x="715223" y="1013170"/>
                  </a:cubicBezTo>
                  <a:cubicBezTo>
                    <a:pt x="702005" y="1067472"/>
                    <a:pt x="655205" y="1107126"/>
                    <a:pt x="599475" y="1107126"/>
                  </a:cubicBezTo>
                  <a:lnTo>
                    <a:pt x="118975" y="1107126"/>
                  </a:lnTo>
                  <a:cubicBezTo>
                    <a:pt x="47525" y="1107126"/>
                    <a:pt x="-8563" y="1044250"/>
                    <a:pt x="1082" y="973158"/>
                  </a:cubicBezTo>
                  <a:cubicBezTo>
                    <a:pt x="70031" y="469079"/>
                    <a:pt x="469079" y="70031"/>
                    <a:pt x="973157" y="1082"/>
                  </a:cubicBezTo>
                  <a:cubicBezTo>
                    <a:pt x="1043892" y="-8563"/>
                    <a:pt x="1107125" y="47525"/>
                    <a:pt x="1107125" y="118975"/>
                  </a:cubicBezTo>
                  <a:close/>
                </a:path>
              </a:pathLst>
            </a:custGeom>
            <a:solidFill>
              <a:srgbClr val="FFB81C"/>
            </a:solidFill>
            <a:ln w="0" cap="flat">
              <a:noFill/>
              <a:prstDash val="solid"/>
              <a:miter/>
            </a:ln>
          </p:spPr>
          <p:txBody>
            <a:bodyPr rtlCol="0" anchor="ctr"/>
            <a:lstStyle/>
            <a:p>
              <a:endParaRPr lang="en-US" dirty="0">
                <a:latin typeface="Arial"/>
                <a:cs typeface="Arial"/>
              </a:endParaRPr>
            </a:p>
          </p:txBody>
        </p:sp>
        <p:sp>
          <p:nvSpPr>
            <p:cNvPr id="23" name="Free-form: Shape 88">
              <a:extLst>
                <a:ext uri="{FF2B5EF4-FFF2-40B4-BE49-F238E27FC236}">
                  <a16:creationId xmlns:a16="http://schemas.microsoft.com/office/drawing/2014/main" id="{ED316A62-5271-EBCB-C564-8A3965D371A4}"/>
                </a:ext>
              </a:extLst>
            </p:cNvPr>
            <p:cNvSpPr>
              <a:spLocks/>
            </p:cNvSpPr>
            <p:nvPr/>
          </p:nvSpPr>
          <p:spPr>
            <a:xfrm>
              <a:off x="5809507" y="1581779"/>
              <a:ext cx="388756" cy="374553"/>
            </a:xfrm>
            <a:custGeom>
              <a:avLst/>
              <a:gdLst>
                <a:gd name="connsiteX0" fmla="*/ 177910 w 177909"/>
                <a:gd name="connsiteY0" fmla="*/ 88955 h 177910"/>
                <a:gd name="connsiteX1" fmla="*/ 88955 w 177909"/>
                <a:gd name="connsiteY1" fmla="*/ 177910 h 177910"/>
                <a:gd name="connsiteX2" fmla="*/ 0 w 177909"/>
                <a:gd name="connsiteY2" fmla="*/ 88955 h 177910"/>
                <a:gd name="connsiteX3" fmla="*/ 88955 w 177909"/>
                <a:gd name="connsiteY3" fmla="*/ 0 h 177910"/>
                <a:gd name="connsiteX4" fmla="*/ 177910 w 177909"/>
                <a:gd name="connsiteY4" fmla="*/ 88955 h 1779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7909" h="177910">
                  <a:moveTo>
                    <a:pt x="177910" y="88955"/>
                  </a:moveTo>
                  <a:cubicBezTo>
                    <a:pt x="177910" y="137898"/>
                    <a:pt x="138255" y="177910"/>
                    <a:pt x="88955" y="177910"/>
                  </a:cubicBezTo>
                  <a:cubicBezTo>
                    <a:pt x="39655" y="177910"/>
                    <a:pt x="0" y="138256"/>
                    <a:pt x="0" y="88955"/>
                  </a:cubicBezTo>
                  <a:cubicBezTo>
                    <a:pt x="0" y="39655"/>
                    <a:pt x="39655" y="0"/>
                    <a:pt x="88955" y="0"/>
                  </a:cubicBezTo>
                  <a:cubicBezTo>
                    <a:pt x="138255" y="0"/>
                    <a:pt x="177910" y="39655"/>
                    <a:pt x="177910" y="88955"/>
                  </a:cubicBezTo>
                  <a:close/>
                </a:path>
              </a:pathLst>
            </a:custGeom>
            <a:solidFill>
              <a:srgbClr val="FFFFFF"/>
            </a:solidFill>
            <a:ln w="0" cap="flat">
              <a:noFill/>
              <a:prstDash val="solid"/>
              <a:miter/>
            </a:ln>
          </p:spPr>
          <p:txBody>
            <a:bodyPr wrap="none" rtlCol="0" anchor="ctr"/>
            <a:lstStyle/>
            <a:p>
              <a:pPr algn="ctr"/>
              <a:r>
                <a:rPr lang="en-US" sz="1050">
                  <a:latin typeface="Arial"/>
                  <a:cs typeface="Arial"/>
                </a:rPr>
                <a:t>01</a:t>
              </a:r>
            </a:p>
          </p:txBody>
        </p:sp>
        <p:sp>
          <p:nvSpPr>
            <p:cNvPr id="24" name="TextBox 32">
              <a:extLst>
                <a:ext uri="{FF2B5EF4-FFF2-40B4-BE49-F238E27FC236}">
                  <a16:creationId xmlns:a16="http://schemas.microsoft.com/office/drawing/2014/main" id="{6B5BD576-1562-DE9F-2C43-86D251F18DF3}"/>
                </a:ext>
              </a:extLst>
            </p:cNvPr>
            <p:cNvSpPr txBox="1">
              <a:spLocks/>
            </p:cNvSpPr>
            <p:nvPr/>
          </p:nvSpPr>
          <p:spPr>
            <a:xfrm>
              <a:off x="4518325" y="2109547"/>
              <a:ext cx="1140071" cy="748923"/>
            </a:xfrm>
            <a:prstGeom prst="rect">
              <a:avLst/>
            </a:prstGeom>
          </p:spPr>
          <p:txBody>
            <a:bodyPr vert="horz" lIns="0" tIns="0" rIns="0" bIns="0" rtlCol="0">
              <a:noAutofit/>
            </a:bodyPr>
            <a:lstStyle>
              <a:lvl1pPr marL="0" indent="0" algn="l" defTabSz="203892" rtl="0" eaLnBrk="1" latinLnBrk="0" hangingPunct="1">
                <a:lnSpc>
                  <a:spcPct val="100000"/>
                </a:lnSpc>
                <a:spcBef>
                  <a:spcPts val="0"/>
                </a:spcBef>
                <a:spcAft>
                  <a:spcPts val="1200"/>
                </a:spcAft>
                <a:buClrTx/>
                <a:buFont typeface="Arial" panose="020B0604020202020204" pitchFamily="34" charset="0"/>
                <a:buNone/>
                <a:defRPr sz="1400" b="1" kern="1200" cap="none" baseline="0">
                  <a:solidFill>
                    <a:schemeClr val="accent1"/>
                  </a:solidFill>
                  <a:latin typeface="+mn-lt"/>
                  <a:ea typeface="+mn-ea"/>
                  <a:cs typeface="+mn-cs"/>
                </a:defRPr>
              </a:lvl1pPr>
              <a:lvl2pPr marL="0" indent="0" algn="l" defTabSz="203892" rtl="0" eaLnBrk="1" latinLnBrk="0" hangingPunct="1">
                <a:lnSpc>
                  <a:spcPct val="100000"/>
                </a:lnSpc>
                <a:spcBef>
                  <a:spcPts val="0"/>
                </a:spcBef>
                <a:spcAft>
                  <a:spcPts val="600"/>
                </a:spcAft>
                <a:buClrTx/>
                <a:buFont typeface="Arial" panose="020B0604020202020204" pitchFamily="34" charset="0"/>
                <a:buNone/>
                <a:defRPr sz="1200" b="1" kern="1200" cap="none" baseline="0">
                  <a:solidFill>
                    <a:schemeClr val="accent1"/>
                  </a:solidFill>
                  <a:latin typeface="+mn-lt"/>
                  <a:ea typeface="+mn-ea"/>
                  <a:cs typeface="+mn-cs"/>
                </a:defRPr>
              </a:lvl2pPr>
              <a:lvl3pPr marL="0" indent="0" algn="l" defTabSz="203892" rtl="0" eaLnBrk="1" latinLnBrk="0" hangingPunct="1">
                <a:lnSpc>
                  <a:spcPct val="100000"/>
                </a:lnSpc>
                <a:spcBef>
                  <a:spcPts val="0"/>
                </a:spcBef>
                <a:spcAft>
                  <a:spcPts val="600"/>
                </a:spcAft>
                <a:buFont typeface="Arial" panose="020B0604020202020204" pitchFamily="34" charset="0"/>
                <a:buNone/>
                <a:defRPr sz="1100" kern="1200">
                  <a:solidFill>
                    <a:schemeClr val="accent3"/>
                  </a:solidFill>
                  <a:latin typeface="+mn-lt"/>
                  <a:ea typeface="+mn-ea"/>
                  <a:cs typeface="+mn-cs"/>
                </a:defRPr>
              </a:lvl3pPr>
              <a:lvl4pPr marL="180000" indent="-180000" algn="l" defTabSz="203892" rtl="0" eaLnBrk="1" latinLnBrk="0" hangingPunct="1">
                <a:lnSpc>
                  <a:spcPct val="100000"/>
                </a:lnSpc>
                <a:spcBef>
                  <a:spcPts val="0"/>
                </a:spcBef>
                <a:spcAft>
                  <a:spcPts val="600"/>
                </a:spcAft>
                <a:buClr>
                  <a:srgbClr val="F62B44"/>
                </a:buClr>
                <a:buFont typeface="Arial" panose="020B0604020202020204" pitchFamily="34" charset="0"/>
                <a:buChar char="•"/>
                <a:defRPr sz="1100" kern="1200">
                  <a:solidFill>
                    <a:schemeClr val="accent3"/>
                  </a:solidFill>
                  <a:latin typeface="+mn-lt"/>
                  <a:ea typeface="+mn-ea"/>
                  <a:cs typeface="+mn-cs"/>
                </a:defRPr>
              </a:lvl4pPr>
              <a:lvl5pPr marL="360000" indent="-180000" algn="l" defTabSz="203892" rtl="0" eaLnBrk="1" latinLnBrk="0" hangingPunct="1">
                <a:lnSpc>
                  <a:spcPct val="100000"/>
                </a:lnSpc>
                <a:spcBef>
                  <a:spcPts val="0"/>
                </a:spcBef>
                <a:spcAft>
                  <a:spcPts val="600"/>
                </a:spcAft>
                <a:buClr>
                  <a:srgbClr val="F62B44"/>
                </a:buClr>
                <a:buSzPct val="100000"/>
                <a:buFont typeface="Arial" panose="020B0604020202020204" pitchFamily="34" charset="0"/>
                <a:buChar char="-"/>
                <a:defRPr sz="1100" kern="1200">
                  <a:solidFill>
                    <a:schemeClr val="accent3"/>
                  </a:solidFill>
                  <a:latin typeface="+mn-lt"/>
                  <a:ea typeface="+mn-ea"/>
                  <a:cs typeface="+mn-cs"/>
                </a:defRPr>
              </a:lvl5pPr>
              <a:lvl6pPr marL="540000" indent="-180000" algn="l" defTabSz="203892" rtl="0" eaLnBrk="1" latinLnBrk="0" hangingPunct="1">
                <a:lnSpc>
                  <a:spcPct val="100000"/>
                </a:lnSpc>
                <a:spcBef>
                  <a:spcPts val="0"/>
                </a:spcBef>
                <a:spcAft>
                  <a:spcPts val="600"/>
                </a:spcAft>
                <a:buClr>
                  <a:srgbClr val="F62B44"/>
                </a:buClr>
                <a:buSzPct val="100000"/>
                <a:buFont typeface="Arial" panose="020B0604020202020204" pitchFamily="34" charset="0"/>
                <a:buChar char="•"/>
                <a:defRPr sz="1100" kern="1200">
                  <a:solidFill>
                    <a:schemeClr val="accent3"/>
                  </a:solidFill>
                  <a:latin typeface="+mn-lt"/>
                  <a:ea typeface="+mn-ea"/>
                  <a:cs typeface="+mn-cs"/>
                </a:defRPr>
              </a:lvl6pPr>
              <a:lvl7pPr marL="225425" indent="-225425" algn="l" defTabSz="203892" rtl="0" eaLnBrk="1" latinLnBrk="0" hangingPunct="1">
                <a:lnSpc>
                  <a:spcPct val="100000"/>
                </a:lnSpc>
                <a:spcBef>
                  <a:spcPts val="0"/>
                </a:spcBef>
                <a:spcAft>
                  <a:spcPts val="600"/>
                </a:spcAft>
                <a:buClr>
                  <a:srgbClr val="F62B44"/>
                </a:buClr>
                <a:buFont typeface="+mj-lt"/>
                <a:buAutoNum type="arabicPeriod"/>
                <a:defRPr sz="1100" kern="1200">
                  <a:solidFill>
                    <a:schemeClr val="accent3"/>
                  </a:solidFill>
                  <a:latin typeface="+mn-lt"/>
                  <a:ea typeface="+mn-ea"/>
                  <a:cs typeface="+mn-cs"/>
                </a:defRPr>
              </a:lvl7pPr>
              <a:lvl8pPr marL="449263" indent="-215900" algn="l" defTabSz="203892" rtl="0" eaLnBrk="1" latinLnBrk="0" hangingPunct="1">
                <a:lnSpc>
                  <a:spcPct val="100000"/>
                </a:lnSpc>
                <a:spcBef>
                  <a:spcPts val="0"/>
                </a:spcBef>
                <a:spcAft>
                  <a:spcPts val="600"/>
                </a:spcAft>
                <a:buClr>
                  <a:srgbClr val="F62B44"/>
                </a:buClr>
                <a:buFont typeface="+mj-lt"/>
                <a:buAutoNum type="alphaLcParenR"/>
                <a:defRPr sz="1100" kern="1200">
                  <a:solidFill>
                    <a:schemeClr val="accent3"/>
                  </a:solidFill>
                  <a:latin typeface="+mn-lt"/>
                  <a:ea typeface="+mn-ea"/>
                  <a:cs typeface="+mn-cs"/>
                </a:defRPr>
              </a:lvl8pPr>
              <a:lvl9pPr marL="630238" indent="-180975" algn="l" defTabSz="203892" rtl="0" eaLnBrk="1" latinLnBrk="0" hangingPunct="1">
                <a:lnSpc>
                  <a:spcPct val="100000"/>
                </a:lnSpc>
                <a:spcBef>
                  <a:spcPts val="0"/>
                </a:spcBef>
                <a:spcAft>
                  <a:spcPts val="600"/>
                </a:spcAft>
                <a:buClr>
                  <a:srgbClr val="F62B44"/>
                </a:buClr>
                <a:buSzPct val="100000"/>
                <a:buFont typeface="+mj-lt"/>
                <a:buAutoNum type="romanLcPeriod"/>
                <a:defRPr sz="1100" kern="1200">
                  <a:solidFill>
                    <a:schemeClr val="accent3"/>
                  </a:solidFill>
                  <a:latin typeface="+mn-lt"/>
                  <a:ea typeface="+mn-ea"/>
                  <a:cs typeface="+mn-cs"/>
                </a:defRPr>
              </a:lvl9pPr>
            </a:lstStyle>
            <a:p>
              <a:pPr algn="ctr"/>
              <a:r>
                <a:rPr lang="en-GB" dirty="0">
                  <a:solidFill>
                    <a:schemeClr val="bg1"/>
                  </a:solidFill>
                  <a:latin typeface="Arial" panose="020B0604020202020204" pitchFamily="34" charset="0"/>
                  <a:cs typeface="Arial" panose="020B0604020202020204" pitchFamily="34" charset="0"/>
                </a:rPr>
                <a:t>Creating a positive working environment</a:t>
              </a:r>
            </a:p>
          </p:txBody>
        </p:sp>
        <p:pic>
          <p:nvPicPr>
            <p:cNvPr id="25" name="Graphic 24" descr="Meeting outline">
              <a:extLst>
                <a:ext uri="{FF2B5EF4-FFF2-40B4-BE49-F238E27FC236}">
                  <a16:creationId xmlns:a16="http://schemas.microsoft.com/office/drawing/2014/main" id="{115F6A5E-A3A0-2BB4-5BD8-DA909002E35A}"/>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999292" y="3086889"/>
              <a:ext cx="540000" cy="540000"/>
            </a:xfrm>
            <a:prstGeom prst="rect">
              <a:avLst/>
            </a:prstGeom>
          </p:spPr>
        </p:pic>
        <p:sp>
          <p:nvSpPr>
            <p:cNvPr id="26" name="TextBox 25">
              <a:extLst>
                <a:ext uri="{FF2B5EF4-FFF2-40B4-BE49-F238E27FC236}">
                  <a16:creationId xmlns:a16="http://schemas.microsoft.com/office/drawing/2014/main" id="{BDEAD59F-A0B9-AA96-4E70-90610B21DCE0}"/>
                </a:ext>
              </a:extLst>
            </p:cNvPr>
            <p:cNvSpPr txBox="1">
              <a:spLocks/>
            </p:cNvSpPr>
            <p:nvPr/>
          </p:nvSpPr>
          <p:spPr>
            <a:xfrm>
              <a:off x="1326436" y="1458314"/>
              <a:ext cx="2995307" cy="1107996"/>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GB" sz="1100" b="0" i="0" u="none" strike="noStrike" kern="1200" cap="none" spc="0" normalizeH="0" baseline="0" noProof="0" dirty="0">
                  <a:ln>
                    <a:noFill/>
                  </a:ln>
                  <a:solidFill>
                    <a:prstClr val="black"/>
                  </a:solidFill>
                  <a:effectLst/>
                  <a:uLnTx/>
                  <a:uFillTx/>
                  <a:latin typeface="Arial" panose="020B0604020202020204"/>
                  <a:ea typeface="+mn-ea"/>
                  <a:cs typeface="+mn-cs"/>
                </a:rPr>
                <a:t>Understanding how to work in collaboration</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GB" sz="1100" b="0" i="0" u="none" strike="noStrike" kern="1200" cap="none" spc="0" normalizeH="0" baseline="0" noProof="0" dirty="0">
                  <a:ln>
                    <a:noFill/>
                  </a:ln>
                  <a:solidFill>
                    <a:prstClr val="black"/>
                  </a:solidFill>
                  <a:effectLst/>
                  <a:uLnTx/>
                  <a:uFillTx/>
                  <a:latin typeface="Arial" panose="020B0604020202020204"/>
                  <a:ea typeface="+mn-ea"/>
                  <a:cs typeface="+mn-cs"/>
                </a:rPr>
                <a:t>Managing your time</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GB" sz="1100" b="0" i="0" u="none" strike="noStrike" kern="1200" cap="none" spc="0" normalizeH="0" baseline="0" noProof="0" dirty="0">
                  <a:ln>
                    <a:noFill/>
                  </a:ln>
                  <a:solidFill>
                    <a:prstClr val="black"/>
                  </a:solidFill>
                  <a:effectLst/>
                  <a:uLnTx/>
                  <a:uFillTx/>
                  <a:latin typeface="Arial" panose="020B0604020202020204"/>
                  <a:ea typeface="+mn-ea"/>
                  <a:cs typeface="+mn-cs"/>
                </a:rPr>
                <a:t>Understanding how to communicate effectively</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endParaRPr kumimoji="0" lang="en-GB" sz="11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grpSp>
      <p:grpSp>
        <p:nvGrpSpPr>
          <p:cNvPr id="27" name="Group 26">
            <a:extLst>
              <a:ext uri="{FF2B5EF4-FFF2-40B4-BE49-F238E27FC236}">
                <a16:creationId xmlns:a16="http://schemas.microsoft.com/office/drawing/2014/main" id="{F12FAA88-1184-EEB5-6213-B13EDC31F374}"/>
              </a:ext>
            </a:extLst>
          </p:cNvPr>
          <p:cNvGrpSpPr>
            <a:grpSpLocks/>
          </p:cNvGrpSpPr>
          <p:nvPr/>
        </p:nvGrpSpPr>
        <p:grpSpPr>
          <a:xfrm>
            <a:off x="1163782" y="4025437"/>
            <a:ext cx="5141679" cy="2336787"/>
            <a:chOff x="1163782" y="3799301"/>
            <a:chExt cx="5141679" cy="2336787"/>
          </a:xfrm>
        </p:grpSpPr>
        <p:sp>
          <p:nvSpPr>
            <p:cNvPr id="28" name="Rectangle 27">
              <a:extLst>
                <a:ext uri="{FF2B5EF4-FFF2-40B4-BE49-F238E27FC236}">
                  <a16:creationId xmlns:a16="http://schemas.microsoft.com/office/drawing/2014/main" id="{5496A64D-C165-5F45-6BC2-CC2C29F6F61C}"/>
                </a:ext>
              </a:extLst>
            </p:cNvPr>
            <p:cNvSpPr>
              <a:spLocks/>
            </p:cNvSpPr>
            <p:nvPr/>
          </p:nvSpPr>
          <p:spPr>
            <a:xfrm>
              <a:off x="1163782" y="3799301"/>
              <a:ext cx="5118612" cy="2247079"/>
            </a:xfrm>
            <a:prstGeom prst="rect">
              <a:avLst/>
            </a:prstGeom>
            <a:solidFill>
              <a:srgbClr val="A20067">
                <a:alpha val="15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latin typeface="Arial"/>
                <a:cs typeface="Arial"/>
              </a:endParaRPr>
            </a:p>
          </p:txBody>
        </p:sp>
        <p:sp>
          <p:nvSpPr>
            <p:cNvPr id="29" name="Free-form: Shape 83">
              <a:extLst>
                <a:ext uri="{FF2B5EF4-FFF2-40B4-BE49-F238E27FC236}">
                  <a16:creationId xmlns:a16="http://schemas.microsoft.com/office/drawing/2014/main" id="{E02FD69A-F93D-3DC6-C736-3B00483B6F08}"/>
                </a:ext>
              </a:extLst>
            </p:cNvPr>
            <p:cNvSpPr>
              <a:spLocks/>
            </p:cNvSpPr>
            <p:nvPr/>
          </p:nvSpPr>
          <p:spPr>
            <a:xfrm>
              <a:off x="3886241" y="3805265"/>
              <a:ext cx="2419220" cy="2330823"/>
            </a:xfrm>
            <a:custGeom>
              <a:avLst/>
              <a:gdLst>
                <a:gd name="connsiteX0" fmla="*/ 1107125 w 1107125"/>
                <a:gd name="connsiteY0" fmla="*/ 489789 h 1107126"/>
                <a:gd name="connsiteX1" fmla="*/ 1107125 w 1107125"/>
                <a:gd name="connsiteY1" fmla="*/ 988152 h 1107126"/>
                <a:gd name="connsiteX2" fmla="*/ 973157 w 1107125"/>
                <a:gd name="connsiteY2" fmla="*/ 1106044 h 1107126"/>
                <a:gd name="connsiteX3" fmla="*/ 1082 w 1107125"/>
                <a:gd name="connsiteY3" fmla="*/ 133969 h 1107126"/>
                <a:gd name="connsiteX4" fmla="*/ 118975 w 1107125"/>
                <a:gd name="connsiteY4" fmla="*/ 0 h 1107126"/>
                <a:gd name="connsiteX5" fmla="*/ 606977 w 1107125"/>
                <a:gd name="connsiteY5" fmla="*/ 0 h 1107126"/>
                <a:gd name="connsiteX6" fmla="*/ 721297 w 1107125"/>
                <a:gd name="connsiteY6" fmla="*/ 87169 h 1107126"/>
                <a:gd name="connsiteX7" fmla="*/ 1016027 w 1107125"/>
                <a:gd name="connsiteY7" fmla="*/ 374040 h 1107126"/>
                <a:gd name="connsiteX8" fmla="*/ 1107125 w 1107125"/>
                <a:gd name="connsiteY8" fmla="*/ 489432 h 11071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07125" h="1107126">
                  <a:moveTo>
                    <a:pt x="1107125" y="489789"/>
                  </a:moveTo>
                  <a:lnTo>
                    <a:pt x="1107125" y="988152"/>
                  </a:lnTo>
                  <a:cubicBezTo>
                    <a:pt x="1107125" y="1059602"/>
                    <a:pt x="1044250" y="1115690"/>
                    <a:pt x="973157" y="1106044"/>
                  </a:cubicBezTo>
                  <a:cubicBezTo>
                    <a:pt x="469079" y="1037095"/>
                    <a:pt x="70031" y="638047"/>
                    <a:pt x="1082" y="133969"/>
                  </a:cubicBezTo>
                  <a:cubicBezTo>
                    <a:pt x="-8563" y="63233"/>
                    <a:pt x="47525" y="0"/>
                    <a:pt x="118975" y="0"/>
                  </a:cubicBezTo>
                  <a:lnTo>
                    <a:pt x="606977" y="0"/>
                  </a:lnTo>
                  <a:cubicBezTo>
                    <a:pt x="660207" y="0"/>
                    <a:pt x="705578" y="36082"/>
                    <a:pt x="721297" y="87169"/>
                  </a:cubicBezTo>
                  <a:cubicBezTo>
                    <a:pt x="763452" y="226496"/>
                    <a:pt x="874914" y="335457"/>
                    <a:pt x="1016027" y="374040"/>
                  </a:cubicBezTo>
                  <a:cubicBezTo>
                    <a:pt x="1068900" y="388687"/>
                    <a:pt x="1107125" y="434415"/>
                    <a:pt x="1107125" y="489432"/>
                  </a:cubicBezTo>
                  <a:close/>
                </a:path>
              </a:pathLst>
            </a:custGeom>
            <a:solidFill>
              <a:srgbClr val="A20067"/>
            </a:solidFill>
            <a:ln w="0" cap="flat">
              <a:noFill/>
              <a:prstDash val="solid"/>
              <a:miter/>
            </a:ln>
          </p:spPr>
          <p:txBody>
            <a:bodyPr rtlCol="0" anchor="ctr"/>
            <a:lstStyle/>
            <a:p>
              <a:endParaRPr lang="en-US">
                <a:latin typeface="Arial"/>
                <a:cs typeface="Arial"/>
              </a:endParaRPr>
            </a:p>
          </p:txBody>
        </p:sp>
        <p:sp>
          <p:nvSpPr>
            <p:cNvPr id="30" name="Free-form: Shape 87">
              <a:extLst>
                <a:ext uri="{FF2B5EF4-FFF2-40B4-BE49-F238E27FC236}">
                  <a16:creationId xmlns:a16="http://schemas.microsoft.com/office/drawing/2014/main" id="{335AE62B-9D86-7EF6-6B16-A04413265A5A}"/>
                </a:ext>
              </a:extLst>
            </p:cNvPr>
            <p:cNvSpPr>
              <a:spLocks/>
            </p:cNvSpPr>
            <p:nvPr/>
          </p:nvSpPr>
          <p:spPr>
            <a:xfrm>
              <a:off x="5809505" y="5603311"/>
              <a:ext cx="388758" cy="374553"/>
            </a:xfrm>
            <a:custGeom>
              <a:avLst/>
              <a:gdLst>
                <a:gd name="connsiteX0" fmla="*/ 177910 w 177910"/>
                <a:gd name="connsiteY0" fmla="*/ 88955 h 177910"/>
                <a:gd name="connsiteX1" fmla="*/ 88955 w 177910"/>
                <a:gd name="connsiteY1" fmla="*/ 177910 h 177910"/>
                <a:gd name="connsiteX2" fmla="*/ 0 w 177910"/>
                <a:gd name="connsiteY2" fmla="*/ 88955 h 177910"/>
                <a:gd name="connsiteX3" fmla="*/ 88955 w 177910"/>
                <a:gd name="connsiteY3" fmla="*/ 0 h 177910"/>
                <a:gd name="connsiteX4" fmla="*/ 177910 w 177910"/>
                <a:gd name="connsiteY4" fmla="*/ 88955 h 1779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7910" h="177910">
                  <a:moveTo>
                    <a:pt x="177910" y="88955"/>
                  </a:moveTo>
                  <a:cubicBezTo>
                    <a:pt x="177910" y="138084"/>
                    <a:pt x="138083" y="177910"/>
                    <a:pt x="88955" y="177910"/>
                  </a:cubicBezTo>
                  <a:cubicBezTo>
                    <a:pt x="39827" y="177910"/>
                    <a:pt x="0" y="138084"/>
                    <a:pt x="0" y="88955"/>
                  </a:cubicBezTo>
                  <a:cubicBezTo>
                    <a:pt x="0" y="39827"/>
                    <a:pt x="39827" y="0"/>
                    <a:pt x="88955" y="0"/>
                  </a:cubicBezTo>
                  <a:cubicBezTo>
                    <a:pt x="138084" y="0"/>
                    <a:pt x="177910" y="39827"/>
                    <a:pt x="177910" y="88955"/>
                  </a:cubicBezTo>
                  <a:close/>
                </a:path>
              </a:pathLst>
            </a:custGeom>
            <a:solidFill>
              <a:srgbClr val="FFFFFF"/>
            </a:solidFill>
            <a:ln w="0" cap="flat">
              <a:noFill/>
              <a:prstDash val="solid"/>
              <a:miter/>
            </a:ln>
          </p:spPr>
          <p:txBody>
            <a:bodyPr wrap="none" rtlCol="0" anchor="ctr"/>
            <a:lstStyle/>
            <a:p>
              <a:pPr algn="ctr"/>
              <a:r>
                <a:rPr lang="en-US" sz="1050">
                  <a:latin typeface="Arial"/>
                  <a:cs typeface="Arial"/>
                </a:rPr>
                <a:t>04</a:t>
              </a:r>
            </a:p>
          </p:txBody>
        </p:sp>
        <p:sp>
          <p:nvSpPr>
            <p:cNvPr id="31" name="TextBox 32">
              <a:extLst>
                <a:ext uri="{FF2B5EF4-FFF2-40B4-BE49-F238E27FC236}">
                  <a16:creationId xmlns:a16="http://schemas.microsoft.com/office/drawing/2014/main" id="{3706733B-F5FF-7E52-1F93-52AA4232ADBE}"/>
                </a:ext>
              </a:extLst>
            </p:cNvPr>
            <p:cNvSpPr txBox="1">
              <a:spLocks/>
            </p:cNvSpPr>
            <p:nvPr/>
          </p:nvSpPr>
          <p:spPr>
            <a:xfrm>
              <a:off x="4568602" y="4599270"/>
              <a:ext cx="1140071" cy="748923"/>
            </a:xfrm>
            <a:prstGeom prst="rect">
              <a:avLst/>
            </a:prstGeom>
          </p:spPr>
          <p:txBody>
            <a:bodyPr vert="horz" lIns="0" tIns="0" rIns="0" bIns="0" rtlCol="0">
              <a:noAutofit/>
            </a:bodyPr>
            <a:lstStyle>
              <a:lvl1pPr marL="0" indent="0" algn="l" defTabSz="203892" rtl="0" eaLnBrk="1" latinLnBrk="0" hangingPunct="1">
                <a:lnSpc>
                  <a:spcPct val="100000"/>
                </a:lnSpc>
                <a:spcBef>
                  <a:spcPts val="0"/>
                </a:spcBef>
                <a:spcAft>
                  <a:spcPts val="1200"/>
                </a:spcAft>
                <a:buClrTx/>
                <a:buFont typeface="Arial" panose="020B0604020202020204" pitchFamily="34" charset="0"/>
                <a:buNone/>
                <a:defRPr sz="1400" b="1" kern="1200" cap="none" baseline="0">
                  <a:solidFill>
                    <a:schemeClr val="accent1"/>
                  </a:solidFill>
                  <a:latin typeface="+mn-lt"/>
                  <a:ea typeface="+mn-ea"/>
                  <a:cs typeface="+mn-cs"/>
                </a:defRPr>
              </a:lvl1pPr>
              <a:lvl2pPr marL="0" indent="0" algn="l" defTabSz="203892" rtl="0" eaLnBrk="1" latinLnBrk="0" hangingPunct="1">
                <a:lnSpc>
                  <a:spcPct val="100000"/>
                </a:lnSpc>
                <a:spcBef>
                  <a:spcPts val="0"/>
                </a:spcBef>
                <a:spcAft>
                  <a:spcPts val="600"/>
                </a:spcAft>
                <a:buClrTx/>
                <a:buFont typeface="Arial" panose="020B0604020202020204" pitchFamily="34" charset="0"/>
                <a:buNone/>
                <a:defRPr sz="1200" b="1" kern="1200" cap="none" baseline="0">
                  <a:solidFill>
                    <a:schemeClr val="accent1"/>
                  </a:solidFill>
                  <a:latin typeface="+mn-lt"/>
                  <a:ea typeface="+mn-ea"/>
                  <a:cs typeface="+mn-cs"/>
                </a:defRPr>
              </a:lvl2pPr>
              <a:lvl3pPr marL="0" indent="0" algn="l" defTabSz="203892" rtl="0" eaLnBrk="1" latinLnBrk="0" hangingPunct="1">
                <a:lnSpc>
                  <a:spcPct val="100000"/>
                </a:lnSpc>
                <a:spcBef>
                  <a:spcPts val="0"/>
                </a:spcBef>
                <a:spcAft>
                  <a:spcPts val="600"/>
                </a:spcAft>
                <a:buFont typeface="Arial" panose="020B0604020202020204" pitchFamily="34" charset="0"/>
                <a:buNone/>
                <a:defRPr sz="1100" kern="1200">
                  <a:solidFill>
                    <a:schemeClr val="accent3"/>
                  </a:solidFill>
                  <a:latin typeface="+mn-lt"/>
                  <a:ea typeface="+mn-ea"/>
                  <a:cs typeface="+mn-cs"/>
                </a:defRPr>
              </a:lvl3pPr>
              <a:lvl4pPr marL="180000" indent="-180000" algn="l" defTabSz="203892" rtl="0" eaLnBrk="1" latinLnBrk="0" hangingPunct="1">
                <a:lnSpc>
                  <a:spcPct val="100000"/>
                </a:lnSpc>
                <a:spcBef>
                  <a:spcPts val="0"/>
                </a:spcBef>
                <a:spcAft>
                  <a:spcPts val="600"/>
                </a:spcAft>
                <a:buClr>
                  <a:srgbClr val="F62B44"/>
                </a:buClr>
                <a:buFont typeface="Arial" panose="020B0604020202020204" pitchFamily="34" charset="0"/>
                <a:buChar char="•"/>
                <a:defRPr sz="1100" kern="1200">
                  <a:solidFill>
                    <a:schemeClr val="accent3"/>
                  </a:solidFill>
                  <a:latin typeface="+mn-lt"/>
                  <a:ea typeface="+mn-ea"/>
                  <a:cs typeface="+mn-cs"/>
                </a:defRPr>
              </a:lvl4pPr>
              <a:lvl5pPr marL="360000" indent="-180000" algn="l" defTabSz="203892" rtl="0" eaLnBrk="1" latinLnBrk="0" hangingPunct="1">
                <a:lnSpc>
                  <a:spcPct val="100000"/>
                </a:lnSpc>
                <a:spcBef>
                  <a:spcPts val="0"/>
                </a:spcBef>
                <a:spcAft>
                  <a:spcPts val="600"/>
                </a:spcAft>
                <a:buClr>
                  <a:srgbClr val="F62B44"/>
                </a:buClr>
                <a:buSzPct val="100000"/>
                <a:buFont typeface="Arial" panose="020B0604020202020204" pitchFamily="34" charset="0"/>
                <a:buChar char="-"/>
                <a:defRPr sz="1100" kern="1200">
                  <a:solidFill>
                    <a:schemeClr val="accent3"/>
                  </a:solidFill>
                  <a:latin typeface="+mn-lt"/>
                  <a:ea typeface="+mn-ea"/>
                  <a:cs typeface="+mn-cs"/>
                </a:defRPr>
              </a:lvl5pPr>
              <a:lvl6pPr marL="540000" indent="-180000" algn="l" defTabSz="203892" rtl="0" eaLnBrk="1" latinLnBrk="0" hangingPunct="1">
                <a:lnSpc>
                  <a:spcPct val="100000"/>
                </a:lnSpc>
                <a:spcBef>
                  <a:spcPts val="0"/>
                </a:spcBef>
                <a:spcAft>
                  <a:spcPts val="600"/>
                </a:spcAft>
                <a:buClr>
                  <a:srgbClr val="F62B44"/>
                </a:buClr>
                <a:buSzPct val="100000"/>
                <a:buFont typeface="Arial" panose="020B0604020202020204" pitchFamily="34" charset="0"/>
                <a:buChar char="•"/>
                <a:defRPr sz="1100" kern="1200">
                  <a:solidFill>
                    <a:schemeClr val="accent3"/>
                  </a:solidFill>
                  <a:latin typeface="+mn-lt"/>
                  <a:ea typeface="+mn-ea"/>
                  <a:cs typeface="+mn-cs"/>
                </a:defRPr>
              </a:lvl6pPr>
              <a:lvl7pPr marL="225425" indent="-225425" algn="l" defTabSz="203892" rtl="0" eaLnBrk="1" latinLnBrk="0" hangingPunct="1">
                <a:lnSpc>
                  <a:spcPct val="100000"/>
                </a:lnSpc>
                <a:spcBef>
                  <a:spcPts val="0"/>
                </a:spcBef>
                <a:spcAft>
                  <a:spcPts val="600"/>
                </a:spcAft>
                <a:buClr>
                  <a:srgbClr val="F62B44"/>
                </a:buClr>
                <a:buFont typeface="+mj-lt"/>
                <a:buAutoNum type="arabicPeriod"/>
                <a:defRPr sz="1100" kern="1200">
                  <a:solidFill>
                    <a:schemeClr val="accent3"/>
                  </a:solidFill>
                  <a:latin typeface="+mn-lt"/>
                  <a:ea typeface="+mn-ea"/>
                  <a:cs typeface="+mn-cs"/>
                </a:defRPr>
              </a:lvl7pPr>
              <a:lvl8pPr marL="449263" indent="-215900" algn="l" defTabSz="203892" rtl="0" eaLnBrk="1" latinLnBrk="0" hangingPunct="1">
                <a:lnSpc>
                  <a:spcPct val="100000"/>
                </a:lnSpc>
                <a:spcBef>
                  <a:spcPts val="0"/>
                </a:spcBef>
                <a:spcAft>
                  <a:spcPts val="600"/>
                </a:spcAft>
                <a:buClr>
                  <a:srgbClr val="F62B44"/>
                </a:buClr>
                <a:buFont typeface="+mj-lt"/>
                <a:buAutoNum type="alphaLcParenR"/>
                <a:defRPr sz="1100" kern="1200">
                  <a:solidFill>
                    <a:schemeClr val="accent3"/>
                  </a:solidFill>
                  <a:latin typeface="+mn-lt"/>
                  <a:ea typeface="+mn-ea"/>
                  <a:cs typeface="+mn-cs"/>
                </a:defRPr>
              </a:lvl8pPr>
              <a:lvl9pPr marL="630238" indent="-180975" algn="l" defTabSz="203892" rtl="0" eaLnBrk="1" latinLnBrk="0" hangingPunct="1">
                <a:lnSpc>
                  <a:spcPct val="100000"/>
                </a:lnSpc>
                <a:spcBef>
                  <a:spcPts val="0"/>
                </a:spcBef>
                <a:spcAft>
                  <a:spcPts val="600"/>
                </a:spcAft>
                <a:buClr>
                  <a:srgbClr val="F62B44"/>
                </a:buClr>
                <a:buSzPct val="100000"/>
                <a:buFont typeface="+mj-lt"/>
                <a:buAutoNum type="romanLcPeriod"/>
                <a:defRPr sz="1100" kern="1200">
                  <a:solidFill>
                    <a:schemeClr val="accent3"/>
                  </a:solidFill>
                  <a:latin typeface="+mn-lt"/>
                  <a:ea typeface="+mn-ea"/>
                  <a:cs typeface="+mn-cs"/>
                </a:defRPr>
              </a:lvl9pPr>
            </a:lstStyle>
            <a:p>
              <a:pPr algn="ctr"/>
              <a:r>
                <a:rPr lang="en-GB" dirty="0">
                  <a:solidFill>
                    <a:schemeClr val="bg1"/>
                  </a:solidFill>
                  <a:latin typeface="Arial" panose="020B0604020202020204" pitchFamily="34" charset="0"/>
                  <a:cs typeface="Arial" panose="020B0604020202020204" pitchFamily="34" charset="0"/>
                </a:rPr>
                <a:t>Developing myself and others</a:t>
              </a:r>
            </a:p>
          </p:txBody>
        </p:sp>
        <p:pic>
          <p:nvPicPr>
            <p:cNvPr id="32" name="Graphic 31" descr="Group brainstorm outline">
              <a:extLst>
                <a:ext uri="{FF2B5EF4-FFF2-40B4-BE49-F238E27FC236}">
                  <a16:creationId xmlns:a16="http://schemas.microsoft.com/office/drawing/2014/main" id="{EAAD9210-052B-B0D3-72D5-F71EA9AE39FF}"/>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939311" y="3810777"/>
              <a:ext cx="540000" cy="540000"/>
            </a:xfrm>
            <a:prstGeom prst="rect">
              <a:avLst/>
            </a:prstGeom>
          </p:spPr>
        </p:pic>
        <p:sp>
          <p:nvSpPr>
            <p:cNvPr id="33" name="TextBox 32">
              <a:extLst>
                <a:ext uri="{FF2B5EF4-FFF2-40B4-BE49-F238E27FC236}">
                  <a16:creationId xmlns:a16="http://schemas.microsoft.com/office/drawing/2014/main" id="{6C1EC1FE-E3CD-AA8F-D278-6D8EE4BC8C75}"/>
                </a:ext>
              </a:extLst>
            </p:cNvPr>
            <p:cNvSpPr txBox="1">
              <a:spLocks/>
            </p:cNvSpPr>
            <p:nvPr/>
          </p:nvSpPr>
          <p:spPr>
            <a:xfrm>
              <a:off x="1362733" y="3950195"/>
              <a:ext cx="2426753" cy="1615827"/>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lang="en-GB" sz="1100" dirty="0"/>
                <a:t>Support team participation in activity provision</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lang="en-GB" sz="1100" dirty="0"/>
                <a:t>Understanding health and social care systems </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lang="en-GB" sz="1100" dirty="0"/>
                <a:t>Understanding Positive Behaviour Support</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lang="en-GB" sz="1100" dirty="0"/>
                <a:t>Understanding food hygiene and knowledge of dietary needs </a:t>
              </a:r>
            </a:p>
          </p:txBody>
        </p:sp>
      </p:grpSp>
      <p:sp>
        <p:nvSpPr>
          <p:cNvPr id="34" name="TextBox 33">
            <a:extLst>
              <a:ext uri="{FF2B5EF4-FFF2-40B4-BE49-F238E27FC236}">
                <a16:creationId xmlns:a16="http://schemas.microsoft.com/office/drawing/2014/main" id="{F8918EEE-DB57-7B86-B88F-F9D80A2F9311}"/>
              </a:ext>
            </a:extLst>
          </p:cNvPr>
          <p:cNvSpPr txBox="1"/>
          <p:nvPr/>
        </p:nvSpPr>
        <p:spPr>
          <a:xfrm>
            <a:off x="5600409" y="3084056"/>
            <a:ext cx="1623249" cy="602385"/>
          </a:xfrm>
          <a:prstGeom prst="rect">
            <a:avLst/>
          </a:prstGeom>
          <a:noFill/>
        </p:spPr>
        <p:txBody>
          <a:bodyPr wrap="square" rtlCol="0">
            <a:prstTxWarp prst="textArchUp">
              <a:avLst/>
            </a:prstTxWarp>
            <a:spAutoFit/>
          </a:bodyPr>
          <a:lstStyle/>
          <a:p>
            <a:pPr algn="ctr"/>
            <a:r>
              <a:rPr lang="en-GB" sz="1400">
                <a:solidFill>
                  <a:schemeClr val="bg1"/>
                </a:solidFill>
                <a:latin typeface="Arial"/>
                <a:cs typeface="Arial"/>
              </a:rPr>
              <a:t>Behaviours</a:t>
            </a:r>
          </a:p>
        </p:txBody>
      </p:sp>
      <p:sp>
        <p:nvSpPr>
          <p:cNvPr id="35" name="Partial Circle 34">
            <a:extLst>
              <a:ext uri="{FF2B5EF4-FFF2-40B4-BE49-F238E27FC236}">
                <a16:creationId xmlns:a16="http://schemas.microsoft.com/office/drawing/2014/main" id="{175E092E-3217-FB74-8D64-162DCA702778}"/>
              </a:ext>
            </a:extLst>
          </p:cNvPr>
          <p:cNvSpPr>
            <a:spLocks/>
          </p:cNvSpPr>
          <p:nvPr/>
        </p:nvSpPr>
        <p:spPr>
          <a:xfrm rot="5400000">
            <a:off x="5326937" y="2854856"/>
            <a:ext cx="2160000" cy="2160000"/>
          </a:xfrm>
          <a:prstGeom prst="pie">
            <a:avLst>
              <a:gd name="adj1" fmla="val 5398181"/>
              <a:gd name="adj2" fmla="val 16200000"/>
            </a:avLst>
          </a:prstGeom>
          <a:solidFill>
            <a:srgbClr val="330072"/>
          </a:solidFill>
          <a:ln>
            <a:noFill/>
          </a:ln>
        </p:spPr>
        <p:style>
          <a:lnRef idx="2">
            <a:schemeClr val="accent1">
              <a:shade val="15000"/>
            </a:schemeClr>
          </a:lnRef>
          <a:fillRef idx="1">
            <a:schemeClr val="accent1"/>
          </a:fillRef>
          <a:effectRef idx="0">
            <a:schemeClr val="accent1"/>
          </a:effectRef>
          <a:fontRef idx="minor">
            <a:schemeClr val="lt1"/>
          </a:fontRef>
        </p:style>
        <p:txBody>
          <a:bodyPr vert="vert270" rtlCol="0" anchor="t"/>
          <a:lstStyle/>
          <a:p>
            <a:pPr algn="ctr"/>
            <a:endParaRPr lang="en-GB">
              <a:solidFill>
                <a:schemeClr val="tx1"/>
              </a:solidFill>
              <a:latin typeface="Arial"/>
              <a:cs typeface="Arial"/>
            </a:endParaRPr>
          </a:p>
          <a:p>
            <a:pPr algn="ctr"/>
            <a:endParaRPr lang="en-GB">
              <a:solidFill>
                <a:schemeClr val="tx1"/>
              </a:solidFill>
              <a:latin typeface="Arial"/>
              <a:cs typeface="Arial"/>
            </a:endParaRPr>
          </a:p>
        </p:txBody>
      </p:sp>
      <p:sp>
        <p:nvSpPr>
          <p:cNvPr id="36" name="Partial Circle 35">
            <a:extLst>
              <a:ext uri="{FF2B5EF4-FFF2-40B4-BE49-F238E27FC236}">
                <a16:creationId xmlns:a16="http://schemas.microsoft.com/office/drawing/2014/main" id="{8D217381-C159-C11F-3E1E-F2164883EC0C}"/>
              </a:ext>
            </a:extLst>
          </p:cNvPr>
          <p:cNvSpPr>
            <a:spLocks/>
          </p:cNvSpPr>
          <p:nvPr/>
        </p:nvSpPr>
        <p:spPr>
          <a:xfrm rot="5400000" flipH="1">
            <a:off x="5343045" y="2916256"/>
            <a:ext cx="2160000" cy="2160000"/>
          </a:xfrm>
          <a:prstGeom prst="pie">
            <a:avLst>
              <a:gd name="adj1" fmla="val 5398181"/>
              <a:gd name="adj2" fmla="val 16200000"/>
            </a:avLst>
          </a:prstGeom>
          <a:solidFill>
            <a:srgbClr val="00A6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latin typeface="Arial"/>
              <a:cs typeface="Arial"/>
            </a:endParaRPr>
          </a:p>
        </p:txBody>
      </p:sp>
      <p:sp>
        <p:nvSpPr>
          <p:cNvPr id="37" name="TextBox 36">
            <a:extLst>
              <a:ext uri="{FF2B5EF4-FFF2-40B4-BE49-F238E27FC236}">
                <a16:creationId xmlns:a16="http://schemas.microsoft.com/office/drawing/2014/main" id="{2B9BDE4C-1537-00EC-C6E3-CB81FD0B6AB0}"/>
              </a:ext>
            </a:extLst>
          </p:cNvPr>
          <p:cNvSpPr txBox="1">
            <a:spLocks/>
          </p:cNvSpPr>
          <p:nvPr/>
        </p:nvSpPr>
        <p:spPr>
          <a:xfrm>
            <a:off x="5650547" y="3298698"/>
            <a:ext cx="1414580" cy="1334960"/>
          </a:xfrm>
          <a:prstGeom prst="ellipse">
            <a:avLst/>
          </a:prstGeom>
          <a:solidFill>
            <a:schemeClr val="bg1"/>
          </a:solidFill>
        </p:spPr>
        <p:txBody>
          <a:bodyPr wrap="square" lIns="0" tIns="0" rIns="0" bIns="0" rtlCol="0" anchor="ctr">
            <a:noAutofit/>
          </a:bodyPr>
          <a:lstStyle/>
          <a:p>
            <a:pPr algn="ctr"/>
            <a:r>
              <a:rPr lang="en-GB" sz="1400" b="1" dirty="0">
                <a:latin typeface="Arial"/>
                <a:cs typeface="Arial"/>
              </a:rPr>
              <a:t>Role – Activity Co-ordinator</a:t>
            </a:r>
          </a:p>
        </p:txBody>
      </p:sp>
      <p:sp>
        <p:nvSpPr>
          <p:cNvPr id="38" name="TextBox 37">
            <a:extLst>
              <a:ext uri="{FF2B5EF4-FFF2-40B4-BE49-F238E27FC236}">
                <a16:creationId xmlns:a16="http://schemas.microsoft.com/office/drawing/2014/main" id="{93F64A3D-B391-BA72-54EF-90423C6931C6}"/>
              </a:ext>
            </a:extLst>
          </p:cNvPr>
          <p:cNvSpPr txBox="1">
            <a:spLocks/>
          </p:cNvSpPr>
          <p:nvPr/>
        </p:nvSpPr>
        <p:spPr>
          <a:xfrm>
            <a:off x="5744496" y="3118988"/>
            <a:ext cx="1396529" cy="554263"/>
          </a:xfrm>
          <a:prstGeom prst="rect">
            <a:avLst/>
          </a:prstGeom>
          <a:noFill/>
        </p:spPr>
        <p:txBody>
          <a:bodyPr wrap="square" rtlCol="0">
            <a:prstTxWarp prst="textArchUp">
              <a:avLst>
                <a:gd name="adj" fmla="val 11633289"/>
              </a:avLst>
            </a:prstTxWarp>
            <a:spAutoFit/>
          </a:bodyPr>
          <a:lstStyle/>
          <a:p>
            <a:pPr algn="ctr"/>
            <a:r>
              <a:rPr lang="en-GB" sz="1400" b="1" dirty="0">
                <a:solidFill>
                  <a:schemeClr val="bg1"/>
                </a:solidFill>
                <a:latin typeface="Arial" panose="020B0604020202020204" pitchFamily="34" charset="0"/>
                <a:cs typeface="Arial" panose="020B0604020202020204" pitchFamily="34" charset="0"/>
              </a:rPr>
              <a:t>Behaviours</a:t>
            </a:r>
          </a:p>
        </p:txBody>
      </p:sp>
      <p:sp>
        <p:nvSpPr>
          <p:cNvPr id="39" name="TextBox 38">
            <a:extLst>
              <a:ext uri="{FF2B5EF4-FFF2-40B4-BE49-F238E27FC236}">
                <a16:creationId xmlns:a16="http://schemas.microsoft.com/office/drawing/2014/main" id="{B37D83F5-59F9-414F-1C2A-0A5C726FAAFF}"/>
              </a:ext>
            </a:extLst>
          </p:cNvPr>
          <p:cNvSpPr txBox="1">
            <a:spLocks/>
          </p:cNvSpPr>
          <p:nvPr/>
        </p:nvSpPr>
        <p:spPr>
          <a:xfrm>
            <a:off x="5708673" y="4277153"/>
            <a:ext cx="1396529" cy="554263"/>
          </a:xfrm>
          <a:prstGeom prst="rect">
            <a:avLst/>
          </a:prstGeom>
          <a:noFill/>
        </p:spPr>
        <p:txBody>
          <a:bodyPr wrap="square" rtlCol="0">
            <a:prstTxWarp prst="textArchDown">
              <a:avLst/>
            </a:prstTxWarp>
            <a:spAutoFit/>
          </a:bodyPr>
          <a:lstStyle/>
          <a:p>
            <a:pPr algn="ctr"/>
            <a:r>
              <a:rPr lang="en-GB" sz="1400" b="1" dirty="0">
                <a:solidFill>
                  <a:schemeClr val="bg1"/>
                </a:solidFill>
                <a:latin typeface="Arial" panose="020B0604020202020204" pitchFamily="34" charset="0"/>
                <a:cs typeface="Arial" panose="020B0604020202020204" pitchFamily="34" charset="0"/>
              </a:rPr>
              <a:t>Training</a:t>
            </a:r>
          </a:p>
        </p:txBody>
      </p:sp>
      <p:sp>
        <p:nvSpPr>
          <p:cNvPr id="40" name="Google Shape;64;p14">
            <a:extLst>
              <a:ext uri="{FF2B5EF4-FFF2-40B4-BE49-F238E27FC236}">
                <a16:creationId xmlns:a16="http://schemas.microsoft.com/office/drawing/2014/main" id="{FBF34AD3-1DB0-05EB-CD2E-5740F66F21D3}"/>
              </a:ext>
            </a:extLst>
          </p:cNvPr>
          <p:cNvSpPr txBox="1">
            <a:spLocks/>
          </p:cNvSpPr>
          <p:nvPr/>
        </p:nvSpPr>
        <p:spPr>
          <a:xfrm>
            <a:off x="565603" y="299069"/>
            <a:ext cx="8518382" cy="629806"/>
          </a:xfrm>
          <a:prstGeom prst="rect">
            <a:avLst/>
          </a:prstGeom>
          <a:noFill/>
          <a:ln>
            <a:noFill/>
          </a:ln>
        </p:spPr>
        <p:txBody>
          <a:bodyPr spcFirstLastPara="1" wrap="none" lIns="91401" tIns="91401" rIns="91401" bIns="91401"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594C"/>
              </a:buClr>
              <a:buSzPts val="2800"/>
              <a:buFont typeface="Arial"/>
              <a:buNone/>
              <a:defRPr sz="2800" b="1" i="0" u="none" strike="noStrike" cap="none">
                <a:solidFill>
                  <a:srgbClr val="00594C"/>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pPr defTabSz="914126">
              <a:defRPr/>
            </a:pPr>
            <a:r>
              <a:rPr lang="en-GB" sz="3200" kern="0" dirty="0">
                <a:solidFill>
                  <a:srgbClr val="606060"/>
                </a:solidFill>
              </a:rPr>
              <a:t>Care Workforce Pathway framework for </a:t>
            </a:r>
          </a:p>
          <a:p>
            <a:pPr defTabSz="914126">
              <a:defRPr/>
            </a:pPr>
            <a:r>
              <a:rPr lang="en-GB" sz="3200" kern="0" dirty="0">
                <a:solidFill>
                  <a:srgbClr val="606060"/>
                </a:solidFill>
              </a:rPr>
              <a:t>the Activity Co-ordinator role</a:t>
            </a:r>
          </a:p>
        </p:txBody>
      </p:sp>
    </p:spTree>
    <p:extLst>
      <p:ext uri="{BB962C8B-B14F-4D97-AF65-F5344CB8AC3E}">
        <p14:creationId xmlns:p14="http://schemas.microsoft.com/office/powerpoint/2010/main" val="402666458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C9F466-95F9-B595-B35A-AC821A23803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5430D6C-8F67-4914-3D82-44EED5D3F9D8}"/>
              </a:ext>
            </a:extLst>
          </p:cNvPr>
          <p:cNvSpPr>
            <a:spLocks noGrp="1"/>
          </p:cNvSpPr>
          <p:nvPr>
            <p:ph type="title"/>
          </p:nvPr>
        </p:nvSpPr>
        <p:spPr/>
        <p:txBody>
          <a:bodyPr/>
          <a:lstStyle/>
          <a:p>
            <a:r>
              <a:rPr lang="en-GB" sz="4000" dirty="0">
                <a:solidFill>
                  <a:srgbClr val="008C95"/>
                </a:solidFill>
              </a:rPr>
              <a:t>Section 3:</a:t>
            </a:r>
            <a:br>
              <a:rPr lang="en-GB" sz="4000" dirty="0"/>
            </a:br>
            <a:r>
              <a:rPr lang="en-GB" sz="4000" dirty="0"/>
              <a:t>Activity Co-ordinator</a:t>
            </a:r>
            <a:br>
              <a:rPr lang="en-GB" sz="4000" dirty="0"/>
            </a:br>
            <a:r>
              <a:rPr lang="en-GB" sz="4000" dirty="0"/>
              <a:t>role assessment</a:t>
            </a:r>
          </a:p>
        </p:txBody>
      </p:sp>
    </p:spTree>
    <p:extLst>
      <p:ext uri="{BB962C8B-B14F-4D97-AF65-F5344CB8AC3E}">
        <p14:creationId xmlns:p14="http://schemas.microsoft.com/office/powerpoint/2010/main" val="422553452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9" name="Table 138">
            <a:extLst>
              <a:ext uri="{FF2B5EF4-FFF2-40B4-BE49-F238E27FC236}">
                <a16:creationId xmlns:a16="http://schemas.microsoft.com/office/drawing/2014/main" id="{DAB6457F-D0D7-B6E3-498D-CE65CFE5A1A6}"/>
              </a:ext>
            </a:extLst>
          </p:cNvPr>
          <p:cNvGraphicFramePr>
            <a:graphicFrameLocks/>
          </p:cNvGraphicFramePr>
          <p:nvPr>
            <p:extLst>
              <p:ext uri="{D42A27DB-BD31-4B8C-83A1-F6EECF244321}">
                <p14:modId xmlns:p14="http://schemas.microsoft.com/office/powerpoint/2010/main" val="3017830753"/>
              </p:ext>
            </p:extLst>
          </p:nvPr>
        </p:nvGraphicFramePr>
        <p:xfrm>
          <a:off x="619601" y="1344450"/>
          <a:ext cx="11184472" cy="5125637"/>
        </p:xfrm>
        <a:graphic>
          <a:graphicData uri="http://schemas.openxmlformats.org/drawingml/2006/table">
            <a:tbl>
              <a:tblPr firstRow="1" bandRow="1">
                <a:tableStyleId>{2D5ABB26-0587-4C30-8999-92F81FD0307C}</a:tableStyleId>
              </a:tblPr>
              <a:tblGrid>
                <a:gridCol w="6016656">
                  <a:extLst>
                    <a:ext uri="{9D8B030D-6E8A-4147-A177-3AD203B41FA5}">
                      <a16:colId xmlns:a16="http://schemas.microsoft.com/office/drawing/2014/main" val="2582755497"/>
                    </a:ext>
                  </a:extLst>
                </a:gridCol>
                <a:gridCol w="5167816">
                  <a:extLst>
                    <a:ext uri="{9D8B030D-6E8A-4147-A177-3AD203B41FA5}">
                      <a16:colId xmlns:a16="http://schemas.microsoft.com/office/drawing/2014/main" val="697235041"/>
                    </a:ext>
                  </a:extLst>
                </a:gridCol>
              </a:tblGrid>
              <a:tr h="368119">
                <a:tc>
                  <a:txBody>
                    <a:bodyPr/>
                    <a:lstStyle/>
                    <a:p>
                      <a:pPr algn="l"/>
                      <a:r>
                        <a:rPr lang="en-GB" sz="1200" b="1" dirty="0">
                          <a:solidFill>
                            <a:schemeClr val="bg1"/>
                          </a:solidFill>
                          <a:latin typeface="Arial" panose="020B0604020202020204" pitchFamily="34" charset="0"/>
                          <a:cs typeface="Arial" panose="020B0604020202020204" pitchFamily="34" charset="0"/>
                        </a:rPr>
                        <a:t>Behaviour</a:t>
                      </a:r>
                    </a:p>
                  </a:txBody>
                  <a:tcPr marL="100558" marR="100558" marT="45708" marB="45708">
                    <a:lnB>
                      <a:noFill/>
                    </a:lnB>
                    <a:solidFill>
                      <a:schemeClr val="accent1"/>
                    </a:solidFill>
                  </a:tcPr>
                </a:tc>
                <a:tc>
                  <a:txBody>
                    <a:bodyPr/>
                    <a:lstStyle/>
                    <a:p>
                      <a:pPr algn="ctr"/>
                      <a:endParaRPr lang="en-GB" sz="1600" dirty="0">
                        <a:solidFill>
                          <a:schemeClr val="bg1"/>
                        </a:solidFill>
                      </a:endParaRPr>
                    </a:p>
                  </a:txBody>
                  <a:tcPr marL="100558" marR="100558" marT="45708" marB="45708">
                    <a:lnB>
                      <a:noFill/>
                    </a:lnB>
                    <a:solidFill>
                      <a:schemeClr val="accent1"/>
                    </a:solidFill>
                  </a:tcPr>
                </a:tc>
                <a:extLst>
                  <a:ext uri="{0D108BD9-81ED-4DB2-BD59-A6C34878D82A}">
                    <a16:rowId xmlns:a16="http://schemas.microsoft.com/office/drawing/2014/main" val="71994065"/>
                  </a:ext>
                </a:extLst>
              </a:tr>
              <a:tr h="473977">
                <a:tc>
                  <a:txBody>
                    <a:bodyPr/>
                    <a:lstStyle/>
                    <a:p>
                      <a:pPr lvl="0"/>
                      <a:r>
                        <a:rPr lang="en-GB" sz="1180" kern="1200" dirty="0">
                          <a:solidFill>
                            <a:schemeClr val="tx1"/>
                          </a:solidFill>
                          <a:effectLst/>
                          <a:latin typeface="Arial" panose="020B0604020202020204" pitchFamily="34" charset="0"/>
                          <a:ea typeface="+mn-ea"/>
                          <a:cs typeface="Arial" panose="020B0604020202020204" pitchFamily="34" charset="0"/>
                        </a:rPr>
                        <a:t>Act with compassion, modelling a culture of care, empathy, openness and inclusivity in your practice </a:t>
                      </a:r>
                    </a:p>
                  </a:txBody>
                  <a:tcPr marL="90000" marR="90000" marT="36000" marB="36000" anchor="ctr">
                    <a:lnL>
                      <a:noFill/>
                    </a:lnL>
                    <a:lnR>
                      <a:noFill/>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GB" sz="1000">
                        <a:solidFill>
                          <a:schemeClr val="tx1"/>
                        </a:solidFill>
                      </a:endParaRPr>
                    </a:p>
                  </a:txBody>
                  <a:tcPr marL="100558" marR="100558" marT="45708" marB="45708">
                    <a:lnL>
                      <a:noFill/>
                    </a:lnL>
                    <a:lnR>
                      <a:noFill/>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87806090"/>
                  </a:ext>
                </a:extLst>
              </a:tr>
              <a:tr h="472304">
                <a:tc>
                  <a:txBody>
                    <a:bodyPr/>
                    <a:lstStyle/>
                    <a:p>
                      <a:pPr algn="l" fontAlgn="b"/>
                      <a:r>
                        <a:rPr lang="en-GB" sz="1175" b="0" i="0" u="none" strike="noStrike" dirty="0">
                          <a:solidFill>
                            <a:srgbClr val="000000"/>
                          </a:solidFill>
                          <a:effectLst/>
                          <a:latin typeface="Arial" panose="020B0604020202020204" pitchFamily="34" charset="0"/>
                        </a:rPr>
                        <a:t>Ensure that activities are accessible, inclusive, and respectful of diverse needs and abilities</a:t>
                      </a:r>
                    </a:p>
                  </a:txBody>
                  <a:tcPr marL="90000" marR="90000" marT="36000" marB="3600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GB" sz="1000">
                        <a:solidFill>
                          <a:schemeClr val="tx1"/>
                        </a:solidFill>
                      </a:endParaRPr>
                    </a:p>
                  </a:txBody>
                  <a:tcPr marL="100558" marR="100558" marT="45708" marB="45708">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09035668"/>
                  </a:ext>
                </a:extLst>
              </a:tr>
              <a:tr h="472304">
                <a:tc>
                  <a:txBody>
                    <a:bodyPr/>
                    <a:lstStyle/>
                    <a:p>
                      <a:pPr algn="l" fontAlgn="b"/>
                      <a:r>
                        <a:rPr lang="en-GB" sz="1175" b="0" i="0" u="none" strike="noStrike" dirty="0">
                          <a:solidFill>
                            <a:srgbClr val="000000"/>
                          </a:solidFill>
                          <a:effectLst/>
                          <a:latin typeface="Arial" panose="020B0604020202020204" pitchFamily="34" charset="0"/>
                        </a:rPr>
                        <a:t>Take ownership of your actions, showing resilience, determination and impartiality in challenging situations</a:t>
                      </a:r>
                    </a:p>
                  </a:txBody>
                  <a:tcPr marL="90000" marR="90000" marT="36000" marB="3600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GB" sz="1000" dirty="0">
                        <a:solidFill>
                          <a:schemeClr val="tx1"/>
                        </a:solidFill>
                      </a:endParaRPr>
                    </a:p>
                  </a:txBody>
                  <a:tcPr marL="100558" marR="100558" marT="45708" marB="45708">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98373433"/>
                  </a:ext>
                </a:extLst>
              </a:tr>
              <a:tr h="472304">
                <a:tc>
                  <a:txBody>
                    <a:bodyPr/>
                    <a:lstStyle/>
                    <a:p>
                      <a:pPr marL="0" indent="0" algn="l" fontAlgn="b">
                        <a:buFont typeface="Arial" panose="020B0604020202020204" pitchFamily="34" charset="0"/>
                        <a:buNone/>
                      </a:pPr>
                      <a:r>
                        <a:rPr lang="en-GB" sz="1175" b="0" i="0" u="none" strike="noStrike" dirty="0">
                          <a:solidFill>
                            <a:srgbClr val="000000"/>
                          </a:solidFill>
                          <a:effectLst/>
                          <a:latin typeface="Arial" panose="020B0604020202020204" pitchFamily="34" charset="0"/>
                        </a:rPr>
                        <a:t>Participate in an open culture where everyone is treated with dignity and respect, without prejudice, bias or discrimination</a:t>
                      </a:r>
                    </a:p>
                  </a:txBody>
                  <a:tcPr marL="90000" marR="90000" marT="36000" marB="3600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GB" sz="1000" dirty="0">
                        <a:solidFill>
                          <a:schemeClr val="tx1"/>
                        </a:solidFill>
                      </a:endParaRPr>
                    </a:p>
                  </a:txBody>
                  <a:tcPr marL="100558" marR="100558" marT="45708" marB="45708">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33178680"/>
                  </a:ext>
                </a:extLst>
              </a:tr>
              <a:tr h="472304">
                <a:tc>
                  <a:txBody>
                    <a:bodyPr/>
                    <a:lstStyle/>
                    <a:p>
                      <a:pPr algn="l" fontAlgn="b"/>
                      <a:r>
                        <a:rPr lang="en-GB" sz="1175" b="0" i="0" u="none" strike="noStrike" dirty="0">
                          <a:solidFill>
                            <a:srgbClr val="000000"/>
                          </a:solidFill>
                          <a:effectLst/>
                          <a:latin typeface="Arial" panose="020B0604020202020204" pitchFamily="34" charset="0"/>
                        </a:rPr>
                        <a:t>Work to embed principles of equality, diversity, inclusion and human rights into all activity provision, ensuring respectful, culturally sensitive and inclusive practice</a:t>
                      </a:r>
                    </a:p>
                  </a:txBody>
                  <a:tcPr marL="90000" marR="90000" marT="36000" marB="3600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GB" sz="1000" dirty="0">
                        <a:solidFill>
                          <a:schemeClr val="tx1"/>
                        </a:solidFill>
                      </a:endParaRPr>
                    </a:p>
                  </a:txBody>
                  <a:tcPr marL="100558" marR="100558" marT="45708" marB="45708">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171091905"/>
                  </a:ext>
                </a:extLst>
              </a:tr>
              <a:tr h="472304">
                <a:tc>
                  <a:txBody>
                    <a:bodyPr/>
                    <a:lstStyle/>
                    <a:p>
                      <a:pPr algn="l" fontAlgn="b"/>
                      <a:r>
                        <a:rPr lang="en-GB" sz="1175" b="0" i="0" u="none" strike="noStrike" dirty="0">
                          <a:solidFill>
                            <a:srgbClr val="000000"/>
                          </a:solidFill>
                          <a:effectLst/>
                          <a:latin typeface="Arial" panose="020B0604020202020204" pitchFamily="34" charset="0"/>
                        </a:rPr>
                        <a:t>Demonstrate a willingness to explore and take appropriate risks to learn new things that could support your practice </a:t>
                      </a:r>
                    </a:p>
                  </a:txBody>
                  <a:tcPr marL="90000" marR="90000" marT="36000" marB="3600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GB" sz="1000">
                        <a:solidFill>
                          <a:schemeClr val="tx1"/>
                        </a:solidFill>
                      </a:endParaRPr>
                    </a:p>
                  </a:txBody>
                  <a:tcPr marL="100558" marR="100558" marT="45708" marB="45708">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965591927"/>
                  </a:ext>
                </a:extLst>
              </a:tr>
              <a:tr h="472304">
                <a:tc>
                  <a:txBody>
                    <a:bodyPr/>
                    <a:lstStyle/>
                    <a:p>
                      <a:pPr algn="l" fontAlgn="b"/>
                      <a:r>
                        <a:rPr lang="en-GB" sz="1175" b="0" i="0" u="none" strike="noStrike" dirty="0">
                          <a:solidFill>
                            <a:srgbClr val="000000"/>
                          </a:solidFill>
                          <a:effectLst/>
                          <a:latin typeface="Arial" panose="020B0604020202020204" pitchFamily="34" charset="0"/>
                        </a:rPr>
                        <a:t>Promote individuals’ dignity, autonomy and quality of life placing them at the centre of their care</a:t>
                      </a:r>
                    </a:p>
                  </a:txBody>
                  <a:tcPr marL="90000" marR="90000" marT="36000" marB="3600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GB" sz="1000">
                        <a:solidFill>
                          <a:schemeClr val="tx1"/>
                        </a:solidFill>
                      </a:endParaRPr>
                    </a:p>
                  </a:txBody>
                  <a:tcPr marL="100558" marR="100558" marT="45708" marB="45708">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19775213"/>
                  </a:ext>
                </a:extLst>
              </a:tr>
              <a:tr h="472304">
                <a:tc>
                  <a:txBody>
                    <a:bodyPr/>
                    <a:lstStyle/>
                    <a:p>
                      <a:pPr algn="l" fontAlgn="b"/>
                      <a:r>
                        <a:rPr lang="en-GB" sz="1175" b="0" i="0" u="none" strike="noStrike" dirty="0">
                          <a:solidFill>
                            <a:srgbClr val="000000"/>
                          </a:solidFill>
                          <a:effectLst/>
                          <a:latin typeface="Arial" panose="020B0604020202020204" pitchFamily="34" charset="0"/>
                        </a:rPr>
                        <a:t>Show patience and adaptability, recognising individuals’ different abilities and preferences when engaging with activity provision</a:t>
                      </a:r>
                    </a:p>
                  </a:txBody>
                  <a:tcPr marL="90000" marR="90000" marT="36000" marB="3600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GB" sz="1000" dirty="0">
                        <a:solidFill>
                          <a:schemeClr val="tx1"/>
                        </a:solidFill>
                      </a:endParaRPr>
                    </a:p>
                  </a:txBody>
                  <a:tcPr marL="100558" marR="100558" marT="45708" marB="45708">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121481331"/>
                  </a:ext>
                </a:extLst>
              </a:tr>
              <a:tr h="472304">
                <a:tc>
                  <a:txBody>
                    <a:bodyPr/>
                    <a:lstStyle/>
                    <a:p>
                      <a:pPr algn="l" fontAlgn="b"/>
                      <a:r>
                        <a:rPr lang="en-GB" sz="1175" b="0" i="0" u="none" strike="noStrike" dirty="0">
                          <a:solidFill>
                            <a:srgbClr val="000000"/>
                          </a:solidFill>
                          <a:effectLst/>
                          <a:latin typeface="Arial" panose="020B0604020202020204" pitchFamily="34" charset="0"/>
                        </a:rPr>
                        <a:t>Ensure person-centred care remains the priority, with a focus on personalisation in activity provision</a:t>
                      </a:r>
                    </a:p>
                  </a:txBody>
                  <a:tcPr marL="90000" marR="90000" marT="36000" marB="3600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GB" sz="1000">
                        <a:solidFill>
                          <a:schemeClr val="tx1"/>
                        </a:solidFill>
                      </a:endParaRPr>
                    </a:p>
                  </a:txBody>
                  <a:tcPr marL="100558" marR="100558" marT="45708" marB="45708">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393155022"/>
                  </a:ext>
                </a:extLst>
              </a:tr>
              <a:tr h="505109">
                <a:tc>
                  <a:txBody>
                    <a:bodyPr/>
                    <a:lstStyle/>
                    <a:p>
                      <a:pPr algn="l" fontAlgn="b"/>
                      <a:r>
                        <a:rPr lang="en-GB" sz="1175" b="0" i="0" u="none" strike="noStrike" dirty="0">
                          <a:solidFill>
                            <a:srgbClr val="000000"/>
                          </a:solidFill>
                          <a:effectLst/>
                          <a:latin typeface="Arial" panose="020B0604020202020204" pitchFamily="34" charset="0"/>
                        </a:rPr>
                        <a:t>Apply flexibility, creativity, and innovation when designing activities, considering individual needs and limitations</a:t>
                      </a:r>
                    </a:p>
                  </a:txBody>
                  <a:tcPr marL="90000" marR="90000" marT="36000" marB="3600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GB" sz="1000" dirty="0">
                        <a:solidFill>
                          <a:schemeClr val="tx1"/>
                        </a:solidFill>
                      </a:endParaRPr>
                    </a:p>
                  </a:txBody>
                  <a:tcPr marL="100558" marR="100558" marT="45708" marB="45708">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770953308"/>
                  </a:ext>
                </a:extLst>
              </a:tr>
            </a:tbl>
          </a:graphicData>
        </a:graphic>
      </p:graphicFrame>
      <p:sp>
        <p:nvSpPr>
          <p:cNvPr id="143" name="TextBox 142">
            <a:extLst>
              <a:ext uri="{FF2B5EF4-FFF2-40B4-BE49-F238E27FC236}">
                <a16:creationId xmlns:a16="http://schemas.microsoft.com/office/drawing/2014/main" id="{5BDFA179-DEFB-849A-93BA-2CF791F3B08B}"/>
              </a:ext>
            </a:extLst>
          </p:cNvPr>
          <p:cNvSpPr txBox="1">
            <a:spLocks/>
          </p:cNvSpPr>
          <p:nvPr/>
        </p:nvSpPr>
        <p:spPr>
          <a:xfrm>
            <a:off x="10831633" y="1399981"/>
            <a:ext cx="792000" cy="230832"/>
          </a:xfrm>
          <a:prstGeom prst="rect">
            <a:avLst/>
          </a:prstGeom>
          <a:noFill/>
        </p:spPr>
        <p:txBody>
          <a:bodyPr wrap="square" rtlCol="0">
            <a:spAutoFit/>
          </a:bodyPr>
          <a:lstStyle/>
          <a:p>
            <a:pPr algn="ctr"/>
            <a:r>
              <a:rPr lang="en-GB" sz="900">
                <a:solidFill>
                  <a:schemeClr val="bg1"/>
                </a:solidFill>
              </a:rPr>
              <a:t>Expert</a:t>
            </a:r>
          </a:p>
        </p:txBody>
      </p:sp>
      <p:sp>
        <p:nvSpPr>
          <p:cNvPr id="3" name="Oval 2">
            <a:extLst>
              <a:ext uri="{FF2B5EF4-FFF2-40B4-BE49-F238E27FC236}">
                <a16:creationId xmlns:a16="http://schemas.microsoft.com/office/drawing/2014/main" id="{2C5730F0-1448-3864-6C00-9990AA0621D6}"/>
              </a:ext>
            </a:extLst>
          </p:cNvPr>
          <p:cNvSpPr/>
          <p:nvPr/>
        </p:nvSpPr>
        <p:spPr>
          <a:xfrm>
            <a:off x="8364835" y="6558862"/>
            <a:ext cx="180000" cy="180000"/>
          </a:xfrm>
          <a:prstGeom prst="ellipse">
            <a:avLst/>
          </a:prstGeom>
          <a:solidFill>
            <a:srgbClr val="008C9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400"/>
          </a:p>
        </p:txBody>
      </p:sp>
      <p:sp>
        <p:nvSpPr>
          <p:cNvPr id="4" name="TextBox 3">
            <a:extLst>
              <a:ext uri="{FF2B5EF4-FFF2-40B4-BE49-F238E27FC236}">
                <a16:creationId xmlns:a16="http://schemas.microsoft.com/office/drawing/2014/main" id="{FE0B4782-5B79-0E29-E1CD-AF274506709F}"/>
              </a:ext>
            </a:extLst>
          </p:cNvPr>
          <p:cNvSpPr txBox="1"/>
          <p:nvPr/>
        </p:nvSpPr>
        <p:spPr>
          <a:xfrm>
            <a:off x="8493955" y="6528449"/>
            <a:ext cx="3049248" cy="261610"/>
          </a:xfrm>
          <a:prstGeom prst="rect">
            <a:avLst/>
          </a:prstGeom>
          <a:noFill/>
        </p:spPr>
        <p:txBody>
          <a:bodyPr wrap="square" rtlCol="0">
            <a:spAutoFit/>
          </a:bodyPr>
          <a:lstStyle/>
          <a:p>
            <a:r>
              <a:rPr lang="en-GB" sz="1100" dirty="0"/>
              <a:t>Your assessment</a:t>
            </a:r>
          </a:p>
        </p:txBody>
      </p:sp>
      <p:sp>
        <p:nvSpPr>
          <p:cNvPr id="5" name="Oval 4">
            <a:extLst>
              <a:ext uri="{FF2B5EF4-FFF2-40B4-BE49-F238E27FC236}">
                <a16:creationId xmlns:a16="http://schemas.microsoft.com/office/drawing/2014/main" id="{75CA00BE-284C-7E25-A876-05F24F60E972}"/>
              </a:ext>
            </a:extLst>
          </p:cNvPr>
          <p:cNvSpPr/>
          <p:nvPr/>
        </p:nvSpPr>
        <p:spPr>
          <a:xfrm>
            <a:off x="9765950" y="6556737"/>
            <a:ext cx="180000" cy="180000"/>
          </a:xfrm>
          <a:prstGeom prst="ellipse">
            <a:avLst/>
          </a:prstGeom>
          <a:solidFill>
            <a:srgbClr val="0068B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400"/>
          </a:p>
        </p:txBody>
      </p:sp>
      <p:sp>
        <p:nvSpPr>
          <p:cNvPr id="6" name="TextBox 5">
            <a:extLst>
              <a:ext uri="{FF2B5EF4-FFF2-40B4-BE49-F238E27FC236}">
                <a16:creationId xmlns:a16="http://schemas.microsoft.com/office/drawing/2014/main" id="{8ACDE4E6-7F86-BBED-850E-FED08DBCACF2}"/>
              </a:ext>
            </a:extLst>
          </p:cNvPr>
          <p:cNvSpPr txBox="1"/>
          <p:nvPr/>
        </p:nvSpPr>
        <p:spPr>
          <a:xfrm>
            <a:off x="9925945" y="6523406"/>
            <a:ext cx="2113888" cy="261610"/>
          </a:xfrm>
          <a:prstGeom prst="rect">
            <a:avLst/>
          </a:prstGeom>
          <a:noFill/>
        </p:spPr>
        <p:txBody>
          <a:bodyPr wrap="square" rtlCol="0">
            <a:spAutoFit/>
          </a:bodyPr>
          <a:lstStyle/>
          <a:p>
            <a:r>
              <a:rPr lang="en-GB" sz="1100" dirty="0"/>
              <a:t>Your manager’s assessment</a:t>
            </a:r>
          </a:p>
        </p:txBody>
      </p:sp>
      <p:sp>
        <p:nvSpPr>
          <p:cNvPr id="7" name="TextBox 6">
            <a:extLst>
              <a:ext uri="{FF2B5EF4-FFF2-40B4-BE49-F238E27FC236}">
                <a16:creationId xmlns:a16="http://schemas.microsoft.com/office/drawing/2014/main" id="{C3D9D12F-6155-E170-0932-9F26B5C3E84F}"/>
              </a:ext>
            </a:extLst>
          </p:cNvPr>
          <p:cNvSpPr txBox="1"/>
          <p:nvPr/>
        </p:nvSpPr>
        <p:spPr>
          <a:xfrm>
            <a:off x="7751695" y="6514213"/>
            <a:ext cx="613140" cy="307777"/>
          </a:xfrm>
          <a:prstGeom prst="rect">
            <a:avLst/>
          </a:prstGeom>
          <a:noFill/>
        </p:spPr>
        <p:txBody>
          <a:bodyPr wrap="square" rtlCol="0">
            <a:spAutoFit/>
          </a:bodyPr>
          <a:lstStyle/>
          <a:p>
            <a:r>
              <a:rPr lang="en-GB" sz="1400" b="1" dirty="0"/>
              <a:t>Key:</a:t>
            </a:r>
          </a:p>
        </p:txBody>
      </p:sp>
      <p:sp>
        <p:nvSpPr>
          <p:cNvPr id="8" name="Slide Number Placeholder 1">
            <a:extLst>
              <a:ext uri="{FF2B5EF4-FFF2-40B4-BE49-F238E27FC236}">
                <a16:creationId xmlns:a16="http://schemas.microsoft.com/office/drawing/2014/main" id="{A325E9A8-C550-CD4D-0CFD-145C8485919E}"/>
              </a:ext>
            </a:extLst>
          </p:cNvPr>
          <p:cNvSpPr txBox="1">
            <a:spLocks/>
          </p:cNvSpPr>
          <p:nvPr/>
        </p:nvSpPr>
        <p:spPr>
          <a:xfrm>
            <a:off x="0" y="0"/>
            <a:ext cx="0" cy="0"/>
          </a:xfrm>
        </p:spPr>
        <p:txBody>
          <a:bodyPr/>
          <a:lstStyle>
            <a:defPPr>
              <a:defRPr kern="0"/>
            </a:defPPr>
          </a:lstStyle>
          <a:p>
            <a:fld id="{06A44ADC-FBC0-4698-B0EC-1AD4A4060383}" type="slidenum">
              <a:rPr lang="en-GB" smtClean="0"/>
              <a:pPr/>
              <a:t>13</a:t>
            </a:fld>
            <a:endParaRPr lang="en-GB"/>
          </a:p>
        </p:txBody>
      </p:sp>
      <p:sp>
        <p:nvSpPr>
          <p:cNvPr id="9" name="Rectangle: Rounded Corners 8">
            <a:extLst>
              <a:ext uri="{FF2B5EF4-FFF2-40B4-BE49-F238E27FC236}">
                <a16:creationId xmlns:a16="http://schemas.microsoft.com/office/drawing/2014/main" id="{A82BE3EA-AE47-A5E8-859F-AC5AB9B6CE11}"/>
              </a:ext>
            </a:extLst>
          </p:cNvPr>
          <p:cNvSpPr/>
          <p:nvPr/>
        </p:nvSpPr>
        <p:spPr>
          <a:xfrm rot="10800000" flipV="1">
            <a:off x="0" y="-1"/>
            <a:ext cx="1658983" cy="360000"/>
          </a:xfrm>
          <a:prstGeom prst="roundRect">
            <a:avLst/>
          </a:prstGeom>
          <a:solidFill>
            <a:srgbClr val="FFB81C"/>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r>
              <a:rPr lang="en-GB" sz="1200" b="1" dirty="0">
                <a:solidFill>
                  <a:schemeClr val="bg1"/>
                </a:solidFill>
                <a:latin typeface="Arial" panose="020B0604020202020204" pitchFamily="34" charset="0"/>
                <a:cs typeface="Arial" panose="020B0604020202020204" pitchFamily="34" charset="0"/>
              </a:rPr>
              <a:t>Behaviours</a:t>
            </a:r>
          </a:p>
        </p:txBody>
      </p:sp>
      <p:sp>
        <p:nvSpPr>
          <p:cNvPr id="10" name="Rectangle: Rounded Corners 9">
            <a:hlinkClick r:id="rId3" action="ppaction://hlinksldjump"/>
            <a:extLst>
              <a:ext uri="{FF2B5EF4-FFF2-40B4-BE49-F238E27FC236}">
                <a16:creationId xmlns:a16="http://schemas.microsoft.com/office/drawing/2014/main" id="{BD2B41A6-4A9A-16A0-F483-576964611372}"/>
              </a:ext>
            </a:extLst>
          </p:cNvPr>
          <p:cNvSpPr/>
          <p:nvPr/>
        </p:nvSpPr>
        <p:spPr>
          <a:xfrm rot="10800000" flipV="1">
            <a:off x="10312404" y="-2"/>
            <a:ext cx="1879596" cy="360001"/>
          </a:xfrm>
          <a:prstGeom prst="roundRect">
            <a:avLst/>
          </a:prstGeom>
          <a:solidFill>
            <a:srgbClr val="CACACA">
              <a:alpha val="30000"/>
            </a:srgbClr>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r>
              <a:rPr lang="en-GB" sz="1200" b="1" dirty="0">
                <a:solidFill>
                  <a:srgbClr val="C00000"/>
                </a:solidFill>
                <a:latin typeface="Arial" panose="020B0604020202020204" pitchFamily="34" charset="0"/>
                <a:cs typeface="Arial" panose="020B0604020202020204" pitchFamily="34" charset="0"/>
              </a:rPr>
              <a:t>Training</a:t>
            </a:r>
          </a:p>
        </p:txBody>
      </p:sp>
      <p:sp>
        <p:nvSpPr>
          <p:cNvPr id="11" name="Rectangle: Rounded Corners 10">
            <a:hlinkClick r:id="rId4" action="ppaction://hlinksldjump"/>
            <a:extLst>
              <a:ext uri="{FF2B5EF4-FFF2-40B4-BE49-F238E27FC236}">
                <a16:creationId xmlns:a16="http://schemas.microsoft.com/office/drawing/2014/main" id="{27A6B687-D13F-D464-0121-3883A859495C}"/>
              </a:ext>
            </a:extLst>
          </p:cNvPr>
          <p:cNvSpPr/>
          <p:nvPr/>
        </p:nvSpPr>
        <p:spPr>
          <a:xfrm rot="10800000" flipV="1">
            <a:off x="3832404" y="-1"/>
            <a:ext cx="2160000" cy="360000"/>
          </a:xfrm>
          <a:prstGeom prst="roundRect">
            <a:avLst/>
          </a:prstGeom>
          <a:solidFill>
            <a:srgbClr val="CACACA">
              <a:alpha val="30000"/>
            </a:srgbClr>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r>
              <a:rPr lang="en-GB" sz="1200" b="1" dirty="0">
                <a:solidFill>
                  <a:srgbClr val="330072"/>
                </a:solidFill>
                <a:latin typeface="Arial" panose="020B0604020202020204" pitchFamily="34" charset="0"/>
                <a:cs typeface="Arial" panose="020B0604020202020204" pitchFamily="34" charset="0"/>
              </a:rPr>
              <a:t>Doing the right thing</a:t>
            </a:r>
          </a:p>
        </p:txBody>
      </p:sp>
      <p:sp>
        <p:nvSpPr>
          <p:cNvPr id="12" name="Rectangle: Rounded Corners 11">
            <a:hlinkClick r:id="rId5" action="ppaction://hlinksldjump"/>
            <a:extLst>
              <a:ext uri="{FF2B5EF4-FFF2-40B4-BE49-F238E27FC236}">
                <a16:creationId xmlns:a16="http://schemas.microsoft.com/office/drawing/2014/main" id="{7EC644A9-AC60-7414-CEB1-665E319A87FA}"/>
              </a:ext>
            </a:extLst>
          </p:cNvPr>
          <p:cNvSpPr/>
          <p:nvPr/>
        </p:nvSpPr>
        <p:spPr>
          <a:xfrm rot="10800000" flipV="1">
            <a:off x="1672404" y="-1"/>
            <a:ext cx="2160000" cy="360000"/>
          </a:xfrm>
          <a:prstGeom prst="roundRect">
            <a:avLst/>
          </a:prstGeom>
          <a:solidFill>
            <a:srgbClr val="CACACA">
              <a:alpha val="30000"/>
            </a:srgbClr>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r>
              <a:rPr lang="en-GB" sz="1200" b="1" dirty="0">
                <a:solidFill>
                  <a:srgbClr val="00A651"/>
                </a:solidFill>
                <a:latin typeface="Arial" panose="020B0604020202020204" pitchFamily="34" charset="0"/>
                <a:cs typeface="Arial" panose="020B0604020202020204" pitchFamily="34" charset="0"/>
              </a:rPr>
              <a:t>Creating a positive working environment</a:t>
            </a:r>
          </a:p>
        </p:txBody>
      </p:sp>
      <p:sp>
        <p:nvSpPr>
          <p:cNvPr id="13" name="Rectangle: Rounded Corners 12">
            <a:hlinkClick r:id="rId6" action="ppaction://hlinksldjump"/>
            <a:extLst>
              <a:ext uri="{FF2B5EF4-FFF2-40B4-BE49-F238E27FC236}">
                <a16:creationId xmlns:a16="http://schemas.microsoft.com/office/drawing/2014/main" id="{BFCB157D-4E06-0342-F1A7-C3D643023854}"/>
              </a:ext>
            </a:extLst>
          </p:cNvPr>
          <p:cNvSpPr/>
          <p:nvPr/>
        </p:nvSpPr>
        <p:spPr>
          <a:xfrm rot="10800000" flipV="1">
            <a:off x="5992404" y="-1"/>
            <a:ext cx="2160000" cy="360000"/>
          </a:xfrm>
          <a:prstGeom prst="roundRect">
            <a:avLst/>
          </a:prstGeom>
          <a:solidFill>
            <a:srgbClr val="CACACA">
              <a:alpha val="30000"/>
            </a:srgbClr>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r>
              <a:rPr lang="en-GB" sz="1200" b="1" dirty="0">
                <a:solidFill>
                  <a:srgbClr val="008C95"/>
                </a:solidFill>
                <a:latin typeface="Arial" panose="020B0604020202020204" pitchFamily="34" charset="0"/>
                <a:cs typeface="Arial" panose="020B0604020202020204" pitchFamily="34" charset="0"/>
              </a:rPr>
              <a:t>Delivering excellent care</a:t>
            </a:r>
          </a:p>
        </p:txBody>
      </p:sp>
      <p:sp>
        <p:nvSpPr>
          <p:cNvPr id="14" name="Rectangle: Rounded Corners 13">
            <a:hlinkClick r:id="rId5" action="ppaction://hlinksldjump"/>
            <a:extLst>
              <a:ext uri="{FF2B5EF4-FFF2-40B4-BE49-F238E27FC236}">
                <a16:creationId xmlns:a16="http://schemas.microsoft.com/office/drawing/2014/main" id="{70C60E4E-377B-8F77-FB37-1E3E113450CF}"/>
              </a:ext>
            </a:extLst>
          </p:cNvPr>
          <p:cNvSpPr/>
          <p:nvPr/>
        </p:nvSpPr>
        <p:spPr>
          <a:xfrm rot="10800000" flipV="1">
            <a:off x="8152404" y="-1"/>
            <a:ext cx="2160000" cy="360000"/>
          </a:xfrm>
          <a:prstGeom prst="roundRect">
            <a:avLst/>
          </a:prstGeom>
          <a:solidFill>
            <a:srgbClr val="CACACA">
              <a:alpha val="30000"/>
            </a:srgbClr>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r>
              <a:rPr lang="en-GB" sz="1200" b="1" dirty="0">
                <a:solidFill>
                  <a:srgbClr val="A20067"/>
                </a:solidFill>
                <a:latin typeface="Arial" panose="020B0604020202020204" pitchFamily="34" charset="0"/>
                <a:cs typeface="Arial" panose="020B0604020202020204" pitchFamily="34" charset="0"/>
              </a:rPr>
              <a:t>Developing myself and others</a:t>
            </a:r>
          </a:p>
        </p:txBody>
      </p:sp>
      <p:sp>
        <p:nvSpPr>
          <p:cNvPr id="101" name="Google Shape;64;p14">
            <a:extLst>
              <a:ext uri="{FF2B5EF4-FFF2-40B4-BE49-F238E27FC236}">
                <a16:creationId xmlns:a16="http://schemas.microsoft.com/office/drawing/2014/main" id="{E51D1CE6-8219-B42A-BD8B-A2301B69935B}"/>
              </a:ext>
            </a:extLst>
          </p:cNvPr>
          <p:cNvSpPr txBox="1">
            <a:spLocks/>
          </p:cNvSpPr>
          <p:nvPr/>
        </p:nvSpPr>
        <p:spPr>
          <a:xfrm>
            <a:off x="374159" y="406793"/>
            <a:ext cx="2643361" cy="629970"/>
          </a:xfrm>
          <a:prstGeom prst="rect">
            <a:avLst/>
          </a:prstGeom>
          <a:noFill/>
          <a:ln>
            <a:noFill/>
          </a:ln>
        </p:spPr>
        <p:txBody>
          <a:bodyPr spcFirstLastPara="1" wrap="non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594C"/>
              </a:buClr>
              <a:buSzPts val="2800"/>
              <a:buFont typeface="Arial"/>
              <a:buNone/>
              <a:defRPr sz="2800" b="1" i="0" u="none" strike="noStrike" cap="none">
                <a:solidFill>
                  <a:srgbClr val="00594C"/>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594C"/>
              </a:buClr>
              <a:buSzPts val="2800"/>
              <a:buFont typeface="Arial"/>
              <a:buNone/>
              <a:tabLst/>
              <a:defRPr/>
            </a:pPr>
            <a:r>
              <a:rPr kumimoji="0" lang="en-GB" sz="3200" b="1" i="0" u="none" strike="noStrike" kern="0" cap="none" spc="0" normalizeH="0" baseline="0" noProof="0" dirty="0">
                <a:ln>
                  <a:noFill/>
                </a:ln>
                <a:solidFill>
                  <a:srgbClr val="FFB81C"/>
                </a:solidFill>
                <a:effectLst/>
                <a:uLnTx/>
                <a:uFillTx/>
                <a:latin typeface="Arial"/>
                <a:cs typeface="Arial"/>
                <a:sym typeface="Arial"/>
              </a:rPr>
              <a:t>Behaviours</a:t>
            </a:r>
          </a:p>
        </p:txBody>
      </p:sp>
      <p:sp>
        <p:nvSpPr>
          <p:cNvPr id="140" name="Oval 139">
            <a:extLst>
              <a:ext uri="{FF2B5EF4-FFF2-40B4-BE49-F238E27FC236}">
                <a16:creationId xmlns:a16="http://schemas.microsoft.com/office/drawing/2014/main" id="{EDF625D9-A3AD-C71F-227F-8DDA68F7E17A}"/>
              </a:ext>
            </a:extLst>
          </p:cNvPr>
          <p:cNvSpPr/>
          <p:nvPr/>
        </p:nvSpPr>
        <p:spPr>
          <a:xfrm>
            <a:off x="7359944" y="1876000"/>
            <a:ext cx="180000" cy="180000"/>
          </a:xfrm>
          <a:prstGeom prst="ellipse">
            <a:avLst/>
          </a:prstGeom>
          <a:solidFill>
            <a:srgbClr val="0068B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400"/>
          </a:p>
        </p:txBody>
      </p:sp>
      <p:sp>
        <p:nvSpPr>
          <p:cNvPr id="141" name="Oval 140">
            <a:extLst>
              <a:ext uri="{FF2B5EF4-FFF2-40B4-BE49-F238E27FC236}">
                <a16:creationId xmlns:a16="http://schemas.microsoft.com/office/drawing/2014/main" id="{990D3C7D-8326-61B3-80D2-2A3C5A8D0848}"/>
              </a:ext>
            </a:extLst>
          </p:cNvPr>
          <p:cNvSpPr/>
          <p:nvPr/>
        </p:nvSpPr>
        <p:spPr>
          <a:xfrm>
            <a:off x="7695683" y="1876000"/>
            <a:ext cx="180000" cy="180000"/>
          </a:xfrm>
          <a:prstGeom prst="ellipse">
            <a:avLst/>
          </a:prstGeom>
          <a:solidFill>
            <a:srgbClr val="008F9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400"/>
          </a:p>
        </p:txBody>
      </p:sp>
      <p:sp>
        <p:nvSpPr>
          <p:cNvPr id="142" name="TextBox 141">
            <a:extLst>
              <a:ext uri="{FF2B5EF4-FFF2-40B4-BE49-F238E27FC236}">
                <a16:creationId xmlns:a16="http://schemas.microsoft.com/office/drawing/2014/main" id="{A3654384-F64F-A6E1-EF70-275484393287}"/>
              </a:ext>
            </a:extLst>
          </p:cNvPr>
          <p:cNvSpPr txBox="1">
            <a:spLocks/>
          </p:cNvSpPr>
          <p:nvPr/>
        </p:nvSpPr>
        <p:spPr>
          <a:xfrm>
            <a:off x="8704565" y="1399981"/>
            <a:ext cx="792000" cy="230832"/>
          </a:xfrm>
          <a:prstGeom prst="rect">
            <a:avLst/>
          </a:prstGeom>
          <a:noFill/>
        </p:spPr>
        <p:txBody>
          <a:bodyPr wrap="square" rtlCol="0">
            <a:spAutoFit/>
          </a:bodyPr>
          <a:lstStyle/>
          <a:p>
            <a:r>
              <a:rPr lang="en-GB" sz="900" dirty="0">
                <a:solidFill>
                  <a:schemeClr val="bg1"/>
                </a:solidFill>
              </a:rPr>
              <a:t>Awareness</a:t>
            </a:r>
          </a:p>
        </p:txBody>
      </p:sp>
      <p:sp>
        <p:nvSpPr>
          <p:cNvPr id="144" name="TextBox 143">
            <a:extLst>
              <a:ext uri="{FF2B5EF4-FFF2-40B4-BE49-F238E27FC236}">
                <a16:creationId xmlns:a16="http://schemas.microsoft.com/office/drawing/2014/main" id="{86F1A7C5-FE73-6D6B-5F1D-15A1A21E1AE9}"/>
              </a:ext>
            </a:extLst>
          </p:cNvPr>
          <p:cNvSpPr txBox="1">
            <a:spLocks/>
          </p:cNvSpPr>
          <p:nvPr/>
        </p:nvSpPr>
        <p:spPr>
          <a:xfrm>
            <a:off x="9413588" y="1399981"/>
            <a:ext cx="792000" cy="230832"/>
          </a:xfrm>
          <a:prstGeom prst="rect">
            <a:avLst/>
          </a:prstGeom>
          <a:noFill/>
        </p:spPr>
        <p:txBody>
          <a:bodyPr wrap="square" rtlCol="0">
            <a:spAutoFit/>
          </a:bodyPr>
          <a:lstStyle/>
          <a:p>
            <a:pPr algn="ctr"/>
            <a:r>
              <a:rPr lang="en-GB" sz="900" dirty="0">
                <a:solidFill>
                  <a:schemeClr val="bg1"/>
                </a:solidFill>
              </a:rPr>
              <a:t>Working</a:t>
            </a:r>
          </a:p>
        </p:txBody>
      </p:sp>
      <p:sp>
        <p:nvSpPr>
          <p:cNvPr id="145" name="TextBox 144">
            <a:extLst>
              <a:ext uri="{FF2B5EF4-FFF2-40B4-BE49-F238E27FC236}">
                <a16:creationId xmlns:a16="http://schemas.microsoft.com/office/drawing/2014/main" id="{8236034A-1415-59A6-DBDD-8A3955A4FBDD}"/>
              </a:ext>
            </a:extLst>
          </p:cNvPr>
          <p:cNvSpPr txBox="1">
            <a:spLocks/>
          </p:cNvSpPr>
          <p:nvPr/>
        </p:nvSpPr>
        <p:spPr>
          <a:xfrm>
            <a:off x="10122611" y="1399981"/>
            <a:ext cx="792000" cy="230832"/>
          </a:xfrm>
          <a:prstGeom prst="rect">
            <a:avLst/>
          </a:prstGeom>
          <a:noFill/>
        </p:spPr>
        <p:txBody>
          <a:bodyPr wrap="square" rtlCol="0">
            <a:spAutoFit/>
          </a:bodyPr>
          <a:lstStyle/>
          <a:p>
            <a:pPr algn="ctr"/>
            <a:r>
              <a:rPr lang="en-GB" sz="900">
                <a:solidFill>
                  <a:schemeClr val="bg1"/>
                </a:solidFill>
              </a:rPr>
              <a:t>Practitioner</a:t>
            </a:r>
          </a:p>
        </p:txBody>
      </p:sp>
      <p:sp>
        <p:nvSpPr>
          <p:cNvPr id="146" name="TextBox 145">
            <a:extLst>
              <a:ext uri="{FF2B5EF4-FFF2-40B4-BE49-F238E27FC236}">
                <a16:creationId xmlns:a16="http://schemas.microsoft.com/office/drawing/2014/main" id="{4720EC6D-6ED6-C6ED-5A7F-746E2D8B0B1F}"/>
              </a:ext>
            </a:extLst>
          </p:cNvPr>
          <p:cNvSpPr txBox="1">
            <a:spLocks/>
          </p:cNvSpPr>
          <p:nvPr/>
        </p:nvSpPr>
        <p:spPr>
          <a:xfrm>
            <a:off x="8003142" y="1403046"/>
            <a:ext cx="699694" cy="230832"/>
          </a:xfrm>
          <a:prstGeom prst="rect">
            <a:avLst/>
          </a:prstGeom>
          <a:noFill/>
        </p:spPr>
        <p:txBody>
          <a:bodyPr wrap="square" rtlCol="0">
            <a:spAutoFit/>
          </a:bodyPr>
          <a:lstStyle/>
          <a:p>
            <a:pPr algn="ctr"/>
            <a:r>
              <a:rPr lang="en-GB" sz="900" dirty="0">
                <a:solidFill>
                  <a:schemeClr val="bg1"/>
                </a:solidFill>
              </a:rPr>
              <a:t>N/A</a:t>
            </a:r>
          </a:p>
        </p:txBody>
      </p:sp>
      <p:grpSp>
        <p:nvGrpSpPr>
          <p:cNvPr id="147" name="Group 146">
            <a:extLst>
              <a:ext uri="{FF2B5EF4-FFF2-40B4-BE49-F238E27FC236}">
                <a16:creationId xmlns:a16="http://schemas.microsoft.com/office/drawing/2014/main" id="{D07341D8-E358-C30B-26A1-036DC5A51C11}"/>
              </a:ext>
            </a:extLst>
          </p:cNvPr>
          <p:cNvGrpSpPr/>
          <p:nvPr/>
        </p:nvGrpSpPr>
        <p:grpSpPr>
          <a:xfrm>
            <a:off x="8410314" y="2243523"/>
            <a:ext cx="2817319" cy="253573"/>
            <a:chOff x="7998846" y="1867220"/>
            <a:chExt cx="3448967" cy="253573"/>
          </a:xfrm>
        </p:grpSpPr>
        <p:cxnSp>
          <p:nvCxnSpPr>
            <p:cNvPr id="148" name="Straight Connector 147">
              <a:extLst>
                <a:ext uri="{FF2B5EF4-FFF2-40B4-BE49-F238E27FC236}">
                  <a16:creationId xmlns:a16="http://schemas.microsoft.com/office/drawing/2014/main" id="{F9BC42D7-73E0-8B1E-3036-0E93B57FAAB4}"/>
                </a:ext>
              </a:extLst>
            </p:cNvPr>
            <p:cNvCxnSpPr/>
            <p:nvPr/>
          </p:nvCxnSpPr>
          <p:spPr>
            <a:xfrm>
              <a:off x="7998846" y="2002709"/>
              <a:ext cx="3448967"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9" name="Straight Connector 148">
              <a:extLst>
                <a:ext uri="{FF2B5EF4-FFF2-40B4-BE49-F238E27FC236}">
                  <a16:creationId xmlns:a16="http://schemas.microsoft.com/office/drawing/2014/main" id="{F962A72F-0EFF-92B6-47EA-0C1B1794E899}"/>
                </a:ext>
              </a:extLst>
            </p:cNvPr>
            <p:cNvCxnSpPr/>
            <p:nvPr/>
          </p:nvCxnSpPr>
          <p:spPr>
            <a:xfrm>
              <a:off x="7998846" y="1867220"/>
              <a:ext cx="0" cy="25357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0" name="Straight Connector 149">
              <a:extLst>
                <a:ext uri="{FF2B5EF4-FFF2-40B4-BE49-F238E27FC236}">
                  <a16:creationId xmlns:a16="http://schemas.microsoft.com/office/drawing/2014/main" id="{96DE7BE0-AC0E-FC58-D21A-6B793B4719FE}"/>
                </a:ext>
              </a:extLst>
            </p:cNvPr>
            <p:cNvCxnSpPr/>
            <p:nvPr/>
          </p:nvCxnSpPr>
          <p:spPr>
            <a:xfrm>
              <a:off x="11447813" y="1867220"/>
              <a:ext cx="0" cy="25357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1" name="Straight Connector 150">
              <a:extLst>
                <a:ext uri="{FF2B5EF4-FFF2-40B4-BE49-F238E27FC236}">
                  <a16:creationId xmlns:a16="http://schemas.microsoft.com/office/drawing/2014/main" id="{299E91DD-4B81-667F-BCA6-A4E6A7B269F1}"/>
                </a:ext>
              </a:extLst>
            </p:cNvPr>
            <p:cNvCxnSpPr/>
            <p:nvPr/>
          </p:nvCxnSpPr>
          <p:spPr>
            <a:xfrm flipV="1">
              <a:off x="9734351" y="1934911"/>
              <a:ext cx="0" cy="13559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2" name="Straight Connector 151">
              <a:extLst>
                <a:ext uri="{FF2B5EF4-FFF2-40B4-BE49-F238E27FC236}">
                  <a16:creationId xmlns:a16="http://schemas.microsoft.com/office/drawing/2014/main" id="{6C5EDD02-87E5-2A89-9C2D-A3C3F3312315}"/>
                </a:ext>
              </a:extLst>
            </p:cNvPr>
            <p:cNvCxnSpPr/>
            <p:nvPr/>
          </p:nvCxnSpPr>
          <p:spPr>
            <a:xfrm flipV="1">
              <a:off x="10544225" y="1934911"/>
              <a:ext cx="0" cy="13559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3" name="Straight Connector 152">
              <a:extLst>
                <a:ext uri="{FF2B5EF4-FFF2-40B4-BE49-F238E27FC236}">
                  <a16:creationId xmlns:a16="http://schemas.microsoft.com/office/drawing/2014/main" id="{DA3FA274-BEFC-3CD0-DD39-E6822B05C05F}"/>
                </a:ext>
              </a:extLst>
            </p:cNvPr>
            <p:cNvCxnSpPr/>
            <p:nvPr/>
          </p:nvCxnSpPr>
          <p:spPr>
            <a:xfrm flipV="1">
              <a:off x="8869089" y="1934911"/>
              <a:ext cx="0" cy="13559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54" name="Group 153">
            <a:extLst>
              <a:ext uri="{FF2B5EF4-FFF2-40B4-BE49-F238E27FC236}">
                <a16:creationId xmlns:a16="http://schemas.microsoft.com/office/drawing/2014/main" id="{1F604AA0-B176-B8FA-F1A8-43C135D8ADA3}"/>
              </a:ext>
            </a:extLst>
          </p:cNvPr>
          <p:cNvGrpSpPr/>
          <p:nvPr/>
        </p:nvGrpSpPr>
        <p:grpSpPr>
          <a:xfrm>
            <a:off x="8400928" y="2754048"/>
            <a:ext cx="2817319" cy="253573"/>
            <a:chOff x="7998846" y="1867220"/>
            <a:chExt cx="3448967" cy="253573"/>
          </a:xfrm>
        </p:grpSpPr>
        <p:cxnSp>
          <p:nvCxnSpPr>
            <p:cNvPr id="155" name="Straight Connector 154">
              <a:extLst>
                <a:ext uri="{FF2B5EF4-FFF2-40B4-BE49-F238E27FC236}">
                  <a16:creationId xmlns:a16="http://schemas.microsoft.com/office/drawing/2014/main" id="{BC1943DA-A048-7ABD-5866-6F96F1B49435}"/>
                </a:ext>
              </a:extLst>
            </p:cNvPr>
            <p:cNvCxnSpPr/>
            <p:nvPr/>
          </p:nvCxnSpPr>
          <p:spPr>
            <a:xfrm>
              <a:off x="7998846" y="2002709"/>
              <a:ext cx="3448967"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6" name="Straight Connector 155">
              <a:extLst>
                <a:ext uri="{FF2B5EF4-FFF2-40B4-BE49-F238E27FC236}">
                  <a16:creationId xmlns:a16="http://schemas.microsoft.com/office/drawing/2014/main" id="{D4E33578-CC33-A7FF-EBD7-1428A957540A}"/>
                </a:ext>
              </a:extLst>
            </p:cNvPr>
            <p:cNvCxnSpPr/>
            <p:nvPr/>
          </p:nvCxnSpPr>
          <p:spPr>
            <a:xfrm>
              <a:off x="7998846" y="1867220"/>
              <a:ext cx="0" cy="25357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7" name="Straight Connector 156">
              <a:extLst>
                <a:ext uri="{FF2B5EF4-FFF2-40B4-BE49-F238E27FC236}">
                  <a16:creationId xmlns:a16="http://schemas.microsoft.com/office/drawing/2014/main" id="{4F660EF2-0E3C-6B8B-D6FB-FBF765E08572}"/>
                </a:ext>
              </a:extLst>
            </p:cNvPr>
            <p:cNvCxnSpPr/>
            <p:nvPr/>
          </p:nvCxnSpPr>
          <p:spPr>
            <a:xfrm>
              <a:off x="11447813" y="1867220"/>
              <a:ext cx="0" cy="25357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8" name="Straight Connector 157">
              <a:extLst>
                <a:ext uri="{FF2B5EF4-FFF2-40B4-BE49-F238E27FC236}">
                  <a16:creationId xmlns:a16="http://schemas.microsoft.com/office/drawing/2014/main" id="{88F12287-A887-CE68-7EA8-A2BBE35EBB6E}"/>
                </a:ext>
              </a:extLst>
            </p:cNvPr>
            <p:cNvCxnSpPr/>
            <p:nvPr/>
          </p:nvCxnSpPr>
          <p:spPr>
            <a:xfrm flipV="1">
              <a:off x="9734351" y="1934911"/>
              <a:ext cx="0" cy="13559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9" name="Straight Connector 158">
              <a:extLst>
                <a:ext uri="{FF2B5EF4-FFF2-40B4-BE49-F238E27FC236}">
                  <a16:creationId xmlns:a16="http://schemas.microsoft.com/office/drawing/2014/main" id="{E4F8503C-226E-44CD-5E3C-E90394B5DF8A}"/>
                </a:ext>
              </a:extLst>
            </p:cNvPr>
            <p:cNvCxnSpPr/>
            <p:nvPr/>
          </p:nvCxnSpPr>
          <p:spPr>
            <a:xfrm flipV="1">
              <a:off x="10544225" y="1934911"/>
              <a:ext cx="0" cy="13559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0" name="Straight Connector 159">
              <a:extLst>
                <a:ext uri="{FF2B5EF4-FFF2-40B4-BE49-F238E27FC236}">
                  <a16:creationId xmlns:a16="http://schemas.microsoft.com/office/drawing/2014/main" id="{BC180E5A-154F-F0F9-32A3-D63FFE80FA3D}"/>
                </a:ext>
              </a:extLst>
            </p:cNvPr>
            <p:cNvCxnSpPr/>
            <p:nvPr/>
          </p:nvCxnSpPr>
          <p:spPr>
            <a:xfrm flipV="1">
              <a:off x="8869089" y="1934911"/>
              <a:ext cx="0" cy="13559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61" name="Group 160">
            <a:extLst>
              <a:ext uri="{FF2B5EF4-FFF2-40B4-BE49-F238E27FC236}">
                <a16:creationId xmlns:a16="http://schemas.microsoft.com/office/drawing/2014/main" id="{70898DD1-17DE-1289-A976-E0E7D4D6AF93}"/>
              </a:ext>
            </a:extLst>
          </p:cNvPr>
          <p:cNvGrpSpPr/>
          <p:nvPr/>
        </p:nvGrpSpPr>
        <p:grpSpPr>
          <a:xfrm>
            <a:off x="8407424" y="3214810"/>
            <a:ext cx="2817319" cy="253573"/>
            <a:chOff x="7998846" y="1867220"/>
            <a:chExt cx="3448967" cy="253573"/>
          </a:xfrm>
        </p:grpSpPr>
        <p:cxnSp>
          <p:nvCxnSpPr>
            <p:cNvPr id="162" name="Straight Connector 161">
              <a:extLst>
                <a:ext uri="{FF2B5EF4-FFF2-40B4-BE49-F238E27FC236}">
                  <a16:creationId xmlns:a16="http://schemas.microsoft.com/office/drawing/2014/main" id="{1D789113-5EBE-B76C-CC34-616E8A4EE4E2}"/>
                </a:ext>
              </a:extLst>
            </p:cNvPr>
            <p:cNvCxnSpPr/>
            <p:nvPr/>
          </p:nvCxnSpPr>
          <p:spPr>
            <a:xfrm>
              <a:off x="7998846" y="2002709"/>
              <a:ext cx="3448967"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3" name="Straight Connector 162">
              <a:extLst>
                <a:ext uri="{FF2B5EF4-FFF2-40B4-BE49-F238E27FC236}">
                  <a16:creationId xmlns:a16="http://schemas.microsoft.com/office/drawing/2014/main" id="{BD1F6F42-3936-D42B-C8D8-1BFCC5EAB279}"/>
                </a:ext>
              </a:extLst>
            </p:cNvPr>
            <p:cNvCxnSpPr/>
            <p:nvPr/>
          </p:nvCxnSpPr>
          <p:spPr>
            <a:xfrm>
              <a:off x="7998846" y="1867220"/>
              <a:ext cx="0" cy="25357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4" name="Straight Connector 163">
              <a:extLst>
                <a:ext uri="{FF2B5EF4-FFF2-40B4-BE49-F238E27FC236}">
                  <a16:creationId xmlns:a16="http://schemas.microsoft.com/office/drawing/2014/main" id="{1DED146A-883E-B93F-F93F-297460293204}"/>
                </a:ext>
              </a:extLst>
            </p:cNvPr>
            <p:cNvCxnSpPr/>
            <p:nvPr/>
          </p:nvCxnSpPr>
          <p:spPr>
            <a:xfrm>
              <a:off x="11447813" y="1867220"/>
              <a:ext cx="0" cy="25357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5" name="Straight Connector 164">
              <a:extLst>
                <a:ext uri="{FF2B5EF4-FFF2-40B4-BE49-F238E27FC236}">
                  <a16:creationId xmlns:a16="http://schemas.microsoft.com/office/drawing/2014/main" id="{B98F5B11-67EF-D3E8-3AA0-A1E877944DD9}"/>
                </a:ext>
              </a:extLst>
            </p:cNvPr>
            <p:cNvCxnSpPr/>
            <p:nvPr/>
          </p:nvCxnSpPr>
          <p:spPr>
            <a:xfrm flipV="1">
              <a:off x="9734351" y="1934911"/>
              <a:ext cx="0" cy="13559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6" name="Straight Connector 165">
              <a:extLst>
                <a:ext uri="{FF2B5EF4-FFF2-40B4-BE49-F238E27FC236}">
                  <a16:creationId xmlns:a16="http://schemas.microsoft.com/office/drawing/2014/main" id="{8C626291-11A0-2071-BA15-70F763D782B2}"/>
                </a:ext>
              </a:extLst>
            </p:cNvPr>
            <p:cNvCxnSpPr/>
            <p:nvPr/>
          </p:nvCxnSpPr>
          <p:spPr>
            <a:xfrm flipV="1">
              <a:off x="10544225" y="1934911"/>
              <a:ext cx="0" cy="13559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7" name="Straight Connector 166">
              <a:extLst>
                <a:ext uri="{FF2B5EF4-FFF2-40B4-BE49-F238E27FC236}">
                  <a16:creationId xmlns:a16="http://schemas.microsoft.com/office/drawing/2014/main" id="{C0CC1825-D3A5-862D-52E6-E6A8AC20E8B1}"/>
                </a:ext>
              </a:extLst>
            </p:cNvPr>
            <p:cNvCxnSpPr/>
            <p:nvPr/>
          </p:nvCxnSpPr>
          <p:spPr>
            <a:xfrm flipV="1">
              <a:off x="8869089" y="1934911"/>
              <a:ext cx="0" cy="13559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68" name="Group 167">
            <a:extLst>
              <a:ext uri="{FF2B5EF4-FFF2-40B4-BE49-F238E27FC236}">
                <a16:creationId xmlns:a16="http://schemas.microsoft.com/office/drawing/2014/main" id="{3806240E-6CB2-96D1-2DEE-C7DD33DB43F3}"/>
              </a:ext>
            </a:extLst>
          </p:cNvPr>
          <p:cNvGrpSpPr/>
          <p:nvPr/>
        </p:nvGrpSpPr>
        <p:grpSpPr>
          <a:xfrm>
            <a:off x="8410314" y="3662009"/>
            <a:ext cx="2817319" cy="253573"/>
            <a:chOff x="7998846" y="1867220"/>
            <a:chExt cx="3448967" cy="253573"/>
          </a:xfrm>
        </p:grpSpPr>
        <p:cxnSp>
          <p:nvCxnSpPr>
            <p:cNvPr id="169" name="Straight Connector 168">
              <a:extLst>
                <a:ext uri="{FF2B5EF4-FFF2-40B4-BE49-F238E27FC236}">
                  <a16:creationId xmlns:a16="http://schemas.microsoft.com/office/drawing/2014/main" id="{B39465A2-B9F7-5064-FB6C-9C8DFBB4271A}"/>
                </a:ext>
              </a:extLst>
            </p:cNvPr>
            <p:cNvCxnSpPr/>
            <p:nvPr/>
          </p:nvCxnSpPr>
          <p:spPr>
            <a:xfrm>
              <a:off x="7998846" y="2002709"/>
              <a:ext cx="3448967"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0" name="Straight Connector 169">
              <a:extLst>
                <a:ext uri="{FF2B5EF4-FFF2-40B4-BE49-F238E27FC236}">
                  <a16:creationId xmlns:a16="http://schemas.microsoft.com/office/drawing/2014/main" id="{724A69A4-1EEC-C856-CE8A-9D2A5CE43E77}"/>
                </a:ext>
              </a:extLst>
            </p:cNvPr>
            <p:cNvCxnSpPr/>
            <p:nvPr/>
          </p:nvCxnSpPr>
          <p:spPr>
            <a:xfrm>
              <a:off x="7998846" y="1867220"/>
              <a:ext cx="0" cy="25357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1" name="Straight Connector 170">
              <a:extLst>
                <a:ext uri="{FF2B5EF4-FFF2-40B4-BE49-F238E27FC236}">
                  <a16:creationId xmlns:a16="http://schemas.microsoft.com/office/drawing/2014/main" id="{BB803771-C764-D391-D1F6-2CEFCBA5BB3C}"/>
                </a:ext>
              </a:extLst>
            </p:cNvPr>
            <p:cNvCxnSpPr/>
            <p:nvPr/>
          </p:nvCxnSpPr>
          <p:spPr>
            <a:xfrm>
              <a:off x="11447813" y="1867220"/>
              <a:ext cx="0" cy="25357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2" name="Straight Connector 171">
              <a:extLst>
                <a:ext uri="{FF2B5EF4-FFF2-40B4-BE49-F238E27FC236}">
                  <a16:creationId xmlns:a16="http://schemas.microsoft.com/office/drawing/2014/main" id="{59C25B06-D812-E714-8F74-7B90411B248A}"/>
                </a:ext>
              </a:extLst>
            </p:cNvPr>
            <p:cNvCxnSpPr/>
            <p:nvPr/>
          </p:nvCxnSpPr>
          <p:spPr>
            <a:xfrm flipV="1">
              <a:off x="9734351" y="1934911"/>
              <a:ext cx="0" cy="13559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3" name="Straight Connector 172">
              <a:extLst>
                <a:ext uri="{FF2B5EF4-FFF2-40B4-BE49-F238E27FC236}">
                  <a16:creationId xmlns:a16="http://schemas.microsoft.com/office/drawing/2014/main" id="{C6DC6920-BE75-F147-3521-9DC11B422B73}"/>
                </a:ext>
              </a:extLst>
            </p:cNvPr>
            <p:cNvCxnSpPr/>
            <p:nvPr/>
          </p:nvCxnSpPr>
          <p:spPr>
            <a:xfrm flipV="1">
              <a:off x="10544225" y="1934911"/>
              <a:ext cx="0" cy="13559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4" name="Straight Connector 173">
              <a:extLst>
                <a:ext uri="{FF2B5EF4-FFF2-40B4-BE49-F238E27FC236}">
                  <a16:creationId xmlns:a16="http://schemas.microsoft.com/office/drawing/2014/main" id="{F998F67E-F0F3-8F64-7390-C166AACCCC15}"/>
                </a:ext>
              </a:extLst>
            </p:cNvPr>
            <p:cNvCxnSpPr/>
            <p:nvPr/>
          </p:nvCxnSpPr>
          <p:spPr>
            <a:xfrm flipV="1">
              <a:off x="8869089" y="1934911"/>
              <a:ext cx="0" cy="13559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233" name="Group 232">
            <a:extLst>
              <a:ext uri="{FF2B5EF4-FFF2-40B4-BE49-F238E27FC236}">
                <a16:creationId xmlns:a16="http://schemas.microsoft.com/office/drawing/2014/main" id="{04201C57-3BD3-8CE3-C416-7B5982C03FE9}"/>
              </a:ext>
            </a:extLst>
          </p:cNvPr>
          <p:cNvGrpSpPr/>
          <p:nvPr/>
        </p:nvGrpSpPr>
        <p:grpSpPr>
          <a:xfrm>
            <a:off x="8410314" y="4158862"/>
            <a:ext cx="2817319" cy="253573"/>
            <a:chOff x="7998846" y="1867220"/>
            <a:chExt cx="3448967" cy="253573"/>
          </a:xfrm>
        </p:grpSpPr>
        <p:cxnSp>
          <p:nvCxnSpPr>
            <p:cNvPr id="234" name="Straight Connector 233">
              <a:extLst>
                <a:ext uri="{FF2B5EF4-FFF2-40B4-BE49-F238E27FC236}">
                  <a16:creationId xmlns:a16="http://schemas.microsoft.com/office/drawing/2014/main" id="{F8497F4E-CBF0-27C2-2CB4-D897956FA50D}"/>
                </a:ext>
              </a:extLst>
            </p:cNvPr>
            <p:cNvCxnSpPr/>
            <p:nvPr/>
          </p:nvCxnSpPr>
          <p:spPr>
            <a:xfrm>
              <a:off x="7998846" y="2002709"/>
              <a:ext cx="3448967"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5" name="Straight Connector 234">
              <a:extLst>
                <a:ext uri="{FF2B5EF4-FFF2-40B4-BE49-F238E27FC236}">
                  <a16:creationId xmlns:a16="http://schemas.microsoft.com/office/drawing/2014/main" id="{5923DB27-F699-E03D-FABF-96232EEA9B28}"/>
                </a:ext>
              </a:extLst>
            </p:cNvPr>
            <p:cNvCxnSpPr/>
            <p:nvPr/>
          </p:nvCxnSpPr>
          <p:spPr>
            <a:xfrm>
              <a:off x="7998846" y="1867220"/>
              <a:ext cx="0" cy="25357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6" name="Straight Connector 235">
              <a:extLst>
                <a:ext uri="{FF2B5EF4-FFF2-40B4-BE49-F238E27FC236}">
                  <a16:creationId xmlns:a16="http://schemas.microsoft.com/office/drawing/2014/main" id="{12355C6C-78C9-1DA2-6386-CFBCAD54C59C}"/>
                </a:ext>
              </a:extLst>
            </p:cNvPr>
            <p:cNvCxnSpPr/>
            <p:nvPr/>
          </p:nvCxnSpPr>
          <p:spPr>
            <a:xfrm>
              <a:off x="11447813" y="1867220"/>
              <a:ext cx="0" cy="25357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7" name="Straight Connector 236">
              <a:extLst>
                <a:ext uri="{FF2B5EF4-FFF2-40B4-BE49-F238E27FC236}">
                  <a16:creationId xmlns:a16="http://schemas.microsoft.com/office/drawing/2014/main" id="{3F2D7967-ACBA-7E58-EA9B-9CF56AABEFAC}"/>
                </a:ext>
              </a:extLst>
            </p:cNvPr>
            <p:cNvCxnSpPr/>
            <p:nvPr/>
          </p:nvCxnSpPr>
          <p:spPr>
            <a:xfrm flipV="1">
              <a:off x="9734351" y="1934911"/>
              <a:ext cx="0" cy="13559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8" name="Straight Connector 237">
              <a:extLst>
                <a:ext uri="{FF2B5EF4-FFF2-40B4-BE49-F238E27FC236}">
                  <a16:creationId xmlns:a16="http://schemas.microsoft.com/office/drawing/2014/main" id="{4202E48F-A175-420D-E2A4-46AFB0725A95}"/>
                </a:ext>
              </a:extLst>
            </p:cNvPr>
            <p:cNvCxnSpPr/>
            <p:nvPr/>
          </p:nvCxnSpPr>
          <p:spPr>
            <a:xfrm flipV="1">
              <a:off x="10544225" y="1934911"/>
              <a:ext cx="0" cy="13559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9" name="Straight Connector 238">
              <a:extLst>
                <a:ext uri="{FF2B5EF4-FFF2-40B4-BE49-F238E27FC236}">
                  <a16:creationId xmlns:a16="http://schemas.microsoft.com/office/drawing/2014/main" id="{C6752728-3A75-CCC0-D45F-EFF944584D8B}"/>
                </a:ext>
              </a:extLst>
            </p:cNvPr>
            <p:cNvCxnSpPr/>
            <p:nvPr/>
          </p:nvCxnSpPr>
          <p:spPr>
            <a:xfrm flipV="1">
              <a:off x="8869089" y="1934911"/>
              <a:ext cx="0" cy="13559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240" name="Group 239">
            <a:extLst>
              <a:ext uri="{FF2B5EF4-FFF2-40B4-BE49-F238E27FC236}">
                <a16:creationId xmlns:a16="http://schemas.microsoft.com/office/drawing/2014/main" id="{410C1C36-AA0D-4840-782B-722EDD70D571}"/>
              </a:ext>
            </a:extLst>
          </p:cNvPr>
          <p:cNvGrpSpPr/>
          <p:nvPr/>
        </p:nvGrpSpPr>
        <p:grpSpPr>
          <a:xfrm>
            <a:off x="8410314" y="4633662"/>
            <a:ext cx="2817319" cy="253573"/>
            <a:chOff x="7998846" y="1867220"/>
            <a:chExt cx="3448967" cy="253573"/>
          </a:xfrm>
        </p:grpSpPr>
        <p:cxnSp>
          <p:nvCxnSpPr>
            <p:cNvPr id="241" name="Straight Connector 240">
              <a:extLst>
                <a:ext uri="{FF2B5EF4-FFF2-40B4-BE49-F238E27FC236}">
                  <a16:creationId xmlns:a16="http://schemas.microsoft.com/office/drawing/2014/main" id="{4B0270BF-FFA0-EC85-FD1B-20B9ED5AF246}"/>
                </a:ext>
              </a:extLst>
            </p:cNvPr>
            <p:cNvCxnSpPr/>
            <p:nvPr/>
          </p:nvCxnSpPr>
          <p:spPr>
            <a:xfrm>
              <a:off x="7998846" y="2002709"/>
              <a:ext cx="3448967"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2" name="Straight Connector 241">
              <a:extLst>
                <a:ext uri="{FF2B5EF4-FFF2-40B4-BE49-F238E27FC236}">
                  <a16:creationId xmlns:a16="http://schemas.microsoft.com/office/drawing/2014/main" id="{CD612E53-6514-3E50-E7E4-B9B24AD70070}"/>
                </a:ext>
              </a:extLst>
            </p:cNvPr>
            <p:cNvCxnSpPr/>
            <p:nvPr/>
          </p:nvCxnSpPr>
          <p:spPr>
            <a:xfrm>
              <a:off x="7998846" y="1867220"/>
              <a:ext cx="0" cy="25357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3" name="Straight Connector 242">
              <a:extLst>
                <a:ext uri="{FF2B5EF4-FFF2-40B4-BE49-F238E27FC236}">
                  <a16:creationId xmlns:a16="http://schemas.microsoft.com/office/drawing/2014/main" id="{BE686397-7D7F-71A1-F2A2-A35CF2E9C2D4}"/>
                </a:ext>
              </a:extLst>
            </p:cNvPr>
            <p:cNvCxnSpPr/>
            <p:nvPr/>
          </p:nvCxnSpPr>
          <p:spPr>
            <a:xfrm>
              <a:off x="11447813" y="1867220"/>
              <a:ext cx="0" cy="25357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4" name="Straight Connector 243">
              <a:extLst>
                <a:ext uri="{FF2B5EF4-FFF2-40B4-BE49-F238E27FC236}">
                  <a16:creationId xmlns:a16="http://schemas.microsoft.com/office/drawing/2014/main" id="{861A27F3-53B9-551A-2F11-B044C91B5745}"/>
                </a:ext>
              </a:extLst>
            </p:cNvPr>
            <p:cNvCxnSpPr/>
            <p:nvPr/>
          </p:nvCxnSpPr>
          <p:spPr>
            <a:xfrm flipV="1">
              <a:off x="9734351" y="1934911"/>
              <a:ext cx="0" cy="13559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5" name="Straight Connector 244">
              <a:extLst>
                <a:ext uri="{FF2B5EF4-FFF2-40B4-BE49-F238E27FC236}">
                  <a16:creationId xmlns:a16="http://schemas.microsoft.com/office/drawing/2014/main" id="{FF287598-D5E5-A361-62EA-69E669CA57FB}"/>
                </a:ext>
              </a:extLst>
            </p:cNvPr>
            <p:cNvCxnSpPr/>
            <p:nvPr/>
          </p:nvCxnSpPr>
          <p:spPr>
            <a:xfrm flipV="1">
              <a:off x="10544225" y="1934911"/>
              <a:ext cx="0" cy="13559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6" name="Straight Connector 245">
              <a:extLst>
                <a:ext uri="{FF2B5EF4-FFF2-40B4-BE49-F238E27FC236}">
                  <a16:creationId xmlns:a16="http://schemas.microsoft.com/office/drawing/2014/main" id="{5D5D9538-73FE-561A-0FDC-71DF905B626E}"/>
                </a:ext>
              </a:extLst>
            </p:cNvPr>
            <p:cNvCxnSpPr/>
            <p:nvPr/>
          </p:nvCxnSpPr>
          <p:spPr>
            <a:xfrm flipV="1">
              <a:off x="8869089" y="1934911"/>
              <a:ext cx="0" cy="13559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247" name="Group 246">
            <a:extLst>
              <a:ext uri="{FF2B5EF4-FFF2-40B4-BE49-F238E27FC236}">
                <a16:creationId xmlns:a16="http://schemas.microsoft.com/office/drawing/2014/main" id="{472DA180-1CD3-E31D-4773-7B8BD869567E}"/>
              </a:ext>
            </a:extLst>
          </p:cNvPr>
          <p:cNvGrpSpPr/>
          <p:nvPr/>
        </p:nvGrpSpPr>
        <p:grpSpPr>
          <a:xfrm>
            <a:off x="8400928" y="5101878"/>
            <a:ext cx="2817319" cy="253573"/>
            <a:chOff x="7998846" y="1867220"/>
            <a:chExt cx="3448967" cy="253573"/>
          </a:xfrm>
        </p:grpSpPr>
        <p:cxnSp>
          <p:nvCxnSpPr>
            <p:cNvPr id="248" name="Straight Connector 247">
              <a:extLst>
                <a:ext uri="{FF2B5EF4-FFF2-40B4-BE49-F238E27FC236}">
                  <a16:creationId xmlns:a16="http://schemas.microsoft.com/office/drawing/2014/main" id="{F12F010B-C3B7-9869-28D0-C783F36F6B16}"/>
                </a:ext>
              </a:extLst>
            </p:cNvPr>
            <p:cNvCxnSpPr/>
            <p:nvPr/>
          </p:nvCxnSpPr>
          <p:spPr>
            <a:xfrm>
              <a:off x="7998846" y="2002709"/>
              <a:ext cx="3448967"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9" name="Straight Connector 248">
              <a:extLst>
                <a:ext uri="{FF2B5EF4-FFF2-40B4-BE49-F238E27FC236}">
                  <a16:creationId xmlns:a16="http://schemas.microsoft.com/office/drawing/2014/main" id="{C4CF1B91-AE24-D431-8CE4-E334BA55E0AE}"/>
                </a:ext>
              </a:extLst>
            </p:cNvPr>
            <p:cNvCxnSpPr/>
            <p:nvPr/>
          </p:nvCxnSpPr>
          <p:spPr>
            <a:xfrm>
              <a:off x="7998846" y="1867220"/>
              <a:ext cx="0" cy="25357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0" name="Straight Connector 249">
              <a:extLst>
                <a:ext uri="{FF2B5EF4-FFF2-40B4-BE49-F238E27FC236}">
                  <a16:creationId xmlns:a16="http://schemas.microsoft.com/office/drawing/2014/main" id="{BB5252CB-93BA-8D50-ADE5-2F757B5AE229}"/>
                </a:ext>
              </a:extLst>
            </p:cNvPr>
            <p:cNvCxnSpPr/>
            <p:nvPr/>
          </p:nvCxnSpPr>
          <p:spPr>
            <a:xfrm>
              <a:off x="11447813" y="1867220"/>
              <a:ext cx="0" cy="25357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1" name="Straight Connector 250">
              <a:extLst>
                <a:ext uri="{FF2B5EF4-FFF2-40B4-BE49-F238E27FC236}">
                  <a16:creationId xmlns:a16="http://schemas.microsoft.com/office/drawing/2014/main" id="{AE4BC64F-0FDD-CABB-D0E1-26381EA61EF2}"/>
                </a:ext>
              </a:extLst>
            </p:cNvPr>
            <p:cNvCxnSpPr/>
            <p:nvPr/>
          </p:nvCxnSpPr>
          <p:spPr>
            <a:xfrm flipV="1">
              <a:off x="9734351" y="1934911"/>
              <a:ext cx="0" cy="13559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2" name="Straight Connector 251">
              <a:extLst>
                <a:ext uri="{FF2B5EF4-FFF2-40B4-BE49-F238E27FC236}">
                  <a16:creationId xmlns:a16="http://schemas.microsoft.com/office/drawing/2014/main" id="{F9F1D777-05E5-AFEE-F14D-1FB75769D824}"/>
                </a:ext>
              </a:extLst>
            </p:cNvPr>
            <p:cNvCxnSpPr/>
            <p:nvPr/>
          </p:nvCxnSpPr>
          <p:spPr>
            <a:xfrm flipV="1">
              <a:off x="10544225" y="1934911"/>
              <a:ext cx="0" cy="13559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3" name="Straight Connector 252">
              <a:extLst>
                <a:ext uri="{FF2B5EF4-FFF2-40B4-BE49-F238E27FC236}">
                  <a16:creationId xmlns:a16="http://schemas.microsoft.com/office/drawing/2014/main" id="{1EC39EE3-873A-7F7B-F11D-C217BBC70913}"/>
                </a:ext>
              </a:extLst>
            </p:cNvPr>
            <p:cNvCxnSpPr/>
            <p:nvPr/>
          </p:nvCxnSpPr>
          <p:spPr>
            <a:xfrm flipV="1">
              <a:off x="8869089" y="1934911"/>
              <a:ext cx="0" cy="13559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254" name="Group 253">
            <a:extLst>
              <a:ext uri="{FF2B5EF4-FFF2-40B4-BE49-F238E27FC236}">
                <a16:creationId xmlns:a16="http://schemas.microsoft.com/office/drawing/2014/main" id="{3F37151F-EDE3-9637-EC1E-2F12447ACBF0}"/>
              </a:ext>
            </a:extLst>
          </p:cNvPr>
          <p:cNvGrpSpPr/>
          <p:nvPr/>
        </p:nvGrpSpPr>
        <p:grpSpPr>
          <a:xfrm>
            <a:off x="8395554" y="6067492"/>
            <a:ext cx="2817319" cy="253573"/>
            <a:chOff x="7998846" y="1867220"/>
            <a:chExt cx="3448967" cy="253573"/>
          </a:xfrm>
        </p:grpSpPr>
        <p:cxnSp>
          <p:nvCxnSpPr>
            <p:cNvPr id="255" name="Straight Connector 254">
              <a:extLst>
                <a:ext uri="{FF2B5EF4-FFF2-40B4-BE49-F238E27FC236}">
                  <a16:creationId xmlns:a16="http://schemas.microsoft.com/office/drawing/2014/main" id="{CBCE06B5-FD30-A647-DD0A-789315222759}"/>
                </a:ext>
              </a:extLst>
            </p:cNvPr>
            <p:cNvCxnSpPr/>
            <p:nvPr/>
          </p:nvCxnSpPr>
          <p:spPr>
            <a:xfrm>
              <a:off x="7998846" y="2002709"/>
              <a:ext cx="3448967"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6" name="Straight Connector 255">
              <a:extLst>
                <a:ext uri="{FF2B5EF4-FFF2-40B4-BE49-F238E27FC236}">
                  <a16:creationId xmlns:a16="http://schemas.microsoft.com/office/drawing/2014/main" id="{8DDBAB6C-9A51-BC4B-28F2-D0A5C31EDD7F}"/>
                </a:ext>
              </a:extLst>
            </p:cNvPr>
            <p:cNvCxnSpPr/>
            <p:nvPr/>
          </p:nvCxnSpPr>
          <p:spPr>
            <a:xfrm>
              <a:off x="7998846" y="1867220"/>
              <a:ext cx="0" cy="25357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7" name="Straight Connector 256">
              <a:extLst>
                <a:ext uri="{FF2B5EF4-FFF2-40B4-BE49-F238E27FC236}">
                  <a16:creationId xmlns:a16="http://schemas.microsoft.com/office/drawing/2014/main" id="{9173B545-9120-2046-0FFC-D4E95217BB17}"/>
                </a:ext>
              </a:extLst>
            </p:cNvPr>
            <p:cNvCxnSpPr/>
            <p:nvPr/>
          </p:nvCxnSpPr>
          <p:spPr>
            <a:xfrm>
              <a:off x="11447813" y="1867220"/>
              <a:ext cx="0" cy="25357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8" name="Straight Connector 257">
              <a:extLst>
                <a:ext uri="{FF2B5EF4-FFF2-40B4-BE49-F238E27FC236}">
                  <a16:creationId xmlns:a16="http://schemas.microsoft.com/office/drawing/2014/main" id="{65ACB7C1-C368-40D5-CAB6-787C90BAE9BA}"/>
                </a:ext>
              </a:extLst>
            </p:cNvPr>
            <p:cNvCxnSpPr/>
            <p:nvPr/>
          </p:nvCxnSpPr>
          <p:spPr>
            <a:xfrm flipV="1">
              <a:off x="9734351" y="1934911"/>
              <a:ext cx="0" cy="13559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9" name="Straight Connector 258">
              <a:extLst>
                <a:ext uri="{FF2B5EF4-FFF2-40B4-BE49-F238E27FC236}">
                  <a16:creationId xmlns:a16="http://schemas.microsoft.com/office/drawing/2014/main" id="{88C82504-D7D1-4D3E-A4D7-96ECA0055F67}"/>
                </a:ext>
              </a:extLst>
            </p:cNvPr>
            <p:cNvCxnSpPr/>
            <p:nvPr/>
          </p:nvCxnSpPr>
          <p:spPr>
            <a:xfrm flipV="1">
              <a:off x="10544225" y="1934911"/>
              <a:ext cx="0" cy="13559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60" name="Straight Connector 259">
              <a:extLst>
                <a:ext uri="{FF2B5EF4-FFF2-40B4-BE49-F238E27FC236}">
                  <a16:creationId xmlns:a16="http://schemas.microsoft.com/office/drawing/2014/main" id="{4852F337-5D74-F1DB-E1DA-77F2D2A7EB1A}"/>
                </a:ext>
              </a:extLst>
            </p:cNvPr>
            <p:cNvCxnSpPr/>
            <p:nvPr/>
          </p:nvCxnSpPr>
          <p:spPr>
            <a:xfrm flipV="1">
              <a:off x="8869089" y="1934911"/>
              <a:ext cx="0" cy="13559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261" name="Oval 260">
            <a:extLst>
              <a:ext uri="{FF2B5EF4-FFF2-40B4-BE49-F238E27FC236}">
                <a16:creationId xmlns:a16="http://schemas.microsoft.com/office/drawing/2014/main" id="{DE5AC83D-8FFA-FBA5-15CB-2916FD7FAF1C}"/>
              </a:ext>
            </a:extLst>
          </p:cNvPr>
          <p:cNvSpPr/>
          <p:nvPr/>
        </p:nvSpPr>
        <p:spPr>
          <a:xfrm>
            <a:off x="7359944" y="2310842"/>
            <a:ext cx="180000" cy="180000"/>
          </a:xfrm>
          <a:prstGeom prst="ellipse">
            <a:avLst/>
          </a:prstGeom>
          <a:solidFill>
            <a:srgbClr val="0068B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400"/>
          </a:p>
        </p:txBody>
      </p:sp>
      <p:sp>
        <p:nvSpPr>
          <p:cNvPr id="262" name="Oval 261">
            <a:extLst>
              <a:ext uri="{FF2B5EF4-FFF2-40B4-BE49-F238E27FC236}">
                <a16:creationId xmlns:a16="http://schemas.microsoft.com/office/drawing/2014/main" id="{1ABB2EC9-634B-6ED0-2135-DC9A5D4B1B56}"/>
              </a:ext>
            </a:extLst>
          </p:cNvPr>
          <p:cNvSpPr/>
          <p:nvPr/>
        </p:nvSpPr>
        <p:spPr>
          <a:xfrm>
            <a:off x="7695683" y="2320365"/>
            <a:ext cx="180000" cy="180000"/>
          </a:xfrm>
          <a:prstGeom prst="ellipse">
            <a:avLst/>
          </a:prstGeom>
          <a:solidFill>
            <a:srgbClr val="008F9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400"/>
          </a:p>
        </p:txBody>
      </p:sp>
      <p:sp>
        <p:nvSpPr>
          <p:cNvPr id="263" name="Oval 262">
            <a:extLst>
              <a:ext uri="{FF2B5EF4-FFF2-40B4-BE49-F238E27FC236}">
                <a16:creationId xmlns:a16="http://schemas.microsoft.com/office/drawing/2014/main" id="{E2EFB101-FACF-AC02-1C16-C8945EB7CD52}"/>
              </a:ext>
            </a:extLst>
          </p:cNvPr>
          <p:cNvSpPr/>
          <p:nvPr/>
        </p:nvSpPr>
        <p:spPr>
          <a:xfrm>
            <a:off x="7359944" y="2786755"/>
            <a:ext cx="180000" cy="180000"/>
          </a:xfrm>
          <a:prstGeom prst="ellipse">
            <a:avLst/>
          </a:prstGeom>
          <a:solidFill>
            <a:srgbClr val="0068B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400"/>
          </a:p>
        </p:txBody>
      </p:sp>
      <p:sp>
        <p:nvSpPr>
          <p:cNvPr id="264" name="Oval 263">
            <a:extLst>
              <a:ext uri="{FF2B5EF4-FFF2-40B4-BE49-F238E27FC236}">
                <a16:creationId xmlns:a16="http://schemas.microsoft.com/office/drawing/2014/main" id="{22090F1B-B200-31E5-0B0B-E3315B268BEC}"/>
              </a:ext>
            </a:extLst>
          </p:cNvPr>
          <p:cNvSpPr/>
          <p:nvPr/>
        </p:nvSpPr>
        <p:spPr>
          <a:xfrm>
            <a:off x="7695683" y="2784787"/>
            <a:ext cx="180000" cy="180000"/>
          </a:xfrm>
          <a:prstGeom prst="ellipse">
            <a:avLst/>
          </a:prstGeom>
          <a:solidFill>
            <a:srgbClr val="008F9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400"/>
          </a:p>
        </p:txBody>
      </p:sp>
      <p:sp>
        <p:nvSpPr>
          <p:cNvPr id="265" name="Oval 264">
            <a:extLst>
              <a:ext uri="{FF2B5EF4-FFF2-40B4-BE49-F238E27FC236}">
                <a16:creationId xmlns:a16="http://schemas.microsoft.com/office/drawing/2014/main" id="{C0764E53-0661-F341-4770-6CD0B3429990}"/>
              </a:ext>
            </a:extLst>
          </p:cNvPr>
          <p:cNvSpPr/>
          <p:nvPr/>
        </p:nvSpPr>
        <p:spPr>
          <a:xfrm>
            <a:off x="7359944" y="3251597"/>
            <a:ext cx="180000" cy="180000"/>
          </a:xfrm>
          <a:prstGeom prst="ellipse">
            <a:avLst/>
          </a:prstGeom>
          <a:solidFill>
            <a:srgbClr val="0068B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400"/>
          </a:p>
        </p:txBody>
      </p:sp>
      <p:sp>
        <p:nvSpPr>
          <p:cNvPr id="266" name="Oval 265">
            <a:extLst>
              <a:ext uri="{FF2B5EF4-FFF2-40B4-BE49-F238E27FC236}">
                <a16:creationId xmlns:a16="http://schemas.microsoft.com/office/drawing/2014/main" id="{2D150EA0-802C-69D1-8B7E-3C0B93D91D50}"/>
              </a:ext>
            </a:extLst>
          </p:cNvPr>
          <p:cNvSpPr/>
          <p:nvPr/>
        </p:nvSpPr>
        <p:spPr>
          <a:xfrm>
            <a:off x="7695683" y="3252857"/>
            <a:ext cx="180000" cy="180000"/>
          </a:xfrm>
          <a:prstGeom prst="ellipse">
            <a:avLst/>
          </a:prstGeom>
          <a:solidFill>
            <a:srgbClr val="008F9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400"/>
          </a:p>
        </p:txBody>
      </p:sp>
      <p:sp>
        <p:nvSpPr>
          <p:cNvPr id="267" name="Oval 266">
            <a:extLst>
              <a:ext uri="{FF2B5EF4-FFF2-40B4-BE49-F238E27FC236}">
                <a16:creationId xmlns:a16="http://schemas.microsoft.com/office/drawing/2014/main" id="{88B3829D-4DE6-67AB-0BE8-BE7F90A98FDE}"/>
              </a:ext>
            </a:extLst>
          </p:cNvPr>
          <p:cNvSpPr/>
          <p:nvPr/>
        </p:nvSpPr>
        <p:spPr>
          <a:xfrm>
            <a:off x="7359944" y="3753870"/>
            <a:ext cx="180000" cy="180000"/>
          </a:xfrm>
          <a:prstGeom prst="ellipse">
            <a:avLst/>
          </a:prstGeom>
          <a:solidFill>
            <a:srgbClr val="0068B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400"/>
          </a:p>
        </p:txBody>
      </p:sp>
      <p:sp>
        <p:nvSpPr>
          <p:cNvPr id="268" name="Oval 267">
            <a:extLst>
              <a:ext uri="{FF2B5EF4-FFF2-40B4-BE49-F238E27FC236}">
                <a16:creationId xmlns:a16="http://schemas.microsoft.com/office/drawing/2014/main" id="{F4FFC14F-E828-1CBB-4366-A1E70D769D1B}"/>
              </a:ext>
            </a:extLst>
          </p:cNvPr>
          <p:cNvSpPr/>
          <p:nvPr/>
        </p:nvSpPr>
        <p:spPr>
          <a:xfrm>
            <a:off x="7695683" y="3735582"/>
            <a:ext cx="180000" cy="180000"/>
          </a:xfrm>
          <a:prstGeom prst="ellipse">
            <a:avLst/>
          </a:prstGeom>
          <a:solidFill>
            <a:srgbClr val="008F9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400"/>
          </a:p>
        </p:txBody>
      </p:sp>
      <p:sp>
        <p:nvSpPr>
          <p:cNvPr id="269" name="Oval 268">
            <a:extLst>
              <a:ext uri="{FF2B5EF4-FFF2-40B4-BE49-F238E27FC236}">
                <a16:creationId xmlns:a16="http://schemas.microsoft.com/office/drawing/2014/main" id="{92A1E777-0C9D-92E6-F4B8-2A47CA47F0FF}"/>
              </a:ext>
            </a:extLst>
          </p:cNvPr>
          <p:cNvSpPr/>
          <p:nvPr/>
        </p:nvSpPr>
        <p:spPr>
          <a:xfrm>
            <a:off x="7359944" y="4195649"/>
            <a:ext cx="180000" cy="180000"/>
          </a:xfrm>
          <a:prstGeom prst="ellipse">
            <a:avLst/>
          </a:prstGeom>
          <a:solidFill>
            <a:srgbClr val="0068B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400"/>
          </a:p>
        </p:txBody>
      </p:sp>
      <p:sp>
        <p:nvSpPr>
          <p:cNvPr id="270" name="Oval 269">
            <a:extLst>
              <a:ext uri="{FF2B5EF4-FFF2-40B4-BE49-F238E27FC236}">
                <a16:creationId xmlns:a16="http://schemas.microsoft.com/office/drawing/2014/main" id="{668F50AC-E1E5-5715-4A44-8692C3EB0623}"/>
              </a:ext>
            </a:extLst>
          </p:cNvPr>
          <p:cNvSpPr/>
          <p:nvPr/>
        </p:nvSpPr>
        <p:spPr>
          <a:xfrm>
            <a:off x="7695683" y="4196909"/>
            <a:ext cx="180000" cy="180000"/>
          </a:xfrm>
          <a:prstGeom prst="ellipse">
            <a:avLst/>
          </a:prstGeom>
          <a:solidFill>
            <a:srgbClr val="008F9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400"/>
          </a:p>
        </p:txBody>
      </p:sp>
      <p:sp>
        <p:nvSpPr>
          <p:cNvPr id="271" name="Oval 270">
            <a:extLst>
              <a:ext uri="{FF2B5EF4-FFF2-40B4-BE49-F238E27FC236}">
                <a16:creationId xmlns:a16="http://schemas.microsoft.com/office/drawing/2014/main" id="{26E78387-7B0E-74AF-600A-11EEA4DE6641}"/>
              </a:ext>
            </a:extLst>
          </p:cNvPr>
          <p:cNvSpPr/>
          <p:nvPr/>
        </p:nvSpPr>
        <p:spPr>
          <a:xfrm>
            <a:off x="7319428" y="4683336"/>
            <a:ext cx="180000" cy="180000"/>
          </a:xfrm>
          <a:prstGeom prst="ellipse">
            <a:avLst/>
          </a:prstGeom>
          <a:solidFill>
            <a:srgbClr val="0068B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400"/>
          </a:p>
        </p:txBody>
      </p:sp>
      <p:sp>
        <p:nvSpPr>
          <p:cNvPr id="272" name="Oval 271">
            <a:extLst>
              <a:ext uri="{FF2B5EF4-FFF2-40B4-BE49-F238E27FC236}">
                <a16:creationId xmlns:a16="http://schemas.microsoft.com/office/drawing/2014/main" id="{91BEE6EB-4BC1-B0CB-49B4-88A6200759F1}"/>
              </a:ext>
            </a:extLst>
          </p:cNvPr>
          <p:cNvSpPr/>
          <p:nvPr/>
        </p:nvSpPr>
        <p:spPr>
          <a:xfrm>
            <a:off x="7695683" y="4670449"/>
            <a:ext cx="180000" cy="180000"/>
          </a:xfrm>
          <a:prstGeom prst="ellipse">
            <a:avLst/>
          </a:prstGeom>
          <a:solidFill>
            <a:srgbClr val="008F9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400"/>
          </a:p>
        </p:txBody>
      </p:sp>
      <p:sp>
        <p:nvSpPr>
          <p:cNvPr id="273" name="Oval 272">
            <a:extLst>
              <a:ext uri="{FF2B5EF4-FFF2-40B4-BE49-F238E27FC236}">
                <a16:creationId xmlns:a16="http://schemas.microsoft.com/office/drawing/2014/main" id="{6D81EBE8-7465-6E16-3606-E12A6412DFF4}"/>
              </a:ext>
            </a:extLst>
          </p:cNvPr>
          <p:cNvSpPr/>
          <p:nvPr/>
        </p:nvSpPr>
        <p:spPr>
          <a:xfrm>
            <a:off x="7359944" y="5155218"/>
            <a:ext cx="180000" cy="180000"/>
          </a:xfrm>
          <a:prstGeom prst="ellipse">
            <a:avLst/>
          </a:prstGeom>
          <a:solidFill>
            <a:srgbClr val="0068B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400"/>
          </a:p>
        </p:txBody>
      </p:sp>
      <p:sp>
        <p:nvSpPr>
          <p:cNvPr id="274" name="Oval 273">
            <a:extLst>
              <a:ext uri="{FF2B5EF4-FFF2-40B4-BE49-F238E27FC236}">
                <a16:creationId xmlns:a16="http://schemas.microsoft.com/office/drawing/2014/main" id="{FC3E7711-39DF-D773-9408-BE546AB2208F}"/>
              </a:ext>
            </a:extLst>
          </p:cNvPr>
          <p:cNvSpPr/>
          <p:nvPr/>
        </p:nvSpPr>
        <p:spPr>
          <a:xfrm>
            <a:off x="7695683" y="5156478"/>
            <a:ext cx="180000" cy="180000"/>
          </a:xfrm>
          <a:prstGeom prst="ellipse">
            <a:avLst/>
          </a:prstGeom>
          <a:solidFill>
            <a:srgbClr val="008F9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400"/>
          </a:p>
        </p:txBody>
      </p:sp>
      <p:sp>
        <p:nvSpPr>
          <p:cNvPr id="275" name="Oval 274">
            <a:extLst>
              <a:ext uri="{FF2B5EF4-FFF2-40B4-BE49-F238E27FC236}">
                <a16:creationId xmlns:a16="http://schemas.microsoft.com/office/drawing/2014/main" id="{F6C154EB-0FC2-476E-8B04-FBE6DE99FDF0}"/>
              </a:ext>
            </a:extLst>
          </p:cNvPr>
          <p:cNvSpPr/>
          <p:nvPr/>
        </p:nvSpPr>
        <p:spPr>
          <a:xfrm>
            <a:off x="7359944" y="6108123"/>
            <a:ext cx="180000" cy="180000"/>
          </a:xfrm>
          <a:prstGeom prst="ellipse">
            <a:avLst/>
          </a:prstGeom>
          <a:solidFill>
            <a:srgbClr val="0068B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400"/>
          </a:p>
        </p:txBody>
      </p:sp>
      <p:sp>
        <p:nvSpPr>
          <p:cNvPr id="276" name="Oval 275">
            <a:extLst>
              <a:ext uri="{FF2B5EF4-FFF2-40B4-BE49-F238E27FC236}">
                <a16:creationId xmlns:a16="http://schemas.microsoft.com/office/drawing/2014/main" id="{F023FAC2-FCFC-E649-D600-DAC2E6E68075}"/>
              </a:ext>
            </a:extLst>
          </p:cNvPr>
          <p:cNvSpPr/>
          <p:nvPr/>
        </p:nvSpPr>
        <p:spPr>
          <a:xfrm>
            <a:off x="7695683" y="6109383"/>
            <a:ext cx="180000" cy="180000"/>
          </a:xfrm>
          <a:prstGeom prst="ellipse">
            <a:avLst/>
          </a:prstGeom>
          <a:solidFill>
            <a:srgbClr val="008F9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400"/>
          </a:p>
        </p:txBody>
      </p:sp>
      <p:grpSp>
        <p:nvGrpSpPr>
          <p:cNvPr id="277" name="Group 276">
            <a:extLst>
              <a:ext uri="{FF2B5EF4-FFF2-40B4-BE49-F238E27FC236}">
                <a16:creationId xmlns:a16="http://schemas.microsoft.com/office/drawing/2014/main" id="{2305C3A2-C2D1-AC28-373A-5744360B6FF4}"/>
              </a:ext>
            </a:extLst>
          </p:cNvPr>
          <p:cNvGrpSpPr/>
          <p:nvPr/>
        </p:nvGrpSpPr>
        <p:grpSpPr>
          <a:xfrm>
            <a:off x="8395554" y="5534945"/>
            <a:ext cx="2817319" cy="253573"/>
            <a:chOff x="7998846" y="1867220"/>
            <a:chExt cx="3448967" cy="253573"/>
          </a:xfrm>
        </p:grpSpPr>
        <p:cxnSp>
          <p:nvCxnSpPr>
            <p:cNvPr id="278" name="Straight Connector 277">
              <a:extLst>
                <a:ext uri="{FF2B5EF4-FFF2-40B4-BE49-F238E27FC236}">
                  <a16:creationId xmlns:a16="http://schemas.microsoft.com/office/drawing/2014/main" id="{A3ADCD6E-B30D-B8C6-2298-340D80510120}"/>
                </a:ext>
              </a:extLst>
            </p:cNvPr>
            <p:cNvCxnSpPr/>
            <p:nvPr/>
          </p:nvCxnSpPr>
          <p:spPr>
            <a:xfrm>
              <a:off x="7998846" y="2002709"/>
              <a:ext cx="3448967"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79" name="Straight Connector 278">
              <a:extLst>
                <a:ext uri="{FF2B5EF4-FFF2-40B4-BE49-F238E27FC236}">
                  <a16:creationId xmlns:a16="http://schemas.microsoft.com/office/drawing/2014/main" id="{F3ECEE71-CCB8-C41A-B03C-E370651D65EF}"/>
                </a:ext>
              </a:extLst>
            </p:cNvPr>
            <p:cNvCxnSpPr/>
            <p:nvPr/>
          </p:nvCxnSpPr>
          <p:spPr>
            <a:xfrm>
              <a:off x="7998846" y="1867220"/>
              <a:ext cx="0" cy="25357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80" name="Straight Connector 279">
              <a:extLst>
                <a:ext uri="{FF2B5EF4-FFF2-40B4-BE49-F238E27FC236}">
                  <a16:creationId xmlns:a16="http://schemas.microsoft.com/office/drawing/2014/main" id="{C65277BF-6EFD-CB67-0F45-2932D9F33B54}"/>
                </a:ext>
              </a:extLst>
            </p:cNvPr>
            <p:cNvCxnSpPr/>
            <p:nvPr/>
          </p:nvCxnSpPr>
          <p:spPr>
            <a:xfrm>
              <a:off x="11447813" y="1867220"/>
              <a:ext cx="0" cy="25357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81" name="Straight Connector 280">
              <a:extLst>
                <a:ext uri="{FF2B5EF4-FFF2-40B4-BE49-F238E27FC236}">
                  <a16:creationId xmlns:a16="http://schemas.microsoft.com/office/drawing/2014/main" id="{F50D1490-5540-2C80-3E11-80CBFA0CAEA0}"/>
                </a:ext>
              </a:extLst>
            </p:cNvPr>
            <p:cNvCxnSpPr/>
            <p:nvPr/>
          </p:nvCxnSpPr>
          <p:spPr>
            <a:xfrm flipV="1">
              <a:off x="9734351" y="1934911"/>
              <a:ext cx="0" cy="13559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82" name="Straight Connector 281">
              <a:extLst>
                <a:ext uri="{FF2B5EF4-FFF2-40B4-BE49-F238E27FC236}">
                  <a16:creationId xmlns:a16="http://schemas.microsoft.com/office/drawing/2014/main" id="{B9922E42-A511-789F-5A8E-2404DCB4E241}"/>
                </a:ext>
              </a:extLst>
            </p:cNvPr>
            <p:cNvCxnSpPr/>
            <p:nvPr/>
          </p:nvCxnSpPr>
          <p:spPr>
            <a:xfrm flipV="1">
              <a:off x="10544225" y="1934911"/>
              <a:ext cx="0" cy="13559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83" name="Straight Connector 282">
              <a:extLst>
                <a:ext uri="{FF2B5EF4-FFF2-40B4-BE49-F238E27FC236}">
                  <a16:creationId xmlns:a16="http://schemas.microsoft.com/office/drawing/2014/main" id="{99B05DF4-DCB8-0706-6928-563CFCEF3566}"/>
                </a:ext>
              </a:extLst>
            </p:cNvPr>
            <p:cNvCxnSpPr/>
            <p:nvPr/>
          </p:nvCxnSpPr>
          <p:spPr>
            <a:xfrm flipV="1">
              <a:off x="8869089" y="1934911"/>
              <a:ext cx="0" cy="13559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284" name="Oval 283">
            <a:extLst>
              <a:ext uri="{FF2B5EF4-FFF2-40B4-BE49-F238E27FC236}">
                <a16:creationId xmlns:a16="http://schemas.microsoft.com/office/drawing/2014/main" id="{1C16E3C8-F04C-7431-8C19-4DB9FBB22236}"/>
              </a:ext>
            </a:extLst>
          </p:cNvPr>
          <p:cNvSpPr/>
          <p:nvPr/>
        </p:nvSpPr>
        <p:spPr>
          <a:xfrm>
            <a:off x="7359944" y="5596358"/>
            <a:ext cx="180000" cy="180000"/>
          </a:xfrm>
          <a:prstGeom prst="ellipse">
            <a:avLst/>
          </a:prstGeom>
          <a:solidFill>
            <a:srgbClr val="0068B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400"/>
          </a:p>
        </p:txBody>
      </p:sp>
      <p:sp>
        <p:nvSpPr>
          <p:cNvPr id="285" name="Oval 284">
            <a:extLst>
              <a:ext uri="{FF2B5EF4-FFF2-40B4-BE49-F238E27FC236}">
                <a16:creationId xmlns:a16="http://schemas.microsoft.com/office/drawing/2014/main" id="{9AD97F03-5289-E4D9-C370-C10441792921}"/>
              </a:ext>
            </a:extLst>
          </p:cNvPr>
          <p:cNvSpPr/>
          <p:nvPr/>
        </p:nvSpPr>
        <p:spPr>
          <a:xfrm>
            <a:off x="7695683" y="5597618"/>
            <a:ext cx="180000" cy="180000"/>
          </a:xfrm>
          <a:prstGeom prst="ellipse">
            <a:avLst/>
          </a:prstGeom>
          <a:solidFill>
            <a:srgbClr val="008F9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400"/>
          </a:p>
        </p:txBody>
      </p:sp>
      <p:grpSp>
        <p:nvGrpSpPr>
          <p:cNvPr id="286" name="Group 285">
            <a:extLst>
              <a:ext uri="{FF2B5EF4-FFF2-40B4-BE49-F238E27FC236}">
                <a16:creationId xmlns:a16="http://schemas.microsoft.com/office/drawing/2014/main" id="{31F1072F-744E-9D51-266E-BECDA916DB52}"/>
              </a:ext>
            </a:extLst>
          </p:cNvPr>
          <p:cNvGrpSpPr/>
          <p:nvPr/>
        </p:nvGrpSpPr>
        <p:grpSpPr>
          <a:xfrm>
            <a:off x="8399142" y="1768137"/>
            <a:ext cx="2817319" cy="253573"/>
            <a:chOff x="7998846" y="1867220"/>
            <a:chExt cx="3448967" cy="253573"/>
          </a:xfrm>
        </p:grpSpPr>
        <p:cxnSp>
          <p:nvCxnSpPr>
            <p:cNvPr id="287" name="Straight Connector 286">
              <a:extLst>
                <a:ext uri="{FF2B5EF4-FFF2-40B4-BE49-F238E27FC236}">
                  <a16:creationId xmlns:a16="http://schemas.microsoft.com/office/drawing/2014/main" id="{40FAB870-C7A9-11D8-ED1C-77F842C19759}"/>
                </a:ext>
              </a:extLst>
            </p:cNvPr>
            <p:cNvCxnSpPr/>
            <p:nvPr/>
          </p:nvCxnSpPr>
          <p:spPr>
            <a:xfrm>
              <a:off x="7998846" y="2002709"/>
              <a:ext cx="3448967"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88" name="Straight Connector 287">
              <a:extLst>
                <a:ext uri="{FF2B5EF4-FFF2-40B4-BE49-F238E27FC236}">
                  <a16:creationId xmlns:a16="http://schemas.microsoft.com/office/drawing/2014/main" id="{7DE47006-1CA7-417D-7582-E52FA5212A88}"/>
                </a:ext>
              </a:extLst>
            </p:cNvPr>
            <p:cNvCxnSpPr/>
            <p:nvPr/>
          </p:nvCxnSpPr>
          <p:spPr>
            <a:xfrm>
              <a:off x="7998846" y="1867220"/>
              <a:ext cx="0" cy="25357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89" name="Straight Connector 288">
              <a:extLst>
                <a:ext uri="{FF2B5EF4-FFF2-40B4-BE49-F238E27FC236}">
                  <a16:creationId xmlns:a16="http://schemas.microsoft.com/office/drawing/2014/main" id="{A1FC2C31-E63E-C575-7F3E-D75D00BA7842}"/>
                </a:ext>
              </a:extLst>
            </p:cNvPr>
            <p:cNvCxnSpPr/>
            <p:nvPr/>
          </p:nvCxnSpPr>
          <p:spPr>
            <a:xfrm>
              <a:off x="11447813" y="1867220"/>
              <a:ext cx="0" cy="25357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90" name="Straight Connector 289">
              <a:extLst>
                <a:ext uri="{FF2B5EF4-FFF2-40B4-BE49-F238E27FC236}">
                  <a16:creationId xmlns:a16="http://schemas.microsoft.com/office/drawing/2014/main" id="{DAC28971-4BF7-1E0B-EBD2-05D3BDE689F8}"/>
                </a:ext>
              </a:extLst>
            </p:cNvPr>
            <p:cNvCxnSpPr/>
            <p:nvPr/>
          </p:nvCxnSpPr>
          <p:spPr>
            <a:xfrm flipV="1">
              <a:off x="9734351" y="1934911"/>
              <a:ext cx="0" cy="13559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91" name="Straight Connector 290">
              <a:extLst>
                <a:ext uri="{FF2B5EF4-FFF2-40B4-BE49-F238E27FC236}">
                  <a16:creationId xmlns:a16="http://schemas.microsoft.com/office/drawing/2014/main" id="{089D2E94-0008-31AA-C3C5-61A19342C294}"/>
                </a:ext>
              </a:extLst>
            </p:cNvPr>
            <p:cNvCxnSpPr/>
            <p:nvPr/>
          </p:nvCxnSpPr>
          <p:spPr>
            <a:xfrm flipV="1">
              <a:off x="10544225" y="1934911"/>
              <a:ext cx="0" cy="13559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92" name="Straight Connector 291">
              <a:extLst>
                <a:ext uri="{FF2B5EF4-FFF2-40B4-BE49-F238E27FC236}">
                  <a16:creationId xmlns:a16="http://schemas.microsoft.com/office/drawing/2014/main" id="{DD0C4D9C-D25C-13E5-0366-52B2C67FE5CE}"/>
                </a:ext>
              </a:extLst>
            </p:cNvPr>
            <p:cNvCxnSpPr/>
            <p:nvPr/>
          </p:nvCxnSpPr>
          <p:spPr>
            <a:xfrm flipV="1">
              <a:off x="8869089" y="1934911"/>
              <a:ext cx="0" cy="13559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56690565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682886-A6E8-47B9-1A91-13F56D59202C}"/>
            </a:ext>
          </a:extLst>
        </p:cNvPr>
        <p:cNvGrpSpPr/>
        <p:nvPr/>
      </p:nvGrpSpPr>
      <p:grpSpPr>
        <a:xfrm>
          <a:off x="0" y="0"/>
          <a:ext cx="0" cy="0"/>
          <a:chOff x="0" y="0"/>
          <a:chExt cx="0" cy="0"/>
        </a:xfrm>
      </p:grpSpPr>
      <p:graphicFrame>
        <p:nvGraphicFramePr>
          <p:cNvPr id="21" name="Table 20">
            <a:extLst>
              <a:ext uri="{FF2B5EF4-FFF2-40B4-BE49-F238E27FC236}">
                <a16:creationId xmlns:a16="http://schemas.microsoft.com/office/drawing/2014/main" id="{B8352EE5-4F55-EB39-FF96-28424AD3190D}"/>
              </a:ext>
            </a:extLst>
          </p:cNvPr>
          <p:cNvGraphicFramePr>
            <a:graphicFrameLocks/>
          </p:cNvGraphicFramePr>
          <p:nvPr>
            <p:extLst>
              <p:ext uri="{D42A27DB-BD31-4B8C-83A1-F6EECF244321}">
                <p14:modId xmlns:p14="http://schemas.microsoft.com/office/powerpoint/2010/main" val="3344885055"/>
              </p:ext>
            </p:extLst>
          </p:nvPr>
        </p:nvGraphicFramePr>
        <p:xfrm>
          <a:off x="619601" y="1417187"/>
          <a:ext cx="11184472" cy="4889208"/>
        </p:xfrm>
        <a:graphic>
          <a:graphicData uri="http://schemas.openxmlformats.org/drawingml/2006/table">
            <a:tbl>
              <a:tblPr firstRow="1" bandRow="1">
                <a:tableStyleId>{2D5ABB26-0587-4C30-8999-92F81FD0307C}</a:tableStyleId>
              </a:tblPr>
              <a:tblGrid>
                <a:gridCol w="6016656">
                  <a:extLst>
                    <a:ext uri="{9D8B030D-6E8A-4147-A177-3AD203B41FA5}">
                      <a16:colId xmlns:a16="http://schemas.microsoft.com/office/drawing/2014/main" val="2582755497"/>
                    </a:ext>
                  </a:extLst>
                </a:gridCol>
                <a:gridCol w="5167816">
                  <a:extLst>
                    <a:ext uri="{9D8B030D-6E8A-4147-A177-3AD203B41FA5}">
                      <a16:colId xmlns:a16="http://schemas.microsoft.com/office/drawing/2014/main" val="697235041"/>
                    </a:ext>
                  </a:extLst>
                </a:gridCol>
              </a:tblGrid>
              <a:tr h="363176">
                <a:tc>
                  <a:txBody>
                    <a:bodyPr/>
                    <a:lstStyle/>
                    <a:p>
                      <a:pPr algn="l"/>
                      <a:r>
                        <a:rPr lang="en-GB" sz="1200" b="1" dirty="0">
                          <a:solidFill>
                            <a:schemeClr val="bg1"/>
                          </a:solidFill>
                          <a:latin typeface="Arial" panose="020B0604020202020204" pitchFamily="34" charset="0"/>
                          <a:cs typeface="Arial" panose="020B0604020202020204" pitchFamily="34" charset="0"/>
                        </a:rPr>
                        <a:t>Behaviour</a:t>
                      </a:r>
                    </a:p>
                  </a:txBody>
                  <a:tcPr marL="100558" marR="100558" marT="45708" marB="45708">
                    <a:lnB>
                      <a:noFill/>
                    </a:lnB>
                    <a:solidFill>
                      <a:schemeClr val="accent1"/>
                    </a:solidFill>
                  </a:tcPr>
                </a:tc>
                <a:tc>
                  <a:txBody>
                    <a:bodyPr/>
                    <a:lstStyle/>
                    <a:p>
                      <a:pPr algn="ctr"/>
                      <a:endParaRPr lang="en-GB" sz="1600" dirty="0">
                        <a:solidFill>
                          <a:schemeClr val="bg1"/>
                        </a:solidFill>
                      </a:endParaRPr>
                    </a:p>
                  </a:txBody>
                  <a:tcPr marL="100558" marR="100558" marT="45708" marB="45708">
                    <a:lnB>
                      <a:noFill/>
                    </a:lnB>
                    <a:solidFill>
                      <a:schemeClr val="accent1"/>
                    </a:solidFill>
                  </a:tcPr>
                </a:tc>
                <a:extLst>
                  <a:ext uri="{0D108BD9-81ED-4DB2-BD59-A6C34878D82A}">
                    <a16:rowId xmlns:a16="http://schemas.microsoft.com/office/drawing/2014/main" val="71994065"/>
                  </a:ext>
                </a:extLst>
              </a:tr>
              <a:tr h="474216">
                <a:tc>
                  <a:txBody>
                    <a:bodyPr/>
                    <a:lstStyle/>
                    <a:p>
                      <a:pPr algn="l" fontAlgn="b"/>
                      <a:r>
                        <a:rPr lang="en-GB" sz="1200" b="0" i="0" u="none" strike="noStrike" dirty="0">
                          <a:solidFill>
                            <a:srgbClr val="000000"/>
                          </a:solidFill>
                          <a:effectLst/>
                          <a:latin typeface="Arial" panose="020B0604020202020204" pitchFamily="34" charset="0"/>
                        </a:rPr>
                        <a:t>Embrace digital skills and knowledge that support activity provision and improve outcomes</a:t>
                      </a:r>
                    </a:p>
                  </a:txBody>
                  <a:tcPr marL="90000" marR="90000" marT="36000" marB="36000" anchor="b">
                    <a:lnL>
                      <a:noFill/>
                    </a:lnL>
                    <a:lnR>
                      <a:noFill/>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GB" sz="1000" dirty="0">
                        <a:solidFill>
                          <a:schemeClr val="tx1"/>
                        </a:solidFill>
                      </a:endParaRPr>
                    </a:p>
                  </a:txBody>
                  <a:tcPr marL="100558" marR="100558" marT="45708" marB="45708">
                    <a:lnL>
                      <a:noFill/>
                    </a:lnL>
                    <a:lnR>
                      <a:noFill/>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87806090"/>
                  </a:ext>
                </a:extLst>
              </a:tr>
              <a:tr h="474216">
                <a:tc>
                  <a:txBody>
                    <a:bodyPr/>
                    <a:lstStyle/>
                    <a:p>
                      <a:pPr algn="l" fontAlgn="b"/>
                      <a:r>
                        <a:rPr lang="en-GB" sz="1200" b="0" i="0" u="none" strike="noStrike" dirty="0">
                          <a:solidFill>
                            <a:srgbClr val="000000"/>
                          </a:solidFill>
                          <a:effectLst/>
                          <a:latin typeface="Arial" panose="020B0604020202020204" pitchFamily="34" charset="0"/>
                        </a:rPr>
                        <a:t>Be open to feedback, using it to refine your practice and to participate in improving activity provision</a:t>
                      </a:r>
                    </a:p>
                  </a:txBody>
                  <a:tcPr marL="90000" marR="90000" marT="36000" marB="36000" anchor="b">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GB" sz="1000">
                        <a:solidFill>
                          <a:schemeClr val="tx1"/>
                        </a:solidFill>
                      </a:endParaRPr>
                    </a:p>
                  </a:txBody>
                  <a:tcPr marL="100558" marR="100558" marT="45708" marB="45708">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09035668"/>
                  </a:ext>
                </a:extLst>
              </a:tr>
              <a:tr h="474216">
                <a:tc>
                  <a:txBody>
                    <a:bodyPr/>
                    <a:lstStyle/>
                    <a:p>
                      <a:pPr algn="l" fontAlgn="b"/>
                      <a:r>
                        <a:rPr lang="en-GB" sz="1200" b="0" i="0" u="none" strike="noStrike" dirty="0">
                          <a:solidFill>
                            <a:srgbClr val="000000"/>
                          </a:solidFill>
                          <a:effectLst/>
                          <a:latin typeface="Arial" panose="020B0604020202020204" pitchFamily="34" charset="0"/>
                        </a:rPr>
                        <a:t>Show an interest in new ideas and techniques, seeking and taking on board feedback, identifying areas for self-development</a:t>
                      </a:r>
                    </a:p>
                  </a:txBody>
                  <a:tcPr marL="90000" marR="90000" marT="36000" marB="36000" anchor="b">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GB" sz="1000">
                        <a:solidFill>
                          <a:schemeClr val="tx1"/>
                        </a:solidFill>
                      </a:endParaRPr>
                    </a:p>
                  </a:txBody>
                  <a:tcPr marL="100558" marR="100558" marT="45708" marB="45708">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98373433"/>
                  </a:ext>
                </a:extLst>
              </a:tr>
              <a:tr h="474216">
                <a:tc>
                  <a:txBody>
                    <a:bodyPr/>
                    <a:lstStyle/>
                    <a:p>
                      <a:pPr algn="l" fontAlgn="b"/>
                      <a:r>
                        <a:rPr lang="en-GB" sz="1200" b="0" i="0" u="none" strike="noStrike" dirty="0">
                          <a:solidFill>
                            <a:srgbClr val="000000"/>
                          </a:solidFill>
                          <a:effectLst/>
                          <a:latin typeface="Arial" panose="020B0604020202020204" pitchFamily="34" charset="0"/>
                        </a:rPr>
                        <a:t>Take pride in your role in adult social care, empowering your colleagues to also take pride in the work they do, celebrating achievements and success </a:t>
                      </a:r>
                    </a:p>
                  </a:txBody>
                  <a:tcPr marL="90000" marR="90000" marT="36000" marB="3600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GB" sz="1000" dirty="0">
                        <a:solidFill>
                          <a:schemeClr val="tx1"/>
                        </a:solidFill>
                      </a:endParaRPr>
                    </a:p>
                  </a:txBody>
                  <a:tcPr marL="100558" marR="100558" marT="45708" marB="45708">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33178680"/>
                  </a:ext>
                </a:extLst>
              </a:tr>
              <a:tr h="474216">
                <a:tc>
                  <a:txBody>
                    <a:bodyPr/>
                    <a:lstStyle/>
                    <a:p>
                      <a:pPr algn="l" fontAlgn="b"/>
                      <a:r>
                        <a:rPr lang="en-GB" sz="1200" b="0" i="0" u="none" strike="noStrike" dirty="0">
                          <a:solidFill>
                            <a:srgbClr val="000000"/>
                          </a:solidFill>
                          <a:effectLst/>
                          <a:latin typeface="Arial" panose="020B0604020202020204" pitchFamily="34" charset="0"/>
                        </a:rPr>
                        <a:t>Demonstrate patience, passion, and a genuine commitment to your speciality, with a clear focus on enhancing quality of life</a:t>
                      </a:r>
                    </a:p>
                  </a:txBody>
                  <a:tcPr marL="90000" marR="90000" marT="36000" marB="3600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GB" sz="1000">
                        <a:solidFill>
                          <a:schemeClr val="tx1"/>
                        </a:solidFill>
                      </a:endParaRPr>
                    </a:p>
                  </a:txBody>
                  <a:tcPr marL="100558" marR="100558" marT="45708" marB="45708">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171091905"/>
                  </a:ext>
                </a:extLst>
              </a:tr>
              <a:tr h="474216">
                <a:tc>
                  <a:txBody>
                    <a:bodyPr/>
                    <a:lstStyle/>
                    <a:p>
                      <a:pPr algn="l" fontAlgn="b"/>
                      <a:r>
                        <a:rPr lang="en-GB" sz="1200" b="0" i="0" u="none" strike="noStrike" dirty="0">
                          <a:solidFill>
                            <a:srgbClr val="000000"/>
                          </a:solidFill>
                          <a:effectLst/>
                          <a:latin typeface="Arial" panose="020B0604020202020204" pitchFamily="34" charset="0"/>
                        </a:rPr>
                        <a:t>Act proactively to develop positive and collaborative relationships with your colleagues, people who draw on care and support and their families</a:t>
                      </a:r>
                    </a:p>
                  </a:txBody>
                  <a:tcPr marL="90000" marR="90000" marT="36000" marB="3600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GB" sz="1000" dirty="0">
                        <a:solidFill>
                          <a:schemeClr val="tx1"/>
                        </a:solidFill>
                      </a:endParaRPr>
                    </a:p>
                  </a:txBody>
                  <a:tcPr marL="100558" marR="100558" marT="45708" marB="45708">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965591927"/>
                  </a:ext>
                </a:extLst>
              </a:tr>
              <a:tr h="474216">
                <a:tc>
                  <a:txBody>
                    <a:bodyPr/>
                    <a:lstStyle/>
                    <a:p>
                      <a:pPr algn="l" fontAlgn="b"/>
                      <a:r>
                        <a:rPr lang="en-GB" sz="1200" b="0" i="0" u="none" strike="noStrike" dirty="0">
                          <a:solidFill>
                            <a:srgbClr val="000000"/>
                          </a:solidFill>
                          <a:effectLst/>
                          <a:latin typeface="Arial" panose="020B0604020202020204" pitchFamily="34" charset="0"/>
                        </a:rPr>
                        <a:t>Collaborate with colleagues, individuals, families to co design activity provision to best suit the needs of individuals</a:t>
                      </a:r>
                    </a:p>
                  </a:txBody>
                  <a:tcPr marL="90000" marR="90000" marT="36000" marB="3600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GB" sz="1000" dirty="0">
                        <a:solidFill>
                          <a:schemeClr val="tx1"/>
                        </a:solidFill>
                      </a:endParaRPr>
                    </a:p>
                  </a:txBody>
                  <a:tcPr marL="100558" marR="100558" marT="45708" marB="45708">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19775213"/>
                  </a:ext>
                </a:extLst>
              </a:tr>
              <a:tr h="474216">
                <a:tc>
                  <a:txBody>
                    <a:bodyPr/>
                    <a:lstStyle/>
                    <a:p>
                      <a:pPr algn="l" fontAlgn="b"/>
                      <a:r>
                        <a:rPr lang="en-GB" sz="1200" b="0" i="0" u="none" strike="noStrike" dirty="0">
                          <a:solidFill>
                            <a:srgbClr val="000000"/>
                          </a:solidFill>
                          <a:effectLst/>
                          <a:latin typeface="Arial" panose="020B0604020202020204" pitchFamily="34" charset="0"/>
                        </a:rPr>
                        <a:t>Promote the importance of safeguarding in all aspects of practice and support early identification and appropriate escalation of any concerns </a:t>
                      </a:r>
                    </a:p>
                  </a:txBody>
                  <a:tcPr marL="90000" marR="90000" marT="36000" marB="3600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GB" sz="1000" dirty="0">
                        <a:solidFill>
                          <a:schemeClr val="tx1"/>
                        </a:solidFill>
                      </a:endParaRPr>
                    </a:p>
                  </a:txBody>
                  <a:tcPr marL="100558" marR="100558" marT="45708" marB="45708">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121481331"/>
                  </a:ext>
                </a:extLst>
              </a:tr>
              <a:tr h="408431">
                <a:tc>
                  <a:txBody>
                    <a:bodyPr/>
                    <a:lstStyle/>
                    <a:p>
                      <a:pPr algn="l" fontAlgn="b"/>
                      <a:r>
                        <a:rPr lang="en-GB" sz="1200" b="0" i="0" u="none" strike="noStrike" dirty="0">
                          <a:solidFill>
                            <a:srgbClr val="000000"/>
                          </a:solidFill>
                          <a:effectLst/>
                          <a:latin typeface="Arial" panose="020B0604020202020204" pitchFamily="34" charset="0"/>
                        </a:rPr>
                        <a:t>Demonstrate a commitment to maintaining confidentiality and ethical standards</a:t>
                      </a:r>
                    </a:p>
                  </a:txBody>
                  <a:tcPr marL="90000" marR="90000" marT="36000" marB="3600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GB" sz="1000">
                        <a:solidFill>
                          <a:schemeClr val="tx1"/>
                        </a:solidFill>
                      </a:endParaRPr>
                    </a:p>
                  </a:txBody>
                  <a:tcPr marL="100558" marR="100558" marT="45708" marB="45708">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393155022"/>
                  </a:ext>
                </a:extLst>
              </a:tr>
              <a:tr h="323873">
                <a:tc>
                  <a:txBody>
                    <a:bodyPr/>
                    <a:lstStyle/>
                    <a:p>
                      <a:pPr algn="l" fontAlgn="b"/>
                      <a:endParaRPr lang="en-GB" sz="1200" b="0" i="0" u="none" strike="noStrike" dirty="0">
                        <a:solidFill>
                          <a:srgbClr val="000000"/>
                        </a:solidFill>
                        <a:effectLst/>
                        <a:latin typeface="Arial" panose="020B0604020202020204" pitchFamily="34" charset="0"/>
                      </a:endParaRPr>
                    </a:p>
                  </a:txBody>
                  <a:tcPr marL="90000" marR="90000" marT="36000" marB="3600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GB" sz="1000" dirty="0">
                        <a:solidFill>
                          <a:schemeClr val="tx1"/>
                        </a:solidFill>
                      </a:endParaRPr>
                    </a:p>
                  </a:txBody>
                  <a:tcPr marL="100558" marR="100558" marT="45708" marB="45708">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770953308"/>
                  </a:ext>
                </a:extLst>
              </a:tr>
            </a:tbl>
          </a:graphicData>
        </a:graphic>
      </p:graphicFrame>
      <p:sp>
        <p:nvSpPr>
          <p:cNvPr id="24" name="TextBox 23">
            <a:extLst>
              <a:ext uri="{FF2B5EF4-FFF2-40B4-BE49-F238E27FC236}">
                <a16:creationId xmlns:a16="http://schemas.microsoft.com/office/drawing/2014/main" id="{35756101-CB4C-8154-DA9A-56F63940EE6A}"/>
              </a:ext>
            </a:extLst>
          </p:cNvPr>
          <p:cNvSpPr txBox="1">
            <a:spLocks/>
          </p:cNvSpPr>
          <p:nvPr/>
        </p:nvSpPr>
        <p:spPr>
          <a:xfrm>
            <a:off x="8704565" y="1462327"/>
            <a:ext cx="792000" cy="230832"/>
          </a:xfrm>
          <a:prstGeom prst="rect">
            <a:avLst/>
          </a:prstGeom>
          <a:noFill/>
        </p:spPr>
        <p:txBody>
          <a:bodyPr wrap="square" rtlCol="0">
            <a:spAutoFit/>
          </a:bodyPr>
          <a:lstStyle/>
          <a:p>
            <a:r>
              <a:rPr lang="en-GB" sz="900" dirty="0">
                <a:solidFill>
                  <a:schemeClr val="bg1"/>
                </a:solidFill>
              </a:rPr>
              <a:t>Awareness</a:t>
            </a:r>
          </a:p>
        </p:txBody>
      </p:sp>
      <p:sp>
        <p:nvSpPr>
          <p:cNvPr id="3" name="Oval 2">
            <a:extLst>
              <a:ext uri="{FF2B5EF4-FFF2-40B4-BE49-F238E27FC236}">
                <a16:creationId xmlns:a16="http://schemas.microsoft.com/office/drawing/2014/main" id="{261C9261-D33E-6F9E-D1EA-7C6E99EFE347}"/>
              </a:ext>
            </a:extLst>
          </p:cNvPr>
          <p:cNvSpPr/>
          <p:nvPr/>
        </p:nvSpPr>
        <p:spPr>
          <a:xfrm>
            <a:off x="8364835" y="6434170"/>
            <a:ext cx="180000" cy="180000"/>
          </a:xfrm>
          <a:prstGeom prst="ellipse">
            <a:avLst/>
          </a:prstGeom>
          <a:solidFill>
            <a:srgbClr val="008C9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400"/>
          </a:p>
        </p:txBody>
      </p:sp>
      <p:sp>
        <p:nvSpPr>
          <p:cNvPr id="4" name="TextBox 3">
            <a:extLst>
              <a:ext uri="{FF2B5EF4-FFF2-40B4-BE49-F238E27FC236}">
                <a16:creationId xmlns:a16="http://schemas.microsoft.com/office/drawing/2014/main" id="{89757404-10DD-D621-A7FC-DAC222A875F7}"/>
              </a:ext>
            </a:extLst>
          </p:cNvPr>
          <p:cNvSpPr txBox="1"/>
          <p:nvPr/>
        </p:nvSpPr>
        <p:spPr>
          <a:xfrm>
            <a:off x="8493955" y="6403757"/>
            <a:ext cx="3049248" cy="261610"/>
          </a:xfrm>
          <a:prstGeom prst="rect">
            <a:avLst/>
          </a:prstGeom>
          <a:noFill/>
        </p:spPr>
        <p:txBody>
          <a:bodyPr wrap="square" rtlCol="0">
            <a:spAutoFit/>
          </a:bodyPr>
          <a:lstStyle/>
          <a:p>
            <a:r>
              <a:rPr lang="en-GB" sz="1100" dirty="0"/>
              <a:t>Your assessment</a:t>
            </a:r>
          </a:p>
        </p:txBody>
      </p:sp>
      <p:sp>
        <p:nvSpPr>
          <p:cNvPr id="5" name="Oval 4">
            <a:extLst>
              <a:ext uri="{FF2B5EF4-FFF2-40B4-BE49-F238E27FC236}">
                <a16:creationId xmlns:a16="http://schemas.microsoft.com/office/drawing/2014/main" id="{23D6B8CF-7FE2-8071-A896-EB71C2189744}"/>
              </a:ext>
            </a:extLst>
          </p:cNvPr>
          <p:cNvSpPr/>
          <p:nvPr/>
        </p:nvSpPr>
        <p:spPr>
          <a:xfrm>
            <a:off x="9765950" y="6432045"/>
            <a:ext cx="180000" cy="180000"/>
          </a:xfrm>
          <a:prstGeom prst="ellipse">
            <a:avLst/>
          </a:prstGeom>
          <a:solidFill>
            <a:srgbClr val="0068B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400"/>
          </a:p>
        </p:txBody>
      </p:sp>
      <p:sp>
        <p:nvSpPr>
          <p:cNvPr id="6" name="TextBox 5">
            <a:extLst>
              <a:ext uri="{FF2B5EF4-FFF2-40B4-BE49-F238E27FC236}">
                <a16:creationId xmlns:a16="http://schemas.microsoft.com/office/drawing/2014/main" id="{FD2E1BC7-C342-567B-E72E-0DA6D273B1C2}"/>
              </a:ext>
            </a:extLst>
          </p:cNvPr>
          <p:cNvSpPr txBox="1"/>
          <p:nvPr/>
        </p:nvSpPr>
        <p:spPr>
          <a:xfrm>
            <a:off x="9925945" y="6398714"/>
            <a:ext cx="2113888" cy="261610"/>
          </a:xfrm>
          <a:prstGeom prst="rect">
            <a:avLst/>
          </a:prstGeom>
          <a:noFill/>
        </p:spPr>
        <p:txBody>
          <a:bodyPr wrap="square" rtlCol="0">
            <a:spAutoFit/>
          </a:bodyPr>
          <a:lstStyle/>
          <a:p>
            <a:r>
              <a:rPr lang="en-GB" sz="1100" dirty="0"/>
              <a:t>Your manager’s assessment</a:t>
            </a:r>
          </a:p>
        </p:txBody>
      </p:sp>
      <p:sp>
        <p:nvSpPr>
          <p:cNvPr id="7" name="TextBox 6">
            <a:extLst>
              <a:ext uri="{FF2B5EF4-FFF2-40B4-BE49-F238E27FC236}">
                <a16:creationId xmlns:a16="http://schemas.microsoft.com/office/drawing/2014/main" id="{4ED16EFE-5B88-4EB3-6015-4BD6874931CE}"/>
              </a:ext>
            </a:extLst>
          </p:cNvPr>
          <p:cNvSpPr txBox="1"/>
          <p:nvPr/>
        </p:nvSpPr>
        <p:spPr>
          <a:xfrm>
            <a:off x="7751695" y="6389521"/>
            <a:ext cx="613140" cy="307777"/>
          </a:xfrm>
          <a:prstGeom prst="rect">
            <a:avLst/>
          </a:prstGeom>
          <a:noFill/>
        </p:spPr>
        <p:txBody>
          <a:bodyPr wrap="square" rtlCol="0">
            <a:spAutoFit/>
          </a:bodyPr>
          <a:lstStyle/>
          <a:p>
            <a:r>
              <a:rPr lang="en-GB" sz="1400" b="1" dirty="0"/>
              <a:t>Key:</a:t>
            </a:r>
          </a:p>
        </p:txBody>
      </p:sp>
      <p:sp>
        <p:nvSpPr>
          <p:cNvPr id="8" name="Slide Number Placeholder 1">
            <a:extLst>
              <a:ext uri="{FF2B5EF4-FFF2-40B4-BE49-F238E27FC236}">
                <a16:creationId xmlns:a16="http://schemas.microsoft.com/office/drawing/2014/main" id="{0355A915-EB0A-5BCA-381B-BB7A5023FF38}"/>
              </a:ext>
            </a:extLst>
          </p:cNvPr>
          <p:cNvSpPr txBox="1">
            <a:spLocks/>
          </p:cNvSpPr>
          <p:nvPr/>
        </p:nvSpPr>
        <p:spPr>
          <a:xfrm>
            <a:off x="0" y="0"/>
            <a:ext cx="0" cy="0"/>
          </a:xfrm>
        </p:spPr>
        <p:txBody>
          <a:bodyPr/>
          <a:lstStyle>
            <a:defPPr>
              <a:defRPr kern="0"/>
            </a:defPPr>
          </a:lstStyle>
          <a:p>
            <a:fld id="{06A44ADC-FBC0-4698-B0EC-1AD4A4060383}" type="slidenum">
              <a:rPr lang="en-GB" smtClean="0"/>
              <a:pPr/>
              <a:t>14</a:t>
            </a:fld>
            <a:endParaRPr lang="en-GB"/>
          </a:p>
        </p:txBody>
      </p:sp>
      <p:sp>
        <p:nvSpPr>
          <p:cNvPr id="9" name="Rectangle: Rounded Corners 8">
            <a:extLst>
              <a:ext uri="{FF2B5EF4-FFF2-40B4-BE49-F238E27FC236}">
                <a16:creationId xmlns:a16="http://schemas.microsoft.com/office/drawing/2014/main" id="{8DA9071B-0896-6849-E6D7-F2154A746E7B}"/>
              </a:ext>
            </a:extLst>
          </p:cNvPr>
          <p:cNvSpPr/>
          <p:nvPr/>
        </p:nvSpPr>
        <p:spPr>
          <a:xfrm rot="10800000" flipV="1">
            <a:off x="0" y="-1"/>
            <a:ext cx="1658983" cy="360000"/>
          </a:xfrm>
          <a:prstGeom prst="roundRect">
            <a:avLst/>
          </a:prstGeom>
          <a:solidFill>
            <a:srgbClr val="FFB81C"/>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r>
              <a:rPr lang="en-GB" sz="1200" b="1" dirty="0">
                <a:solidFill>
                  <a:schemeClr val="bg1"/>
                </a:solidFill>
                <a:latin typeface="Arial" panose="020B0604020202020204" pitchFamily="34" charset="0"/>
                <a:cs typeface="Arial" panose="020B0604020202020204" pitchFamily="34" charset="0"/>
              </a:rPr>
              <a:t>Behaviours</a:t>
            </a:r>
          </a:p>
        </p:txBody>
      </p:sp>
      <p:sp>
        <p:nvSpPr>
          <p:cNvPr id="10" name="Rectangle: Rounded Corners 9">
            <a:hlinkClick r:id="rId3" action="ppaction://hlinksldjump"/>
            <a:extLst>
              <a:ext uri="{FF2B5EF4-FFF2-40B4-BE49-F238E27FC236}">
                <a16:creationId xmlns:a16="http://schemas.microsoft.com/office/drawing/2014/main" id="{EFFFAD7E-A47B-DEB8-6576-ED5943526B71}"/>
              </a:ext>
            </a:extLst>
          </p:cNvPr>
          <p:cNvSpPr/>
          <p:nvPr/>
        </p:nvSpPr>
        <p:spPr>
          <a:xfrm rot="10800000" flipV="1">
            <a:off x="10312404" y="-2"/>
            <a:ext cx="1879596" cy="360001"/>
          </a:xfrm>
          <a:prstGeom prst="roundRect">
            <a:avLst/>
          </a:prstGeom>
          <a:solidFill>
            <a:srgbClr val="CACACA">
              <a:alpha val="30000"/>
            </a:srgbClr>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r>
              <a:rPr lang="en-GB" sz="1200" b="1" dirty="0">
                <a:solidFill>
                  <a:srgbClr val="C00000"/>
                </a:solidFill>
                <a:latin typeface="Arial" panose="020B0604020202020204" pitchFamily="34" charset="0"/>
                <a:cs typeface="Arial" panose="020B0604020202020204" pitchFamily="34" charset="0"/>
              </a:rPr>
              <a:t>Training</a:t>
            </a:r>
          </a:p>
        </p:txBody>
      </p:sp>
      <p:sp>
        <p:nvSpPr>
          <p:cNvPr id="11" name="Rectangle: Rounded Corners 10">
            <a:hlinkClick r:id="rId4" action="ppaction://hlinksldjump"/>
            <a:extLst>
              <a:ext uri="{FF2B5EF4-FFF2-40B4-BE49-F238E27FC236}">
                <a16:creationId xmlns:a16="http://schemas.microsoft.com/office/drawing/2014/main" id="{8BF97E59-ED39-A671-231A-A3833B30408F}"/>
              </a:ext>
            </a:extLst>
          </p:cNvPr>
          <p:cNvSpPr/>
          <p:nvPr/>
        </p:nvSpPr>
        <p:spPr>
          <a:xfrm rot="10800000" flipV="1">
            <a:off x="3832404" y="-1"/>
            <a:ext cx="2160000" cy="360000"/>
          </a:xfrm>
          <a:prstGeom prst="roundRect">
            <a:avLst/>
          </a:prstGeom>
          <a:solidFill>
            <a:srgbClr val="CACACA">
              <a:alpha val="30000"/>
            </a:srgbClr>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r>
              <a:rPr lang="en-GB" sz="1200" b="1" dirty="0">
                <a:solidFill>
                  <a:srgbClr val="330072"/>
                </a:solidFill>
                <a:latin typeface="Arial" panose="020B0604020202020204" pitchFamily="34" charset="0"/>
                <a:cs typeface="Arial" panose="020B0604020202020204" pitchFamily="34" charset="0"/>
              </a:rPr>
              <a:t>Doing the right thing</a:t>
            </a:r>
          </a:p>
        </p:txBody>
      </p:sp>
      <p:sp>
        <p:nvSpPr>
          <p:cNvPr id="12" name="Rectangle: Rounded Corners 11">
            <a:hlinkClick r:id="rId5" action="ppaction://hlinksldjump"/>
            <a:extLst>
              <a:ext uri="{FF2B5EF4-FFF2-40B4-BE49-F238E27FC236}">
                <a16:creationId xmlns:a16="http://schemas.microsoft.com/office/drawing/2014/main" id="{66A8C307-B3EE-A6CB-E6C6-04D5925998D8}"/>
              </a:ext>
            </a:extLst>
          </p:cNvPr>
          <p:cNvSpPr/>
          <p:nvPr/>
        </p:nvSpPr>
        <p:spPr>
          <a:xfrm rot="10800000" flipV="1">
            <a:off x="1672404" y="-1"/>
            <a:ext cx="2160000" cy="360000"/>
          </a:xfrm>
          <a:prstGeom prst="roundRect">
            <a:avLst/>
          </a:prstGeom>
          <a:solidFill>
            <a:srgbClr val="CACACA">
              <a:alpha val="30000"/>
            </a:srgbClr>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r>
              <a:rPr lang="en-GB" sz="1200" b="1" dirty="0">
                <a:solidFill>
                  <a:srgbClr val="00A651"/>
                </a:solidFill>
                <a:latin typeface="Arial" panose="020B0604020202020204" pitchFamily="34" charset="0"/>
                <a:cs typeface="Arial" panose="020B0604020202020204" pitchFamily="34" charset="0"/>
              </a:rPr>
              <a:t>Creating a positive working environment</a:t>
            </a:r>
          </a:p>
        </p:txBody>
      </p:sp>
      <p:sp>
        <p:nvSpPr>
          <p:cNvPr id="13" name="Rectangle: Rounded Corners 12">
            <a:hlinkClick r:id="rId6" action="ppaction://hlinksldjump"/>
            <a:extLst>
              <a:ext uri="{FF2B5EF4-FFF2-40B4-BE49-F238E27FC236}">
                <a16:creationId xmlns:a16="http://schemas.microsoft.com/office/drawing/2014/main" id="{6BA8254F-9B5D-609A-C249-1155741DE893}"/>
              </a:ext>
            </a:extLst>
          </p:cNvPr>
          <p:cNvSpPr/>
          <p:nvPr/>
        </p:nvSpPr>
        <p:spPr>
          <a:xfrm rot="10800000" flipV="1">
            <a:off x="5992404" y="-1"/>
            <a:ext cx="2160000" cy="360000"/>
          </a:xfrm>
          <a:prstGeom prst="roundRect">
            <a:avLst/>
          </a:prstGeom>
          <a:solidFill>
            <a:srgbClr val="CACACA">
              <a:alpha val="30000"/>
            </a:srgbClr>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r>
              <a:rPr lang="en-GB" sz="1200" b="1" dirty="0">
                <a:solidFill>
                  <a:srgbClr val="0068B3"/>
                </a:solidFill>
                <a:latin typeface="Arial" panose="020B0604020202020204" pitchFamily="34" charset="0"/>
                <a:cs typeface="Arial" panose="020B0604020202020204" pitchFamily="34" charset="0"/>
              </a:rPr>
              <a:t>Delivering excellent care</a:t>
            </a:r>
          </a:p>
        </p:txBody>
      </p:sp>
      <p:sp>
        <p:nvSpPr>
          <p:cNvPr id="14" name="Rectangle: Rounded Corners 13">
            <a:hlinkClick r:id="rId5" action="ppaction://hlinksldjump"/>
            <a:extLst>
              <a:ext uri="{FF2B5EF4-FFF2-40B4-BE49-F238E27FC236}">
                <a16:creationId xmlns:a16="http://schemas.microsoft.com/office/drawing/2014/main" id="{21640B1F-3C88-88BD-3F37-C27CABF8DA00}"/>
              </a:ext>
            </a:extLst>
          </p:cNvPr>
          <p:cNvSpPr/>
          <p:nvPr/>
        </p:nvSpPr>
        <p:spPr>
          <a:xfrm rot="10800000" flipV="1">
            <a:off x="8152404" y="-1"/>
            <a:ext cx="2160000" cy="360000"/>
          </a:xfrm>
          <a:prstGeom prst="roundRect">
            <a:avLst/>
          </a:prstGeom>
          <a:solidFill>
            <a:srgbClr val="CACACA">
              <a:alpha val="30000"/>
            </a:srgbClr>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r>
              <a:rPr lang="en-GB" sz="1200" b="1" dirty="0">
                <a:solidFill>
                  <a:srgbClr val="008F9C"/>
                </a:solidFill>
                <a:latin typeface="Arial" panose="020B0604020202020204" pitchFamily="34" charset="0"/>
                <a:cs typeface="Arial" panose="020B0604020202020204" pitchFamily="34" charset="0"/>
              </a:rPr>
              <a:t>Developing myself and others</a:t>
            </a:r>
          </a:p>
        </p:txBody>
      </p:sp>
      <p:sp>
        <p:nvSpPr>
          <p:cNvPr id="101" name="Google Shape;64;p14">
            <a:extLst>
              <a:ext uri="{FF2B5EF4-FFF2-40B4-BE49-F238E27FC236}">
                <a16:creationId xmlns:a16="http://schemas.microsoft.com/office/drawing/2014/main" id="{61B47F22-EAC8-CD06-0A72-9897765DCBD1}"/>
              </a:ext>
            </a:extLst>
          </p:cNvPr>
          <p:cNvSpPr txBox="1">
            <a:spLocks/>
          </p:cNvSpPr>
          <p:nvPr/>
        </p:nvSpPr>
        <p:spPr>
          <a:xfrm>
            <a:off x="374159" y="406793"/>
            <a:ext cx="2643361" cy="629970"/>
          </a:xfrm>
          <a:prstGeom prst="rect">
            <a:avLst/>
          </a:prstGeom>
          <a:noFill/>
          <a:ln>
            <a:noFill/>
          </a:ln>
        </p:spPr>
        <p:txBody>
          <a:bodyPr spcFirstLastPara="1" wrap="non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594C"/>
              </a:buClr>
              <a:buSzPts val="2800"/>
              <a:buFont typeface="Arial"/>
              <a:buNone/>
              <a:defRPr sz="2800" b="1" i="0" u="none" strike="noStrike" cap="none">
                <a:solidFill>
                  <a:srgbClr val="00594C"/>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594C"/>
              </a:buClr>
              <a:buSzPts val="2800"/>
              <a:buFont typeface="Arial"/>
              <a:buNone/>
              <a:tabLst/>
              <a:defRPr/>
            </a:pPr>
            <a:r>
              <a:rPr kumimoji="0" lang="en-GB" sz="3200" b="1" i="0" u="none" strike="noStrike" kern="0" cap="none" spc="0" normalizeH="0" baseline="0" noProof="0" dirty="0">
                <a:ln>
                  <a:noFill/>
                </a:ln>
                <a:solidFill>
                  <a:srgbClr val="FFB81C"/>
                </a:solidFill>
                <a:effectLst/>
                <a:uLnTx/>
                <a:uFillTx/>
                <a:latin typeface="Arial"/>
                <a:cs typeface="Arial"/>
                <a:sym typeface="Arial"/>
              </a:rPr>
              <a:t>Behaviours</a:t>
            </a:r>
          </a:p>
        </p:txBody>
      </p:sp>
      <p:sp>
        <p:nvSpPr>
          <p:cNvPr id="22" name="Oval 21">
            <a:extLst>
              <a:ext uri="{FF2B5EF4-FFF2-40B4-BE49-F238E27FC236}">
                <a16:creationId xmlns:a16="http://schemas.microsoft.com/office/drawing/2014/main" id="{BCE46274-DDC9-DA70-A950-9BF97167007B}"/>
              </a:ext>
            </a:extLst>
          </p:cNvPr>
          <p:cNvSpPr/>
          <p:nvPr/>
        </p:nvSpPr>
        <p:spPr>
          <a:xfrm>
            <a:off x="7359944" y="1851032"/>
            <a:ext cx="180000" cy="180000"/>
          </a:xfrm>
          <a:prstGeom prst="ellipse">
            <a:avLst/>
          </a:prstGeom>
          <a:solidFill>
            <a:srgbClr val="0068B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400"/>
          </a:p>
        </p:txBody>
      </p:sp>
      <p:sp>
        <p:nvSpPr>
          <p:cNvPr id="23" name="Oval 22">
            <a:extLst>
              <a:ext uri="{FF2B5EF4-FFF2-40B4-BE49-F238E27FC236}">
                <a16:creationId xmlns:a16="http://schemas.microsoft.com/office/drawing/2014/main" id="{F0E236B4-B7C2-AFB2-DB53-EAEA3770E2D6}"/>
              </a:ext>
            </a:extLst>
          </p:cNvPr>
          <p:cNvSpPr/>
          <p:nvPr/>
        </p:nvSpPr>
        <p:spPr>
          <a:xfrm>
            <a:off x="7695683" y="1852292"/>
            <a:ext cx="180000" cy="180000"/>
          </a:xfrm>
          <a:prstGeom prst="ellipse">
            <a:avLst/>
          </a:prstGeom>
          <a:solidFill>
            <a:srgbClr val="008F9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400"/>
          </a:p>
        </p:txBody>
      </p:sp>
      <p:sp>
        <p:nvSpPr>
          <p:cNvPr id="25" name="TextBox 24">
            <a:extLst>
              <a:ext uri="{FF2B5EF4-FFF2-40B4-BE49-F238E27FC236}">
                <a16:creationId xmlns:a16="http://schemas.microsoft.com/office/drawing/2014/main" id="{B41F1E1C-B304-8C1F-5279-662A67003CC8}"/>
              </a:ext>
            </a:extLst>
          </p:cNvPr>
          <p:cNvSpPr txBox="1">
            <a:spLocks/>
          </p:cNvSpPr>
          <p:nvPr/>
        </p:nvSpPr>
        <p:spPr>
          <a:xfrm>
            <a:off x="10831633" y="1462327"/>
            <a:ext cx="792000" cy="230832"/>
          </a:xfrm>
          <a:prstGeom prst="rect">
            <a:avLst/>
          </a:prstGeom>
          <a:noFill/>
        </p:spPr>
        <p:txBody>
          <a:bodyPr wrap="square" rtlCol="0">
            <a:spAutoFit/>
          </a:bodyPr>
          <a:lstStyle/>
          <a:p>
            <a:pPr algn="ctr"/>
            <a:r>
              <a:rPr lang="en-GB" sz="900" dirty="0">
                <a:solidFill>
                  <a:schemeClr val="bg1"/>
                </a:solidFill>
                <a:latin typeface="Arial" panose="020B0604020202020204" pitchFamily="34" charset="0"/>
                <a:cs typeface="Arial" panose="020B0604020202020204" pitchFamily="34" charset="0"/>
              </a:rPr>
              <a:t>Expert</a:t>
            </a:r>
          </a:p>
        </p:txBody>
      </p:sp>
      <p:sp>
        <p:nvSpPr>
          <p:cNvPr id="26" name="TextBox 25">
            <a:extLst>
              <a:ext uri="{FF2B5EF4-FFF2-40B4-BE49-F238E27FC236}">
                <a16:creationId xmlns:a16="http://schemas.microsoft.com/office/drawing/2014/main" id="{D6F944D2-DA3C-6B4D-1055-567F90EBE2DE}"/>
              </a:ext>
            </a:extLst>
          </p:cNvPr>
          <p:cNvSpPr txBox="1">
            <a:spLocks/>
          </p:cNvSpPr>
          <p:nvPr/>
        </p:nvSpPr>
        <p:spPr>
          <a:xfrm>
            <a:off x="9413588" y="1462327"/>
            <a:ext cx="792000" cy="230832"/>
          </a:xfrm>
          <a:prstGeom prst="rect">
            <a:avLst/>
          </a:prstGeom>
          <a:noFill/>
        </p:spPr>
        <p:txBody>
          <a:bodyPr wrap="square" rtlCol="0">
            <a:spAutoFit/>
          </a:bodyPr>
          <a:lstStyle/>
          <a:p>
            <a:pPr algn="ctr"/>
            <a:r>
              <a:rPr lang="en-GB" sz="900" dirty="0">
                <a:solidFill>
                  <a:schemeClr val="bg1"/>
                </a:solidFill>
              </a:rPr>
              <a:t>Working</a:t>
            </a:r>
          </a:p>
        </p:txBody>
      </p:sp>
      <p:sp>
        <p:nvSpPr>
          <p:cNvPr id="27" name="TextBox 26">
            <a:extLst>
              <a:ext uri="{FF2B5EF4-FFF2-40B4-BE49-F238E27FC236}">
                <a16:creationId xmlns:a16="http://schemas.microsoft.com/office/drawing/2014/main" id="{D822942B-B557-A40B-89D0-DDE364E30186}"/>
              </a:ext>
            </a:extLst>
          </p:cNvPr>
          <p:cNvSpPr txBox="1">
            <a:spLocks/>
          </p:cNvSpPr>
          <p:nvPr/>
        </p:nvSpPr>
        <p:spPr>
          <a:xfrm>
            <a:off x="10122611" y="1462327"/>
            <a:ext cx="792000" cy="230832"/>
          </a:xfrm>
          <a:prstGeom prst="rect">
            <a:avLst/>
          </a:prstGeom>
          <a:noFill/>
        </p:spPr>
        <p:txBody>
          <a:bodyPr wrap="square" rtlCol="0">
            <a:spAutoFit/>
          </a:bodyPr>
          <a:lstStyle/>
          <a:p>
            <a:pPr algn="ctr"/>
            <a:r>
              <a:rPr lang="en-GB" sz="900" dirty="0">
                <a:solidFill>
                  <a:schemeClr val="bg1"/>
                </a:solidFill>
              </a:rPr>
              <a:t>Practitioner</a:t>
            </a:r>
          </a:p>
        </p:txBody>
      </p:sp>
      <p:sp>
        <p:nvSpPr>
          <p:cNvPr id="28" name="TextBox 27">
            <a:extLst>
              <a:ext uri="{FF2B5EF4-FFF2-40B4-BE49-F238E27FC236}">
                <a16:creationId xmlns:a16="http://schemas.microsoft.com/office/drawing/2014/main" id="{04D2C655-93F8-DB8E-EFC6-8D56F608E580}"/>
              </a:ext>
            </a:extLst>
          </p:cNvPr>
          <p:cNvSpPr txBox="1">
            <a:spLocks/>
          </p:cNvSpPr>
          <p:nvPr/>
        </p:nvSpPr>
        <p:spPr>
          <a:xfrm>
            <a:off x="8003142" y="1465392"/>
            <a:ext cx="699694" cy="230832"/>
          </a:xfrm>
          <a:prstGeom prst="rect">
            <a:avLst/>
          </a:prstGeom>
          <a:noFill/>
        </p:spPr>
        <p:txBody>
          <a:bodyPr wrap="square" rtlCol="0">
            <a:spAutoFit/>
          </a:bodyPr>
          <a:lstStyle/>
          <a:p>
            <a:pPr algn="ctr"/>
            <a:r>
              <a:rPr lang="en-GB" sz="900" dirty="0">
                <a:solidFill>
                  <a:schemeClr val="bg1"/>
                </a:solidFill>
              </a:rPr>
              <a:t>N/A</a:t>
            </a:r>
          </a:p>
        </p:txBody>
      </p:sp>
      <p:grpSp>
        <p:nvGrpSpPr>
          <p:cNvPr id="29" name="Group 28">
            <a:extLst>
              <a:ext uri="{FF2B5EF4-FFF2-40B4-BE49-F238E27FC236}">
                <a16:creationId xmlns:a16="http://schemas.microsoft.com/office/drawing/2014/main" id="{07DF2A02-D8EE-5641-B4BD-BE78415EFAFA}"/>
              </a:ext>
            </a:extLst>
          </p:cNvPr>
          <p:cNvGrpSpPr/>
          <p:nvPr/>
        </p:nvGrpSpPr>
        <p:grpSpPr>
          <a:xfrm>
            <a:off x="8399142" y="2271110"/>
            <a:ext cx="2817319" cy="253573"/>
            <a:chOff x="7998846" y="1867220"/>
            <a:chExt cx="3448967" cy="253573"/>
          </a:xfrm>
        </p:grpSpPr>
        <p:cxnSp>
          <p:nvCxnSpPr>
            <p:cNvPr id="30" name="Straight Connector 29">
              <a:extLst>
                <a:ext uri="{FF2B5EF4-FFF2-40B4-BE49-F238E27FC236}">
                  <a16:creationId xmlns:a16="http://schemas.microsoft.com/office/drawing/2014/main" id="{CF1EB2FD-AC09-3C64-6167-F5DE352BF84A}"/>
                </a:ext>
              </a:extLst>
            </p:cNvPr>
            <p:cNvCxnSpPr/>
            <p:nvPr/>
          </p:nvCxnSpPr>
          <p:spPr>
            <a:xfrm>
              <a:off x="7998846" y="2002709"/>
              <a:ext cx="3448967"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A3C509A3-E165-8ADB-A29F-33BE3092D8A6}"/>
                </a:ext>
              </a:extLst>
            </p:cNvPr>
            <p:cNvCxnSpPr/>
            <p:nvPr/>
          </p:nvCxnSpPr>
          <p:spPr>
            <a:xfrm>
              <a:off x="7998846" y="1867220"/>
              <a:ext cx="0" cy="25357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C60A1663-4567-D8E2-E884-77CADA32BC85}"/>
                </a:ext>
              </a:extLst>
            </p:cNvPr>
            <p:cNvCxnSpPr/>
            <p:nvPr/>
          </p:nvCxnSpPr>
          <p:spPr>
            <a:xfrm>
              <a:off x="11447813" y="1867220"/>
              <a:ext cx="0" cy="25357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339B487D-FC35-9E68-82E6-2B2D6A7D0938}"/>
                </a:ext>
              </a:extLst>
            </p:cNvPr>
            <p:cNvCxnSpPr/>
            <p:nvPr/>
          </p:nvCxnSpPr>
          <p:spPr>
            <a:xfrm flipV="1">
              <a:off x="9734351" y="1934911"/>
              <a:ext cx="0" cy="13559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5B2CF6D0-8C13-6812-5986-887BA9D7594E}"/>
                </a:ext>
              </a:extLst>
            </p:cNvPr>
            <p:cNvCxnSpPr/>
            <p:nvPr/>
          </p:nvCxnSpPr>
          <p:spPr>
            <a:xfrm flipV="1">
              <a:off x="10544225" y="1934911"/>
              <a:ext cx="0" cy="13559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321F1FE6-C860-5895-81AC-12DBBB88823C}"/>
                </a:ext>
              </a:extLst>
            </p:cNvPr>
            <p:cNvCxnSpPr/>
            <p:nvPr/>
          </p:nvCxnSpPr>
          <p:spPr>
            <a:xfrm flipV="1">
              <a:off x="8869089" y="1934911"/>
              <a:ext cx="0" cy="13559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36" name="Group 35">
            <a:extLst>
              <a:ext uri="{FF2B5EF4-FFF2-40B4-BE49-F238E27FC236}">
                <a16:creationId xmlns:a16="http://schemas.microsoft.com/office/drawing/2014/main" id="{3D361F6F-3EE8-739A-0C62-EC9586287BC4}"/>
              </a:ext>
            </a:extLst>
          </p:cNvPr>
          <p:cNvGrpSpPr/>
          <p:nvPr/>
        </p:nvGrpSpPr>
        <p:grpSpPr>
          <a:xfrm>
            <a:off x="8399142" y="2815427"/>
            <a:ext cx="2817319" cy="253573"/>
            <a:chOff x="7998846" y="1867220"/>
            <a:chExt cx="3448967" cy="253573"/>
          </a:xfrm>
        </p:grpSpPr>
        <p:cxnSp>
          <p:nvCxnSpPr>
            <p:cNvPr id="37" name="Straight Connector 36">
              <a:extLst>
                <a:ext uri="{FF2B5EF4-FFF2-40B4-BE49-F238E27FC236}">
                  <a16:creationId xmlns:a16="http://schemas.microsoft.com/office/drawing/2014/main" id="{86E27B38-CC2B-16E7-5EAE-AB311D8098ED}"/>
                </a:ext>
              </a:extLst>
            </p:cNvPr>
            <p:cNvCxnSpPr/>
            <p:nvPr/>
          </p:nvCxnSpPr>
          <p:spPr>
            <a:xfrm>
              <a:off x="7998846" y="2002709"/>
              <a:ext cx="3448967"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3AAB48A5-A268-E27D-12D1-466D90EB0D57}"/>
                </a:ext>
              </a:extLst>
            </p:cNvPr>
            <p:cNvCxnSpPr/>
            <p:nvPr/>
          </p:nvCxnSpPr>
          <p:spPr>
            <a:xfrm>
              <a:off x="7998846" y="1867220"/>
              <a:ext cx="0" cy="25357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696E8AE9-9D0A-21AA-4B89-8F459483D181}"/>
                </a:ext>
              </a:extLst>
            </p:cNvPr>
            <p:cNvCxnSpPr/>
            <p:nvPr/>
          </p:nvCxnSpPr>
          <p:spPr>
            <a:xfrm>
              <a:off x="11447813" y="1867220"/>
              <a:ext cx="0" cy="25357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7A38D5F7-B80D-AD81-063F-58F388DBE202}"/>
                </a:ext>
              </a:extLst>
            </p:cNvPr>
            <p:cNvCxnSpPr/>
            <p:nvPr/>
          </p:nvCxnSpPr>
          <p:spPr>
            <a:xfrm flipV="1">
              <a:off x="9734351" y="1934911"/>
              <a:ext cx="0" cy="13559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7F225573-E8FB-218E-3B46-AFD5E973492D}"/>
                </a:ext>
              </a:extLst>
            </p:cNvPr>
            <p:cNvCxnSpPr/>
            <p:nvPr/>
          </p:nvCxnSpPr>
          <p:spPr>
            <a:xfrm flipV="1">
              <a:off x="10544225" y="1934911"/>
              <a:ext cx="0" cy="13559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5592AD04-B1D4-A33A-C8E9-315E681EA23B}"/>
                </a:ext>
              </a:extLst>
            </p:cNvPr>
            <p:cNvCxnSpPr/>
            <p:nvPr/>
          </p:nvCxnSpPr>
          <p:spPr>
            <a:xfrm flipV="1">
              <a:off x="8869089" y="1934911"/>
              <a:ext cx="0" cy="13559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43" name="Group 42">
            <a:extLst>
              <a:ext uri="{FF2B5EF4-FFF2-40B4-BE49-F238E27FC236}">
                <a16:creationId xmlns:a16="http://schemas.microsoft.com/office/drawing/2014/main" id="{B2C9E607-8915-E406-1FD6-D8BFBD491AB1}"/>
              </a:ext>
            </a:extLst>
          </p:cNvPr>
          <p:cNvGrpSpPr/>
          <p:nvPr/>
        </p:nvGrpSpPr>
        <p:grpSpPr>
          <a:xfrm>
            <a:off x="8399142" y="3276847"/>
            <a:ext cx="2817319" cy="253573"/>
            <a:chOff x="7998846" y="1867220"/>
            <a:chExt cx="3448967" cy="253573"/>
          </a:xfrm>
        </p:grpSpPr>
        <p:cxnSp>
          <p:nvCxnSpPr>
            <p:cNvPr id="44" name="Straight Connector 43">
              <a:extLst>
                <a:ext uri="{FF2B5EF4-FFF2-40B4-BE49-F238E27FC236}">
                  <a16:creationId xmlns:a16="http://schemas.microsoft.com/office/drawing/2014/main" id="{9722ADD7-9172-A45E-B5FE-4CE3DFCC3E26}"/>
                </a:ext>
              </a:extLst>
            </p:cNvPr>
            <p:cNvCxnSpPr/>
            <p:nvPr/>
          </p:nvCxnSpPr>
          <p:spPr>
            <a:xfrm>
              <a:off x="7998846" y="2002709"/>
              <a:ext cx="3448967"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5" name="Straight Connector 44">
              <a:extLst>
                <a:ext uri="{FF2B5EF4-FFF2-40B4-BE49-F238E27FC236}">
                  <a16:creationId xmlns:a16="http://schemas.microsoft.com/office/drawing/2014/main" id="{D5919BAE-41D8-9232-5839-9BF26B2442E4}"/>
                </a:ext>
              </a:extLst>
            </p:cNvPr>
            <p:cNvCxnSpPr/>
            <p:nvPr/>
          </p:nvCxnSpPr>
          <p:spPr>
            <a:xfrm>
              <a:off x="7998846" y="1867220"/>
              <a:ext cx="0" cy="25357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95DD2C43-47C2-7A13-E0FE-811A53BE4274}"/>
                </a:ext>
              </a:extLst>
            </p:cNvPr>
            <p:cNvCxnSpPr/>
            <p:nvPr/>
          </p:nvCxnSpPr>
          <p:spPr>
            <a:xfrm>
              <a:off x="11447813" y="1867220"/>
              <a:ext cx="0" cy="25357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7" name="Straight Connector 46">
              <a:extLst>
                <a:ext uri="{FF2B5EF4-FFF2-40B4-BE49-F238E27FC236}">
                  <a16:creationId xmlns:a16="http://schemas.microsoft.com/office/drawing/2014/main" id="{0F35F5E6-6048-6048-FC91-DC6FEE49D3B8}"/>
                </a:ext>
              </a:extLst>
            </p:cNvPr>
            <p:cNvCxnSpPr/>
            <p:nvPr/>
          </p:nvCxnSpPr>
          <p:spPr>
            <a:xfrm flipV="1">
              <a:off x="9734351" y="1934911"/>
              <a:ext cx="0" cy="13559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8" name="Straight Connector 47">
              <a:extLst>
                <a:ext uri="{FF2B5EF4-FFF2-40B4-BE49-F238E27FC236}">
                  <a16:creationId xmlns:a16="http://schemas.microsoft.com/office/drawing/2014/main" id="{28E3F281-2E8A-959E-076D-02508499EE44}"/>
                </a:ext>
              </a:extLst>
            </p:cNvPr>
            <p:cNvCxnSpPr/>
            <p:nvPr/>
          </p:nvCxnSpPr>
          <p:spPr>
            <a:xfrm flipV="1">
              <a:off x="10544225" y="1934911"/>
              <a:ext cx="0" cy="13559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9" name="Straight Connector 48">
              <a:extLst>
                <a:ext uri="{FF2B5EF4-FFF2-40B4-BE49-F238E27FC236}">
                  <a16:creationId xmlns:a16="http://schemas.microsoft.com/office/drawing/2014/main" id="{6DADC2D7-5678-6792-0368-DC9397A17444}"/>
                </a:ext>
              </a:extLst>
            </p:cNvPr>
            <p:cNvCxnSpPr/>
            <p:nvPr/>
          </p:nvCxnSpPr>
          <p:spPr>
            <a:xfrm flipV="1">
              <a:off x="8869089" y="1934911"/>
              <a:ext cx="0" cy="13559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50" name="Group 49">
            <a:extLst>
              <a:ext uri="{FF2B5EF4-FFF2-40B4-BE49-F238E27FC236}">
                <a16:creationId xmlns:a16="http://schemas.microsoft.com/office/drawing/2014/main" id="{70FBE8C6-C45B-E69F-F849-1B4A919FDC66}"/>
              </a:ext>
            </a:extLst>
          </p:cNvPr>
          <p:cNvGrpSpPr/>
          <p:nvPr/>
        </p:nvGrpSpPr>
        <p:grpSpPr>
          <a:xfrm>
            <a:off x="8399142" y="3800532"/>
            <a:ext cx="2817319" cy="253573"/>
            <a:chOff x="7998846" y="1867220"/>
            <a:chExt cx="3448967" cy="253573"/>
          </a:xfrm>
        </p:grpSpPr>
        <p:cxnSp>
          <p:nvCxnSpPr>
            <p:cNvPr id="51" name="Straight Connector 50">
              <a:extLst>
                <a:ext uri="{FF2B5EF4-FFF2-40B4-BE49-F238E27FC236}">
                  <a16:creationId xmlns:a16="http://schemas.microsoft.com/office/drawing/2014/main" id="{BC1AB235-C592-B2EA-A686-F3194ECB96ED}"/>
                </a:ext>
              </a:extLst>
            </p:cNvPr>
            <p:cNvCxnSpPr/>
            <p:nvPr/>
          </p:nvCxnSpPr>
          <p:spPr>
            <a:xfrm>
              <a:off x="7998846" y="2002709"/>
              <a:ext cx="3448967"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2" name="Straight Connector 51">
              <a:extLst>
                <a:ext uri="{FF2B5EF4-FFF2-40B4-BE49-F238E27FC236}">
                  <a16:creationId xmlns:a16="http://schemas.microsoft.com/office/drawing/2014/main" id="{665DC7DC-8E16-39BF-F327-16343A19807F}"/>
                </a:ext>
              </a:extLst>
            </p:cNvPr>
            <p:cNvCxnSpPr/>
            <p:nvPr/>
          </p:nvCxnSpPr>
          <p:spPr>
            <a:xfrm>
              <a:off x="7998846" y="1867220"/>
              <a:ext cx="0" cy="25357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3" name="Straight Connector 52">
              <a:extLst>
                <a:ext uri="{FF2B5EF4-FFF2-40B4-BE49-F238E27FC236}">
                  <a16:creationId xmlns:a16="http://schemas.microsoft.com/office/drawing/2014/main" id="{4CF9B3FD-A11F-BEDB-28ED-065D518ED641}"/>
                </a:ext>
              </a:extLst>
            </p:cNvPr>
            <p:cNvCxnSpPr/>
            <p:nvPr/>
          </p:nvCxnSpPr>
          <p:spPr>
            <a:xfrm>
              <a:off x="11447813" y="1867220"/>
              <a:ext cx="0" cy="25357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4" name="Straight Connector 53">
              <a:extLst>
                <a:ext uri="{FF2B5EF4-FFF2-40B4-BE49-F238E27FC236}">
                  <a16:creationId xmlns:a16="http://schemas.microsoft.com/office/drawing/2014/main" id="{F4F4DC58-C11D-EB0E-630B-CFBD9F0AA69D}"/>
                </a:ext>
              </a:extLst>
            </p:cNvPr>
            <p:cNvCxnSpPr/>
            <p:nvPr/>
          </p:nvCxnSpPr>
          <p:spPr>
            <a:xfrm flipV="1">
              <a:off x="9734351" y="1934911"/>
              <a:ext cx="0" cy="13559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5" name="Straight Connector 54">
              <a:extLst>
                <a:ext uri="{FF2B5EF4-FFF2-40B4-BE49-F238E27FC236}">
                  <a16:creationId xmlns:a16="http://schemas.microsoft.com/office/drawing/2014/main" id="{672FD814-0DAF-BE4D-966C-3E84A1DE5CCB}"/>
                </a:ext>
              </a:extLst>
            </p:cNvPr>
            <p:cNvCxnSpPr/>
            <p:nvPr/>
          </p:nvCxnSpPr>
          <p:spPr>
            <a:xfrm flipV="1">
              <a:off x="10544225" y="1934911"/>
              <a:ext cx="0" cy="13559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6" name="Straight Connector 55">
              <a:extLst>
                <a:ext uri="{FF2B5EF4-FFF2-40B4-BE49-F238E27FC236}">
                  <a16:creationId xmlns:a16="http://schemas.microsoft.com/office/drawing/2014/main" id="{554B37CF-8F44-151D-F544-2C91F2B2140E}"/>
                </a:ext>
              </a:extLst>
            </p:cNvPr>
            <p:cNvCxnSpPr/>
            <p:nvPr/>
          </p:nvCxnSpPr>
          <p:spPr>
            <a:xfrm flipV="1">
              <a:off x="8869089" y="1934911"/>
              <a:ext cx="0" cy="13559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57" name="Group 56">
            <a:extLst>
              <a:ext uri="{FF2B5EF4-FFF2-40B4-BE49-F238E27FC236}">
                <a16:creationId xmlns:a16="http://schemas.microsoft.com/office/drawing/2014/main" id="{3163B387-27C9-49C9-D0E9-8D557DB5A589}"/>
              </a:ext>
            </a:extLst>
          </p:cNvPr>
          <p:cNvGrpSpPr/>
          <p:nvPr/>
        </p:nvGrpSpPr>
        <p:grpSpPr>
          <a:xfrm>
            <a:off x="8408145" y="4259615"/>
            <a:ext cx="2817319" cy="253573"/>
            <a:chOff x="7998846" y="1867220"/>
            <a:chExt cx="3448967" cy="253573"/>
          </a:xfrm>
        </p:grpSpPr>
        <p:cxnSp>
          <p:nvCxnSpPr>
            <p:cNvPr id="58" name="Straight Connector 57">
              <a:extLst>
                <a:ext uri="{FF2B5EF4-FFF2-40B4-BE49-F238E27FC236}">
                  <a16:creationId xmlns:a16="http://schemas.microsoft.com/office/drawing/2014/main" id="{39E61356-4F2B-5A38-F0A0-E3F05DD2452C}"/>
                </a:ext>
              </a:extLst>
            </p:cNvPr>
            <p:cNvCxnSpPr/>
            <p:nvPr/>
          </p:nvCxnSpPr>
          <p:spPr>
            <a:xfrm>
              <a:off x="7998846" y="2002709"/>
              <a:ext cx="3448967"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9" name="Straight Connector 58">
              <a:extLst>
                <a:ext uri="{FF2B5EF4-FFF2-40B4-BE49-F238E27FC236}">
                  <a16:creationId xmlns:a16="http://schemas.microsoft.com/office/drawing/2014/main" id="{23242055-A102-817A-675F-91FE1D33C779}"/>
                </a:ext>
              </a:extLst>
            </p:cNvPr>
            <p:cNvCxnSpPr/>
            <p:nvPr/>
          </p:nvCxnSpPr>
          <p:spPr>
            <a:xfrm>
              <a:off x="7998846" y="1867220"/>
              <a:ext cx="0" cy="25357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0" name="Straight Connector 59">
              <a:extLst>
                <a:ext uri="{FF2B5EF4-FFF2-40B4-BE49-F238E27FC236}">
                  <a16:creationId xmlns:a16="http://schemas.microsoft.com/office/drawing/2014/main" id="{0B509D3A-9C8D-5E87-E532-6C90BC08281E}"/>
                </a:ext>
              </a:extLst>
            </p:cNvPr>
            <p:cNvCxnSpPr/>
            <p:nvPr/>
          </p:nvCxnSpPr>
          <p:spPr>
            <a:xfrm>
              <a:off x="11447813" y="1867220"/>
              <a:ext cx="0" cy="25357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1" name="Straight Connector 60">
              <a:extLst>
                <a:ext uri="{FF2B5EF4-FFF2-40B4-BE49-F238E27FC236}">
                  <a16:creationId xmlns:a16="http://schemas.microsoft.com/office/drawing/2014/main" id="{26E646FC-1496-70EA-2B28-915489540C45}"/>
                </a:ext>
              </a:extLst>
            </p:cNvPr>
            <p:cNvCxnSpPr/>
            <p:nvPr/>
          </p:nvCxnSpPr>
          <p:spPr>
            <a:xfrm flipV="1">
              <a:off x="9734351" y="1934911"/>
              <a:ext cx="0" cy="13559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2" name="Straight Connector 61">
              <a:extLst>
                <a:ext uri="{FF2B5EF4-FFF2-40B4-BE49-F238E27FC236}">
                  <a16:creationId xmlns:a16="http://schemas.microsoft.com/office/drawing/2014/main" id="{6AC0CF90-866D-7289-B57B-E1304632010E}"/>
                </a:ext>
              </a:extLst>
            </p:cNvPr>
            <p:cNvCxnSpPr/>
            <p:nvPr/>
          </p:nvCxnSpPr>
          <p:spPr>
            <a:xfrm flipV="1">
              <a:off x="10544225" y="1934911"/>
              <a:ext cx="0" cy="13559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3" name="Straight Connector 62">
              <a:extLst>
                <a:ext uri="{FF2B5EF4-FFF2-40B4-BE49-F238E27FC236}">
                  <a16:creationId xmlns:a16="http://schemas.microsoft.com/office/drawing/2014/main" id="{A4C0DF9B-BF42-0EF6-D7CF-5A790E4C94FB}"/>
                </a:ext>
              </a:extLst>
            </p:cNvPr>
            <p:cNvCxnSpPr/>
            <p:nvPr/>
          </p:nvCxnSpPr>
          <p:spPr>
            <a:xfrm flipV="1">
              <a:off x="8869089" y="1934911"/>
              <a:ext cx="0" cy="13559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64" name="Group 63">
            <a:extLst>
              <a:ext uri="{FF2B5EF4-FFF2-40B4-BE49-F238E27FC236}">
                <a16:creationId xmlns:a16="http://schemas.microsoft.com/office/drawing/2014/main" id="{16942998-E200-6757-25E9-CB6DE2F81F33}"/>
              </a:ext>
            </a:extLst>
          </p:cNvPr>
          <p:cNvGrpSpPr/>
          <p:nvPr/>
        </p:nvGrpSpPr>
        <p:grpSpPr>
          <a:xfrm>
            <a:off x="8400928" y="5187240"/>
            <a:ext cx="2817319" cy="253573"/>
            <a:chOff x="7998846" y="1867220"/>
            <a:chExt cx="3448967" cy="253573"/>
          </a:xfrm>
        </p:grpSpPr>
        <p:cxnSp>
          <p:nvCxnSpPr>
            <p:cNvPr id="65" name="Straight Connector 64">
              <a:extLst>
                <a:ext uri="{FF2B5EF4-FFF2-40B4-BE49-F238E27FC236}">
                  <a16:creationId xmlns:a16="http://schemas.microsoft.com/office/drawing/2014/main" id="{541FBE4E-F196-A91D-3239-96C546A63961}"/>
                </a:ext>
              </a:extLst>
            </p:cNvPr>
            <p:cNvCxnSpPr/>
            <p:nvPr/>
          </p:nvCxnSpPr>
          <p:spPr>
            <a:xfrm>
              <a:off x="7998846" y="2002709"/>
              <a:ext cx="3448967"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6" name="Straight Connector 65">
              <a:extLst>
                <a:ext uri="{FF2B5EF4-FFF2-40B4-BE49-F238E27FC236}">
                  <a16:creationId xmlns:a16="http://schemas.microsoft.com/office/drawing/2014/main" id="{D7A4BBAB-E1AB-E488-B648-7302112114FD}"/>
                </a:ext>
              </a:extLst>
            </p:cNvPr>
            <p:cNvCxnSpPr/>
            <p:nvPr/>
          </p:nvCxnSpPr>
          <p:spPr>
            <a:xfrm>
              <a:off x="7998846" y="1867220"/>
              <a:ext cx="0" cy="25357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7" name="Straight Connector 66">
              <a:extLst>
                <a:ext uri="{FF2B5EF4-FFF2-40B4-BE49-F238E27FC236}">
                  <a16:creationId xmlns:a16="http://schemas.microsoft.com/office/drawing/2014/main" id="{A668B053-8E4F-08E2-30C9-8503F57127FD}"/>
                </a:ext>
              </a:extLst>
            </p:cNvPr>
            <p:cNvCxnSpPr/>
            <p:nvPr/>
          </p:nvCxnSpPr>
          <p:spPr>
            <a:xfrm>
              <a:off x="11447813" y="1867220"/>
              <a:ext cx="0" cy="25357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8" name="Straight Connector 67">
              <a:extLst>
                <a:ext uri="{FF2B5EF4-FFF2-40B4-BE49-F238E27FC236}">
                  <a16:creationId xmlns:a16="http://schemas.microsoft.com/office/drawing/2014/main" id="{F03DBB39-FB5E-BF33-41B1-2F23B77EC6BA}"/>
                </a:ext>
              </a:extLst>
            </p:cNvPr>
            <p:cNvCxnSpPr/>
            <p:nvPr/>
          </p:nvCxnSpPr>
          <p:spPr>
            <a:xfrm flipV="1">
              <a:off x="9734351" y="1934911"/>
              <a:ext cx="0" cy="13559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9" name="Straight Connector 68">
              <a:extLst>
                <a:ext uri="{FF2B5EF4-FFF2-40B4-BE49-F238E27FC236}">
                  <a16:creationId xmlns:a16="http://schemas.microsoft.com/office/drawing/2014/main" id="{9E45D983-25E0-9F55-1F0A-258963A7AD58}"/>
                </a:ext>
              </a:extLst>
            </p:cNvPr>
            <p:cNvCxnSpPr/>
            <p:nvPr/>
          </p:nvCxnSpPr>
          <p:spPr>
            <a:xfrm flipV="1">
              <a:off x="10544225" y="1934911"/>
              <a:ext cx="0" cy="13559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0" name="Straight Connector 69">
              <a:extLst>
                <a:ext uri="{FF2B5EF4-FFF2-40B4-BE49-F238E27FC236}">
                  <a16:creationId xmlns:a16="http://schemas.microsoft.com/office/drawing/2014/main" id="{FDF0E07E-B948-B46D-4713-0614EE2454E5}"/>
                </a:ext>
              </a:extLst>
            </p:cNvPr>
            <p:cNvCxnSpPr/>
            <p:nvPr/>
          </p:nvCxnSpPr>
          <p:spPr>
            <a:xfrm flipV="1">
              <a:off x="8869089" y="1934911"/>
              <a:ext cx="0" cy="13559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71" name="Group 70">
            <a:extLst>
              <a:ext uri="{FF2B5EF4-FFF2-40B4-BE49-F238E27FC236}">
                <a16:creationId xmlns:a16="http://schemas.microsoft.com/office/drawing/2014/main" id="{D5730C38-F689-7600-8941-C6A8E036E717}"/>
              </a:ext>
            </a:extLst>
          </p:cNvPr>
          <p:cNvGrpSpPr/>
          <p:nvPr/>
        </p:nvGrpSpPr>
        <p:grpSpPr>
          <a:xfrm>
            <a:off x="8395554" y="5661975"/>
            <a:ext cx="2817319" cy="253573"/>
            <a:chOff x="7998846" y="1867220"/>
            <a:chExt cx="3448967" cy="253573"/>
          </a:xfrm>
        </p:grpSpPr>
        <p:cxnSp>
          <p:nvCxnSpPr>
            <p:cNvPr id="72" name="Straight Connector 71">
              <a:extLst>
                <a:ext uri="{FF2B5EF4-FFF2-40B4-BE49-F238E27FC236}">
                  <a16:creationId xmlns:a16="http://schemas.microsoft.com/office/drawing/2014/main" id="{366C3EB5-B076-6C22-7756-CF9DBE58D11A}"/>
                </a:ext>
              </a:extLst>
            </p:cNvPr>
            <p:cNvCxnSpPr/>
            <p:nvPr/>
          </p:nvCxnSpPr>
          <p:spPr>
            <a:xfrm>
              <a:off x="7998846" y="2002709"/>
              <a:ext cx="3448967"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3" name="Straight Connector 72">
              <a:extLst>
                <a:ext uri="{FF2B5EF4-FFF2-40B4-BE49-F238E27FC236}">
                  <a16:creationId xmlns:a16="http://schemas.microsoft.com/office/drawing/2014/main" id="{C411A047-CBE2-97DD-0583-43E3B7EE281F}"/>
                </a:ext>
              </a:extLst>
            </p:cNvPr>
            <p:cNvCxnSpPr/>
            <p:nvPr/>
          </p:nvCxnSpPr>
          <p:spPr>
            <a:xfrm>
              <a:off x="7998846" y="1867220"/>
              <a:ext cx="0" cy="25357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4" name="Straight Connector 73">
              <a:extLst>
                <a:ext uri="{FF2B5EF4-FFF2-40B4-BE49-F238E27FC236}">
                  <a16:creationId xmlns:a16="http://schemas.microsoft.com/office/drawing/2014/main" id="{41294BB7-D054-6E0D-0C9A-58F778D91DA0}"/>
                </a:ext>
              </a:extLst>
            </p:cNvPr>
            <p:cNvCxnSpPr/>
            <p:nvPr/>
          </p:nvCxnSpPr>
          <p:spPr>
            <a:xfrm>
              <a:off x="11447813" y="1867220"/>
              <a:ext cx="0" cy="25357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5" name="Straight Connector 74">
              <a:extLst>
                <a:ext uri="{FF2B5EF4-FFF2-40B4-BE49-F238E27FC236}">
                  <a16:creationId xmlns:a16="http://schemas.microsoft.com/office/drawing/2014/main" id="{F1C68685-4175-5F73-0788-2AB0C9A5A075}"/>
                </a:ext>
              </a:extLst>
            </p:cNvPr>
            <p:cNvCxnSpPr/>
            <p:nvPr/>
          </p:nvCxnSpPr>
          <p:spPr>
            <a:xfrm flipV="1">
              <a:off x="9734351" y="1934911"/>
              <a:ext cx="0" cy="13559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6" name="Straight Connector 75">
              <a:extLst>
                <a:ext uri="{FF2B5EF4-FFF2-40B4-BE49-F238E27FC236}">
                  <a16:creationId xmlns:a16="http://schemas.microsoft.com/office/drawing/2014/main" id="{171C6235-6710-9E33-6211-7938E5F6D58D}"/>
                </a:ext>
              </a:extLst>
            </p:cNvPr>
            <p:cNvCxnSpPr/>
            <p:nvPr/>
          </p:nvCxnSpPr>
          <p:spPr>
            <a:xfrm flipV="1">
              <a:off x="10544225" y="1934911"/>
              <a:ext cx="0" cy="13559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7" name="Straight Connector 76">
              <a:extLst>
                <a:ext uri="{FF2B5EF4-FFF2-40B4-BE49-F238E27FC236}">
                  <a16:creationId xmlns:a16="http://schemas.microsoft.com/office/drawing/2014/main" id="{59F76BC3-3931-6AB6-6DDC-DDA8EE4346DB}"/>
                </a:ext>
              </a:extLst>
            </p:cNvPr>
            <p:cNvCxnSpPr/>
            <p:nvPr/>
          </p:nvCxnSpPr>
          <p:spPr>
            <a:xfrm flipV="1">
              <a:off x="8869089" y="1934911"/>
              <a:ext cx="0" cy="13559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78" name="Group 77">
            <a:extLst>
              <a:ext uri="{FF2B5EF4-FFF2-40B4-BE49-F238E27FC236}">
                <a16:creationId xmlns:a16="http://schemas.microsoft.com/office/drawing/2014/main" id="{B1AD03BC-2F8D-18D8-98D9-7220C15D91B9}"/>
              </a:ext>
            </a:extLst>
          </p:cNvPr>
          <p:cNvGrpSpPr/>
          <p:nvPr/>
        </p:nvGrpSpPr>
        <p:grpSpPr>
          <a:xfrm>
            <a:off x="8395554" y="4698206"/>
            <a:ext cx="2817319" cy="253573"/>
            <a:chOff x="7998846" y="1867220"/>
            <a:chExt cx="3448967" cy="253573"/>
          </a:xfrm>
        </p:grpSpPr>
        <p:cxnSp>
          <p:nvCxnSpPr>
            <p:cNvPr id="79" name="Straight Connector 78">
              <a:extLst>
                <a:ext uri="{FF2B5EF4-FFF2-40B4-BE49-F238E27FC236}">
                  <a16:creationId xmlns:a16="http://schemas.microsoft.com/office/drawing/2014/main" id="{1547228C-2B35-7B89-513A-63976F7C1F3A}"/>
                </a:ext>
              </a:extLst>
            </p:cNvPr>
            <p:cNvCxnSpPr/>
            <p:nvPr/>
          </p:nvCxnSpPr>
          <p:spPr>
            <a:xfrm>
              <a:off x="7998846" y="2002709"/>
              <a:ext cx="3448967"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0" name="Straight Connector 79">
              <a:extLst>
                <a:ext uri="{FF2B5EF4-FFF2-40B4-BE49-F238E27FC236}">
                  <a16:creationId xmlns:a16="http://schemas.microsoft.com/office/drawing/2014/main" id="{63CC8B32-95D3-1353-18EE-28471F9E4E4D}"/>
                </a:ext>
              </a:extLst>
            </p:cNvPr>
            <p:cNvCxnSpPr/>
            <p:nvPr/>
          </p:nvCxnSpPr>
          <p:spPr>
            <a:xfrm>
              <a:off x="7998846" y="1867220"/>
              <a:ext cx="0" cy="25357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1" name="Straight Connector 80">
              <a:extLst>
                <a:ext uri="{FF2B5EF4-FFF2-40B4-BE49-F238E27FC236}">
                  <a16:creationId xmlns:a16="http://schemas.microsoft.com/office/drawing/2014/main" id="{88FAB812-A91E-23D0-C941-CE5D844D1E43}"/>
                </a:ext>
              </a:extLst>
            </p:cNvPr>
            <p:cNvCxnSpPr/>
            <p:nvPr/>
          </p:nvCxnSpPr>
          <p:spPr>
            <a:xfrm>
              <a:off x="11447813" y="1867220"/>
              <a:ext cx="0" cy="25357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2" name="Straight Connector 81">
              <a:extLst>
                <a:ext uri="{FF2B5EF4-FFF2-40B4-BE49-F238E27FC236}">
                  <a16:creationId xmlns:a16="http://schemas.microsoft.com/office/drawing/2014/main" id="{F1EEF1F1-D45B-D947-25DE-8CB0D9E7064F}"/>
                </a:ext>
              </a:extLst>
            </p:cNvPr>
            <p:cNvCxnSpPr/>
            <p:nvPr/>
          </p:nvCxnSpPr>
          <p:spPr>
            <a:xfrm flipV="1">
              <a:off x="9734351" y="1934911"/>
              <a:ext cx="0" cy="13559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3" name="Straight Connector 82">
              <a:extLst>
                <a:ext uri="{FF2B5EF4-FFF2-40B4-BE49-F238E27FC236}">
                  <a16:creationId xmlns:a16="http://schemas.microsoft.com/office/drawing/2014/main" id="{D8217A3C-A646-4556-8B8F-18806F8C59AC}"/>
                </a:ext>
              </a:extLst>
            </p:cNvPr>
            <p:cNvCxnSpPr/>
            <p:nvPr/>
          </p:nvCxnSpPr>
          <p:spPr>
            <a:xfrm flipV="1">
              <a:off x="10544225" y="1934911"/>
              <a:ext cx="0" cy="13559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4" name="Straight Connector 83">
              <a:extLst>
                <a:ext uri="{FF2B5EF4-FFF2-40B4-BE49-F238E27FC236}">
                  <a16:creationId xmlns:a16="http://schemas.microsoft.com/office/drawing/2014/main" id="{A9F02AF8-8799-315B-EDE4-C48770D32974}"/>
                </a:ext>
              </a:extLst>
            </p:cNvPr>
            <p:cNvCxnSpPr/>
            <p:nvPr/>
          </p:nvCxnSpPr>
          <p:spPr>
            <a:xfrm flipV="1">
              <a:off x="8869089" y="1934911"/>
              <a:ext cx="0" cy="13559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85" name="Oval 84">
            <a:extLst>
              <a:ext uri="{FF2B5EF4-FFF2-40B4-BE49-F238E27FC236}">
                <a16:creationId xmlns:a16="http://schemas.microsoft.com/office/drawing/2014/main" id="{4D8FB351-5876-4371-041F-594D30F858EB}"/>
              </a:ext>
            </a:extLst>
          </p:cNvPr>
          <p:cNvSpPr/>
          <p:nvPr/>
        </p:nvSpPr>
        <p:spPr>
          <a:xfrm>
            <a:off x="7359944" y="2326651"/>
            <a:ext cx="180000" cy="180000"/>
          </a:xfrm>
          <a:prstGeom prst="ellipse">
            <a:avLst/>
          </a:prstGeom>
          <a:solidFill>
            <a:srgbClr val="0068B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400"/>
          </a:p>
        </p:txBody>
      </p:sp>
      <p:sp>
        <p:nvSpPr>
          <p:cNvPr id="86" name="Oval 85">
            <a:extLst>
              <a:ext uri="{FF2B5EF4-FFF2-40B4-BE49-F238E27FC236}">
                <a16:creationId xmlns:a16="http://schemas.microsoft.com/office/drawing/2014/main" id="{AB6E9D44-504B-E667-112E-7CF9EDEE0D30}"/>
              </a:ext>
            </a:extLst>
          </p:cNvPr>
          <p:cNvSpPr/>
          <p:nvPr/>
        </p:nvSpPr>
        <p:spPr>
          <a:xfrm>
            <a:off x="7695683" y="2327911"/>
            <a:ext cx="180000" cy="180000"/>
          </a:xfrm>
          <a:prstGeom prst="ellipse">
            <a:avLst/>
          </a:prstGeom>
          <a:solidFill>
            <a:srgbClr val="008F9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400"/>
          </a:p>
        </p:txBody>
      </p:sp>
      <p:sp>
        <p:nvSpPr>
          <p:cNvPr id="87" name="Oval 86">
            <a:extLst>
              <a:ext uri="{FF2B5EF4-FFF2-40B4-BE49-F238E27FC236}">
                <a16:creationId xmlns:a16="http://schemas.microsoft.com/office/drawing/2014/main" id="{39B947E5-C01C-3B1B-28C9-41FB31FEE031}"/>
              </a:ext>
            </a:extLst>
          </p:cNvPr>
          <p:cNvSpPr/>
          <p:nvPr/>
        </p:nvSpPr>
        <p:spPr>
          <a:xfrm>
            <a:off x="7359944" y="2857240"/>
            <a:ext cx="180000" cy="180000"/>
          </a:xfrm>
          <a:prstGeom prst="ellipse">
            <a:avLst/>
          </a:prstGeom>
          <a:solidFill>
            <a:srgbClr val="0068B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400"/>
          </a:p>
        </p:txBody>
      </p:sp>
      <p:sp>
        <p:nvSpPr>
          <p:cNvPr id="88" name="Oval 87">
            <a:extLst>
              <a:ext uri="{FF2B5EF4-FFF2-40B4-BE49-F238E27FC236}">
                <a16:creationId xmlns:a16="http://schemas.microsoft.com/office/drawing/2014/main" id="{D38C81F8-B90A-2FB4-27B2-5A05FD5CF203}"/>
              </a:ext>
            </a:extLst>
          </p:cNvPr>
          <p:cNvSpPr/>
          <p:nvPr/>
        </p:nvSpPr>
        <p:spPr>
          <a:xfrm>
            <a:off x="7695683" y="2858500"/>
            <a:ext cx="180000" cy="180000"/>
          </a:xfrm>
          <a:prstGeom prst="ellipse">
            <a:avLst/>
          </a:prstGeom>
          <a:solidFill>
            <a:srgbClr val="008F9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400"/>
          </a:p>
        </p:txBody>
      </p:sp>
      <p:sp>
        <p:nvSpPr>
          <p:cNvPr id="102" name="Oval 101">
            <a:extLst>
              <a:ext uri="{FF2B5EF4-FFF2-40B4-BE49-F238E27FC236}">
                <a16:creationId xmlns:a16="http://schemas.microsoft.com/office/drawing/2014/main" id="{44FF6A60-1F5F-D71A-0923-0A7FB58405E6}"/>
              </a:ext>
            </a:extLst>
          </p:cNvPr>
          <p:cNvSpPr/>
          <p:nvPr/>
        </p:nvSpPr>
        <p:spPr>
          <a:xfrm>
            <a:off x="7359944" y="3305551"/>
            <a:ext cx="180000" cy="180000"/>
          </a:xfrm>
          <a:prstGeom prst="ellipse">
            <a:avLst/>
          </a:prstGeom>
          <a:solidFill>
            <a:srgbClr val="0068B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400"/>
          </a:p>
        </p:txBody>
      </p:sp>
      <p:sp>
        <p:nvSpPr>
          <p:cNvPr id="103" name="Oval 102">
            <a:extLst>
              <a:ext uri="{FF2B5EF4-FFF2-40B4-BE49-F238E27FC236}">
                <a16:creationId xmlns:a16="http://schemas.microsoft.com/office/drawing/2014/main" id="{DB2C7EE4-2ADD-BED0-3ACE-6D04FBDF375C}"/>
              </a:ext>
            </a:extLst>
          </p:cNvPr>
          <p:cNvSpPr/>
          <p:nvPr/>
        </p:nvSpPr>
        <p:spPr>
          <a:xfrm>
            <a:off x="7695683" y="3306811"/>
            <a:ext cx="180000" cy="180000"/>
          </a:xfrm>
          <a:prstGeom prst="ellipse">
            <a:avLst/>
          </a:prstGeom>
          <a:solidFill>
            <a:srgbClr val="008F9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400"/>
          </a:p>
        </p:txBody>
      </p:sp>
      <p:sp>
        <p:nvSpPr>
          <p:cNvPr id="104" name="Oval 103">
            <a:extLst>
              <a:ext uri="{FF2B5EF4-FFF2-40B4-BE49-F238E27FC236}">
                <a16:creationId xmlns:a16="http://schemas.microsoft.com/office/drawing/2014/main" id="{D6ACBE8C-4156-DD3B-4122-92E110DD0A24}"/>
              </a:ext>
            </a:extLst>
          </p:cNvPr>
          <p:cNvSpPr/>
          <p:nvPr/>
        </p:nvSpPr>
        <p:spPr>
          <a:xfrm>
            <a:off x="7359944" y="3821389"/>
            <a:ext cx="180000" cy="180000"/>
          </a:xfrm>
          <a:prstGeom prst="ellipse">
            <a:avLst/>
          </a:prstGeom>
          <a:solidFill>
            <a:srgbClr val="0068B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400"/>
          </a:p>
        </p:txBody>
      </p:sp>
      <p:sp>
        <p:nvSpPr>
          <p:cNvPr id="105" name="Oval 104">
            <a:extLst>
              <a:ext uri="{FF2B5EF4-FFF2-40B4-BE49-F238E27FC236}">
                <a16:creationId xmlns:a16="http://schemas.microsoft.com/office/drawing/2014/main" id="{5B6B9C74-0234-B070-DA40-705F855618E4}"/>
              </a:ext>
            </a:extLst>
          </p:cNvPr>
          <p:cNvSpPr/>
          <p:nvPr/>
        </p:nvSpPr>
        <p:spPr>
          <a:xfrm>
            <a:off x="7695683" y="3822649"/>
            <a:ext cx="180000" cy="180000"/>
          </a:xfrm>
          <a:prstGeom prst="ellipse">
            <a:avLst/>
          </a:prstGeom>
          <a:solidFill>
            <a:srgbClr val="008F9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400"/>
          </a:p>
        </p:txBody>
      </p:sp>
      <p:sp>
        <p:nvSpPr>
          <p:cNvPr id="106" name="Oval 105">
            <a:extLst>
              <a:ext uri="{FF2B5EF4-FFF2-40B4-BE49-F238E27FC236}">
                <a16:creationId xmlns:a16="http://schemas.microsoft.com/office/drawing/2014/main" id="{FE70C1CD-A61E-40B5-27CF-93A3EC539FE1}"/>
              </a:ext>
            </a:extLst>
          </p:cNvPr>
          <p:cNvSpPr/>
          <p:nvPr/>
        </p:nvSpPr>
        <p:spPr>
          <a:xfrm>
            <a:off x="7359944" y="4289245"/>
            <a:ext cx="180000" cy="180000"/>
          </a:xfrm>
          <a:prstGeom prst="ellipse">
            <a:avLst/>
          </a:prstGeom>
          <a:solidFill>
            <a:srgbClr val="0068B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400"/>
          </a:p>
        </p:txBody>
      </p:sp>
      <p:sp>
        <p:nvSpPr>
          <p:cNvPr id="107" name="Oval 106">
            <a:extLst>
              <a:ext uri="{FF2B5EF4-FFF2-40B4-BE49-F238E27FC236}">
                <a16:creationId xmlns:a16="http://schemas.microsoft.com/office/drawing/2014/main" id="{92050D28-4D9C-A301-3047-256D1C2D6CF5}"/>
              </a:ext>
            </a:extLst>
          </p:cNvPr>
          <p:cNvSpPr/>
          <p:nvPr/>
        </p:nvSpPr>
        <p:spPr>
          <a:xfrm>
            <a:off x="7695683" y="4290505"/>
            <a:ext cx="180000" cy="180000"/>
          </a:xfrm>
          <a:prstGeom prst="ellipse">
            <a:avLst/>
          </a:prstGeom>
          <a:solidFill>
            <a:srgbClr val="008F9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400"/>
          </a:p>
        </p:txBody>
      </p:sp>
      <p:sp>
        <p:nvSpPr>
          <p:cNvPr id="108" name="Oval 107">
            <a:extLst>
              <a:ext uri="{FF2B5EF4-FFF2-40B4-BE49-F238E27FC236}">
                <a16:creationId xmlns:a16="http://schemas.microsoft.com/office/drawing/2014/main" id="{AB7BEE35-8E2A-B8F2-77BA-54D228AA8CDF}"/>
              </a:ext>
            </a:extLst>
          </p:cNvPr>
          <p:cNvSpPr/>
          <p:nvPr/>
        </p:nvSpPr>
        <p:spPr>
          <a:xfrm>
            <a:off x="7359944" y="5239684"/>
            <a:ext cx="180000" cy="180000"/>
          </a:xfrm>
          <a:prstGeom prst="ellipse">
            <a:avLst/>
          </a:prstGeom>
          <a:solidFill>
            <a:srgbClr val="0068B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400"/>
          </a:p>
        </p:txBody>
      </p:sp>
      <p:sp>
        <p:nvSpPr>
          <p:cNvPr id="109" name="Oval 108">
            <a:extLst>
              <a:ext uri="{FF2B5EF4-FFF2-40B4-BE49-F238E27FC236}">
                <a16:creationId xmlns:a16="http://schemas.microsoft.com/office/drawing/2014/main" id="{D9BCCC32-94B4-01CD-24EE-09D016FF1396}"/>
              </a:ext>
            </a:extLst>
          </p:cNvPr>
          <p:cNvSpPr/>
          <p:nvPr/>
        </p:nvSpPr>
        <p:spPr>
          <a:xfrm>
            <a:off x="7695683" y="5240944"/>
            <a:ext cx="180000" cy="180000"/>
          </a:xfrm>
          <a:prstGeom prst="ellipse">
            <a:avLst/>
          </a:prstGeom>
          <a:solidFill>
            <a:srgbClr val="008F9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400"/>
          </a:p>
        </p:txBody>
      </p:sp>
      <p:sp>
        <p:nvSpPr>
          <p:cNvPr id="110" name="Oval 109">
            <a:extLst>
              <a:ext uri="{FF2B5EF4-FFF2-40B4-BE49-F238E27FC236}">
                <a16:creationId xmlns:a16="http://schemas.microsoft.com/office/drawing/2014/main" id="{E2CF1936-8AEE-BFCB-428A-AACAD92E0DF5}"/>
              </a:ext>
            </a:extLst>
          </p:cNvPr>
          <p:cNvSpPr/>
          <p:nvPr/>
        </p:nvSpPr>
        <p:spPr>
          <a:xfrm>
            <a:off x="7359944" y="5678764"/>
            <a:ext cx="180000" cy="180000"/>
          </a:xfrm>
          <a:prstGeom prst="ellipse">
            <a:avLst/>
          </a:prstGeom>
          <a:solidFill>
            <a:srgbClr val="0068B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400"/>
          </a:p>
        </p:txBody>
      </p:sp>
      <p:sp>
        <p:nvSpPr>
          <p:cNvPr id="111" name="Oval 110">
            <a:extLst>
              <a:ext uri="{FF2B5EF4-FFF2-40B4-BE49-F238E27FC236}">
                <a16:creationId xmlns:a16="http://schemas.microsoft.com/office/drawing/2014/main" id="{A82B7E65-8343-2F9B-BCFA-F124BC18A30D}"/>
              </a:ext>
            </a:extLst>
          </p:cNvPr>
          <p:cNvSpPr/>
          <p:nvPr/>
        </p:nvSpPr>
        <p:spPr>
          <a:xfrm>
            <a:off x="7695683" y="5680024"/>
            <a:ext cx="180000" cy="180000"/>
          </a:xfrm>
          <a:prstGeom prst="ellipse">
            <a:avLst/>
          </a:prstGeom>
          <a:solidFill>
            <a:srgbClr val="008F9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400"/>
          </a:p>
        </p:txBody>
      </p:sp>
      <p:grpSp>
        <p:nvGrpSpPr>
          <p:cNvPr id="123" name="Group 122">
            <a:extLst>
              <a:ext uri="{FF2B5EF4-FFF2-40B4-BE49-F238E27FC236}">
                <a16:creationId xmlns:a16="http://schemas.microsoft.com/office/drawing/2014/main" id="{5519280D-B774-1F05-6E13-A78C68A490D1}"/>
              </a:ext>
            </a:extLst>
          </p:cNvPr>
          <p:cNvGrpSpPr/>
          <p:nvPr/>
        </p:nvGrpSpPr>
        <p:grpSpPr>
          <a:xfrm>
            <a:off x="8399142" y="1840874"/>
            <a:ext cx="2817319" cy="253573"/>
            <a:chOff x="7998846" y="1867220"/>
            <a:chExt cx="3448967" cy="253573"/>
          </a:xfrm>
        </p:grpSpPr>
        <p:cxnSp>
          <p:nvCxnSpPr>
            <p:cNvPr id="124" name="Straight Connector 123">
              <a:extLst>
                <a:ext uri="{FF2B5EF4-FFF2-40B4-BE49-F238E27FC236}">
                  <a16:creationId xmlns:a16="http://schemas.microsoft.com/office/drawing/2014/main" id="{332DDC21-4BFF-5C57-E87A-F6B4291C5B3B}"/>
                </a:ext>
              </a:extLst>
            </p:cNvPr>
            <p:cNvCxnSpPr/>
            <p:nvPr/>
          </p:nvCxnSpPr>
          <p:spPr>
            <a:xfrm>
              <a:off x="7998846" y="2002709"/>
              <a:ext cx="3448967"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5" name="Straight Connector 124">
              <a:extLst>
                <a:ext uri="{FF2B5EF4-FFF2-40B4-BE49-F238E27FC236}">
                  <a16:creationId xmlns:a16="http://schemas.microsoft.com/office/drawing/2014/main" id="{E78215DA-A8A0-6BFB-01C1-BB8CF1CD96F4}"/>
                </a:ext>
              </a:extLst>
            </p:cNvPr>
            <p:cNvCxnSpPr/>
            <p:nvPr/>
          </p:nvCxnSpPr>
          <p:spPr>
            <a:xfrm>
              <a:off x="7998846" y="1867220"/>
              <a:ext cx="0" cy="25357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6" name="Straight Connector 125">
              <a:extLst>
                <a:ext uri="{FF2B5EF4-FFF2-40B4-BE49-F238E27FC236}">
                  <a16:creationId xmlns:a16="http://schemas.microsoft.com/office/drawing/2014/main" id="{C4F9718B-B66A-98D7-95B7-8D520D3B5822}"/>
                </a:ext>
              </a:extLst>
            </p:cNvPr>
            <p:cNvCxnSpPr/>
            <p:nvPr/>
          </p:nvCxnSpPr>
          <p:spPr>
            <a:xfrm>
              <a:off x="11447813" y="1867220"/>
              <a:ext cx="0" cy="25357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7" name="Straight Connector 126">
              <a:extLst>
                <a:ext uri="{FF2B5EF4-FFF2-40B4-BE49-F238E27FC236}">
                  <a16:creationId xmlns:a16="http://schemas.microsoft.com/office/drawing/2014/main" id="{C6CAA8EB-9329-178B-008C-05B985CA90CD}"/>
                </a:ext>
              </a:extLst>
            </p:cNvPr>
            <p:cNvCxnSpPr/>
            <p:nvPr/>
          </p:nvCxnSpPr>
          <p:spPr>
            <a:xfrm flipV="1">
              <a:off x="9734351" y="1934911"/>
              <a:ext cx="0" cy="13559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8" name="Straight Connector 127">
              <a:extLst>
                <a:ext uri="{FF2B5EF4-FFF2-40B4-BE49-F238E27FC236}">
                  <a16:creationId xmlns:a16="http://schemas.microsoft.com/office/drawing/2014/main" id="{8D522E68-9078-A175-FD80-8A6FB49051FA}"/>
                </a:ext>
              </a:extLst>
            </p:cNvPr>
            <p:cNvCxnSpPr/>
            <p:nvPr/>
          </p:nvCxnSpPr>
          <p:spPr>
            <a:xfrm flipV="1">
              <a:off x="10544225" y="1934911"/>
              <a:ext cx="0" cy="13559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9" name="Straight Connector 128">
              <a:extLst>
                <a:ext uri="{FF2B5EF4-FFF2-40B4-BE49-F238E27FC236}">
                  <a16:creationId xmlns:a16="http://schemas.microsoft.com/office/drawing/2014/main" id="{35423351-2E07-1896-A9D1-2AC133261882}"/>
                </a:ext>
              </a:extLst>
            </p:cNvPr>
            <p:cNvCxnSpPr/>
            <p:nvPr/>
          </p:nvCxnSpPr>
          <p:spPr>
            <a:xfrm flipV="1">
              <a:off x="8869089" y="1934911"/>
              <a:ext cx="0" cy="13559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130" name="Oval 129">
            <a:extLst>
              <a:ext uri="{FF2B5EF4-FFF2-40B4-BE49-F238E27FC236}">
                <a16:creationId xmlns:a16="http://schemas.microsoft.com/office/drawing/2014/main" id="{200812AA-FD5A-E2F1-4D85-609840525E62}"/>
              </a:ext>
            </a:extLst>
          </p:cNvPr>
          <p:cNvSpPr/>
          <p:nvPr/>
        </p:nvSpPr>
        <p:spPr>
          <a:xfrm>
            <a:off x="7359944" y="4767894"/>
            <a:ext cx="180000" cy="180000"/>
          </a:xfrm>
          <a:prstGeom prst="ellipse">
            <a:avLst/>
          </a:prstGeom>
          <a:solidFill>
            <a:srgbClr val="0068B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400"/>
          </a:p>
        </p:txBody>
      </p:sp>
      <p:sp>
        <p:nvSpPr>
          <p:cNvPr id="131" name="Oval 130">
            <a:extLst>
              <a:ext uri="{FF2B5EF4-FFF2-40B4-BE49-F238E27FC236}">
                <a16:creationId xmlns:a16="http://schemas.microsoft.com/office/drawing/2014/main" id="{206EBE36-269C-8E88-A540-2FA3ABFC96DB}"/>
              </a:ext>
            </a:extLst>
          </p:cNvPr>
          <p:cNvSpPr/>
          <p:nvPr/>
        </p:nvSpPr>
        <p:spPr>
          <a:xfrm>
            <a:off x="7695683" y="4769154"/>
            <a:ext cx="180000" cy="180000"/>
          </a:xfrm>
          <a:prstGeom prst="ellipse">
            <a:avLst/>
          </a:prstGeom>
          <a:solidFill>
            <a:srgbClr val="008F9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400"/>
          </a:p>
        </p:txBody>
      </p:sp>
    </p:spTree>
    <p:extLst>
      <p:ext uri="{BB962C8B-B14F-4D97-AF65-F5344CB8AC3E}">
        <p14:creationId xmlns:p14="http://schemas.microsoft.com/office/powerpoint/2010/main" val="380300248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50508D-A5F3-D4A7-1F1E-8A3B834456CB}"/>
            </a:ext>
          </a:extLst>
        </p:cNvPr>
        <p:cNvGrpSpPr/>
        <p:nvPr/>
      </p:nvGrpSpPr>
      <p:grpSpPr>
        <a:xfrm>
          <a:off x="0" y="0"/>
          <a:ext cx="0" cy="0"/>
          <a:chOff x="0" y="0"/>
          <a:chExt cx="0" cy="0"/>
        </a:xfrm>
      </p:grpSpPr>
      <p:sp>
        <p:nvSpPr>
          <p:cNvPr id="8" name="Slide Number Placeholder 1">
            <a:extLst>
              <a:ext uri="{FF2B5EF4-FFF2-40B4-BE49-F238E27FC236}">
                <a16:creationId xmlns:a16="http://schemas.microsoft.com/office/drawing/2014/main" id="{A06F635D-0CA4-273C-C8AB-8E4EEE910F04}"/>
              </a:ext>
            </a:extLst>
          </p:cNvPr>
          <p:cNvSpPr txBox="1">
            <a:spLocks/>
          </p:cNvSpPr>
          <p:nvPr/>
        </p:nvSpPr>
        <p:spPr>
          <a:xfrm>
            <a:off x="0" y="0"/>
            <a:ext cx="0" cy="0"/>
          </a:xfrm>
        </p:spPr>
        <p:txBody>
          <a:bodyPr/>
          <a:lstStyle>
            <a:defPPr>
              <a:defRPr kern="0"/>
            </a:defPPr>
          </a:lstStyle>
          <a:p>
            <a:fld id="{06A44ADC-FBC0-4698-B0EC-1AD4A4060383}" type="slidenum">
              <a:rPr lang="en-GB" smtClean="0"/>
              <a:pPr/>
              <a:t>15</a:t>
            </a:fld>
            <a:endParaRPr lang="en-GB"/>
          </a:p>
        </p:txBody>
      </p:sp>
      <p:sp>
        <p:nvSpPr>
          <p:cNvPr id="9" name="Rectangle: Rounded Corners 8">
            <a:extLst>
              <a:ext uri="{FF2B5EF4-FFF2-40B4-BE49-F238E27FC236}">
                <a16:creationId xmlns:a16="http://schemas.microsoft.com/office/drawing/2014/main" id="{1B691B78-5C2F-F9AB-E5F9-41BB5CB0219E}"/>
              </a:ext>
            </a:extLst>
          </p:cNvPr>
          <p:cNvSpPr/>
          <p:nvPr/>
        </p:nvSpPr>
        <p:spPr>
          <a:xfrm rot="10800000" flipV="1">
            <a:off x="0" y="-1"/>
            <a:ext cx="1658983" cy="360000"/>
          </a:xfrm>
          <a:prstGeom prst="roundRect">
            <a:avLst/>
          </a:prstGeom>
          <a:solidFill>
            <a:srgbClr val="CACACA">
              <a:alpha val="30000"/>
            </a:srgbClr>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r>
              <a:rPr lang="en-GB" sz="1200" b="1" dirty="0">
                <a:solidFill>
                  <a:srgbClr val="FFB81C"/>
                </a:solidFill>
                <a:latin typeface="Arial" panose="020B0604020202020204" pitchFamily="34" charset="0"/>
                <a:cs typeface="Arial" panose="020B0604020202020204" pitchFamily="34" charset="0"/>
              </a:rPr>
              <a:t>Behaviours</a:t>
            </a:r>
          </a:p>
        </p:txBody>
      </p:sp>
      <p:sp>
        <p:nvSpPr>
          <p:cNvPr id="10" name="Rectangle: Rounded Corners 9">
            <a:hlinkClick r:id="rId3" action="ppaction://hlinksldjump"/>
            <a:extLst>
              <a:ext uri="{FF2B5EF4-FFF2-40B4-BE49-F238E27FC236}">
                <a16:creationId xmlns:a16="http://schemas.microsoft.com/office/drawing/2014/main" id="{2C8BA537-0DA6-8BE0-7217-6A076F801291}"/>
              </a:ext>
            </a:extLst>
          </p:cNvPr>
          <p:cNvSpPr/>
          <p:nvPr/>
        </p:nvSpPr>
        <p:spPr>
          <a:xfrm rot="10800000" flipV="1">
            <a:off x="10312404" y="-2"/>
            <a:ext cx="1879596" cy="360001"/>
          </a:xfrm>
          <a:prstGeom prst="roundRect">
            <a:avLst/>
          </a:prstGeom>
          <a:solidFill>
            <a:srgbClr val="CACACA">
              <a:alpha val="30000"/>
            </a:srgbClr>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r>
              <a:rPr lang="en-GB" sz="1200" b="1" dirty="0">
                <a:solidFill>
                  <a:srgbClr val="BA0C2F"/>
                </a:solidFill>
                <a:latin typeface="Arial" panose="020B0604020202020204" pitchFamily="34" charset="0"/>
                <a:cs typeface="Arial" panose="020B0604020202020204" pitchFamily="34" charset="0"/>
              </a:rPr>
              <a:t>Training</a:t>
            </a:r>
          </a:p>
        </p:txBody>
      </p:sp>
      <p:sp>
        <p:nvSpPr>
          <p:cNvPr id="11" name="Rectangle: Rounded Corners 10">
            <a:hlinkClick r:id="rId4" action="ppaction://hlinksldjump"/>
            <a:extLst>
              <a:ext uri="{FF2B5EF4-FFF2-40B4-BE49-F238E27FC236}">
                <a16:creationId xmlns:a16="http://schemas.microsoft.com/office/drawing/2014/main" id="{CD07E82B-982E-B7DF-7B49-3B83F47D5C97}"/>
              </a:ext>
            </a:extLst>
          </p:cNvPr>
          <p:cNvSpPr/>
          <p:nvPr/>
        </p:nvSpPr>
        <p:spPr>
          <a:xfrm rot="10800000" flipV="1">
            <a:off x="3832404" y="-1"/>
            <a:ext cx="2160000" cy="360000"/>
          </a:xfrm>
          <a:prstGeom prst="roundRect">
            <a:avLst/>
          </a:prstGeom>
          <a:solidFill>
            <a:srgbClr val="CACACA">
              <a:alpha val="30000"/>
            </a:srgbClr>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r>
              <a:rPr lang="en-GB" sz="1200" b="1" dirty="0">
                <a:solidFill>
                  <a:srgbClr val="330072"/>
                </a:solidFill>
                <a:latin typeface="Arial" panose="020B0604020202020204" pitchFamily="34" charset="0"/>
                <a:cs typeface="Arial" panose="020B0604020202020204" pitchFamily="34" charset="0"/>
              </a:rPr>
              <a:t>Doing the right thing</a:t>
            </a:r>
          </a:p>
        </p:txBody>
      </p:sp>
      <p:sp>
        <p:nvSpPr>
          <p:cNvPr id="12" name="Rectangle: Rounded Corners 11">
            <a:hlinkClick r:id="rId5" action="ppaction://hlinksldjump"/>
            <a:extLst>
              <a:ext uri="{FF2B5EF4-FFF2-40B4-BE49-F238E27FC236}">
                <a16:creationId xmlns:a16="http://schemas.microsoft.com/office/drawing/2014/main" id="{864AB030-CC25-2B4C-76B5-541BEB908046}"/>
              </a:ext>
            </a:extLst>
          </p:cNvPr>
          <p:cNvSpPr/>
          <p:nvPr/>
        </p:nvSpPr>
        <p:spPr>
          <a:xfrm rot="10800000" flipV="1">
            <a:off x="1672403" y="-1"/>
            <a:ext cx="2146579" cy="360002"/>
          </a:xfrm>
          <a:prstGeom prst="roundRect">
            <a:avLst/>
          </a:prstGeom>
          <a:solidFill>
            <a:srgbClr val="00A651"/>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r>
              <a:rPr lang="en-GB" sz="1200" b="1" dirty="0">
                <a:solidFill>
                  <a:schemeClr val="bg1"/>
                </a:solidFill>
                <a:latin typeface="Arial" panose="020B0604020202020204" pitchFamily="34" charset="0"/>
                <a:cs typeface="Arial" panose="020B0604020202020204" pitchFamily="34" charset="0"/>
              </a:rPr>
              <a:t>Creating a positive working environment</a:t>
            </a:r>
          </a:p>
        </p:txBody>
      </p:sp>
      <p:sp>
        <p:nvSpPr>
          <p:cNvPr id="13" name="Rectangle: Rounded Corners 12">
            <a:hlinkClick r:id="rId6" action="ppaction://hlinksldjump"/>
            <a:extLst>
              <a:ext uri="{FF2B5EF4-FFF2-40B4-BE49-F238E27FC236}">
                <a16:creationId xmlns:a16="http://schemas.microsoft.com/office/drawing/2014/main" id="{3E4BFD38-4631-7F7C-5625-CB7938148574}"/>
              </a:ext>
            </a:extLst>
          </p:cNvPr>
          <p:cNvSpPr/>
          <p:nvPr/>
        </p:nvSpPr>
        <p:spPr>
          <a:xfrm rot="10800000" flipV="1">
            <a:off x="5992404" y="-1"/>
            <a:ext cx="2160000" cy="360000"/>
          </a:xfrm>
          <a:prstGeom prst="roundRect">
            <a:avLst/>
          </a:prstGeom>
          <a:solidFill>
            <a:srgbClr val="CACACA">
              <a:alpha val="30000"/>
            </a:srgbClr>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r>
              <a:rPr lang="en-GB" sz="1200" b="1" dirty="0">
                <a:solidFill>
                  <a:srgbClr val="008C95"/>
                </a:solidFill>
                <a:latin typeface="Arial" panose="020B0604020202020204" pitchFamily="34" charset="0"/>
                <a:cs typeface="Arial" panose="020B0604020202020204" pitchFamily="34" charset="0"/>
              </a:rPr>
              <a:t>Delivering excellent care</a:t>
            </a:r>
          </a:p>
        </p:txBody>
      </p:sp>
      <p:sp>
        <p:nvSpPr>
          <p:cNvPr id="14" name="Rectangle: Rounded Corners 13">
            <a:hlinkClick r:id="rId3" action="ppaction://hlinksldjump"/>
            <a:extLst>
              <a:ext uri="{FF2B5EF4-FFF2-40B4-BE49-F238E27FC236}">
                <a16:creationId xmlns:a16="http://schemas.microsoft.com/office/drawing/2014/main" id="{3EF422CF-2993-13EA-681F-D0408C5146EC}"/>
              </a:ext>
            </a:extLst>
          </p:cNvPr>
          <p:cNvSpPr/>
          <p:nvPr/>
        </p:nvSpPr>
        <p:spPr>
          <a:xfrm rot="10800000" flipV="1">
            <a:off x="8152404" y="-1"/>
            <a:ext cx="2160000" cy="360000"/>
          </a:xfrm>
          <a:prstGeom prst="roundRect">
            <a:avLst/>
          </a:prstGeom>
          <a:solidFill>
            <a:srgbClr val="CACACA">
              <a:alpha val="30000"/>
            </a:srgbClr>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r>
              <a:rPr lang="en-GB" sz="1200" b="1" dirty="0">
                <a:solidFill>
                  <a:srgbClr val="008F9C"/>
                </a:solidFill>
                <a:latin typeface="Arial" panose="020B0604020202020204" pitchFamily="34" charset="0"/>
                <a:cs typeface="Arial" panose="020B0604020202020204" pitchFamily="34" charset="0"/>
              </a:rPr>
              <a:t>Developing myself and others</a:t>
            </a:r>
          </a:p>
        </p:txBody>
      </p:sp>
      <p:sp>
        <p:nvSpPr>
          <p:cNvPr id="101" name="Google Shape;64;p14">
            <a:extLst>
              <a:ext uri="{FF2B5EF4-FFF2-40B4-BE49-F238E27FC236}">
                <a16:creationId xmlns:a16="http://schemas.microsoft.com/office/drawing/2014/main" id="{163D5FF2-DE5E-F75A-8C6C-E285FBBE9269}"/>
              </a:ext>
            </a:extLst>
          </p:cNvPr>
          <p:cNvSpPr txBox="1">
            <a:spLocks/>
          </p:cNvSpPr>
          <p:nvPr/>
        </p:nvSpPr>
        <p:spPr>
          <a:xfrm>
            <a:off x="374159" y="531485"/>
            <a:ext cx="2643361" cy="629970"/>
          </a:xfrm>
          <a:prstGeom prst="rect">
            <a:avLst/>
          </a:prstGeom>
          <a:noFill/>
          <a:ln>
            <a:noFill/>
          </a:ln>
        </p:spPr>
        <p:txBody>
          <a:bodyPr spcFirstLastPara="1" wrap="non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594C"/>
              </a:buClr>
              <a:buSzPts val="2800"/>
              <a:buFont typeface="Arial"/>
              <a:buNone/>
              <a:defRPr sz="2800" b="1" i="0" u="none" strike="noStrike" cap="none">
                <a:solidFill>
                  <a:srgbClr val="00594C"/>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594C"/>
              </a:buClr>
              <a:buSzPts val="2800"/>
              <a:buFont typeface="Arial"/>
              <a:buNone/>
              <a:tabLst/>
              <a:defRPr/>
            </a:pPr>
            <a:r>
              <a:rPr kumimoji="0" lang="en-GB" sz="3200" b="1" i="0" u="none" strike="noStrike" kern="0" cap="none" spc="0" normalizeH="0" baseline="0" noProof="0" dirty="0">
                <a:ln>
                  <a:noFill/>
                </a:ln>
                <a:solidFill>
                  <a:srgbClr val="00A651"/>
                </a:solidFill>
                <a:effectLst/>
                <a:uLnTx/>
                <a:uFillTx/>
                <a:latin typeface="Arial"/>
                <a:cs typeface="Arial"/>
                <a:sym typeface="Arial"/>
              </a:rPr>
              <a:t>Creating a positive working environment</a:t>
            </a:r>
          </a:p>
        </p:txBody>
      </p:sp>
      <p:sp>
        <p:nvSpPr>
          <p:cNvPr id="80" name="TextBox 79">
            <a:extLst>
              <a:ext uri="{FF2B5EF4-FFF2-40B4-BE49-F238E27FC236}">
                <a16:creationId xmlns:a16="http://schemas.microsoft.com/office/drawing/2014/main" id="{256CD4F3-B856-DE65-8B7F-B88A57E70D72}"/>
              </a:ext>
            </a:extLst>
          </p:cNvPr>
          <p:cNvSpPr txBox="1">
            <a:spLocks/>
          </p:cNvSpPr>
          <p:nvPr/>
        </p:nvSpPr>
        <p:spPr>
          <a:xfrm>
            <a:off x="6342974" y="6515544"/>
            <a:ext cx="613140" cy="307777"/>
          </a:xfrm>
          <a:prstGeom prst="rect">
            <a:avLst/>
          </a:prstGeom>
          <a:noFill/>
        </p:spPr>
        <p:txBody>
          <a:bodyPr wrap="square" rtlCol="0">
            <a:spAutoFit/>
          </a:bodyPr>
          <a:lstStyle/>
          <a:p>
            <a:r>
              <a:rPr lang="en-GB" sz="1400" b="1" dirty="0"/>
              <a:t>Key:</a:t>
            </a:r>
          </a:p>
        </p:txBody>
      </p:sp>
      <p:sp>
        <p:nvSpPr>
          <p:cNvPr id="83" name="TextBox 82">
            <a:extLst>
              <a:ext uri="{FF2B5EF4-FFF2-40B4-BE49-F238E27FC236}">
                <a16:creationId xmlns:a16="http://schemas.microsoft.com/office/drawing/2014/main" id="{49F36B4A-2159-D381-8DD9-5E5550BCE1CF}"/>
              </a:ext>
            </a:extLst>
          </p:cNvPr>
          <p:cNvSpPr txBox="1">
            <a:spLocks/>
          </p:cNvSpPr>
          <p:nvPr/>
        </p:nvSpPr>
        <p:spPr>
          <a:xfrm>
            <a:off x="7085234" y="6529780"/>
            <a:ext cx="3049248" cy="261610"/>
          </a:xfrm>
          <a:prstGeom prst="rect">
            <a:avLst/>
          </a:prstGeom>
          <a:noFill/>
        </p:spPr>
        <p:txBody>
          <a:bodyPr wrap="square" rtlCol="0">
            <a:spAutoFit/>
          </a:bodyPr>
          <a:lstStyle/>
          <a:p>
            <a:r>
              <a:rPr lang="en-GB" sz="1100" dirty="0"/>
              <a:t>Your assessment</a:t>
            </a:r>
          </a:p>
        </p:txBody>
      </p:sp>
      <p:sp>
        <p:nvSpPr>
          <p:cNvPr id="84" name="TextBox 83">
            <a:extLst>
              <a:ext uri="{FF2B5EF4-FFF2-40B4-BE49-F238E27FC236}">
                <a16:creationId xmlns:a16="http://schemas.microsoft.com/office/drawing/2014/main" id="{FC1345B9-1462-A5A2-8D70-3157AFB9F226}"/>
              </a:ext>
            </a:extLst>
          </p:cNvPr>
          <p:cNvSpPr txBox="1">
            <a:spLocks/>
          </p:cNvSpPr>
          <p:nvPr/>
        </p:nvSpPr>
        <p:spPr>
          <a:xfrm>
            <a:off x="8537229" y="6510790"/>
            <a:ext cx="2113888" cy="261610"/>
          </a:xfrm>
          <a:prstGeom prst="rect">
            <a:avLst/>
          </a:prstGeom>
          <a:noFill/>
        </p:spPr>
        <p:txBody>
          <a:bodyPr wrap="square" rtlCol="0">
            <a:spAutoFit/>
          </a:bodyPr>
          <a:lstStyle/>
          <a:p>
            <a:r>
              <a:rPr lang="en-GB" sz="1100" dirty="0"/>
              <a:t>Your manager’s assessment</a:t>
            </a:r>
          </a:p>
        </p:txBody>
      </p:sp>
      <p:sp>
        <p:nvSpPr>
          <p:cNvPr id="85" name="Oval 84">
            <a:extLst>
              <a:ext uri="{FF2B5EF4-FFF2-40B4-BE49-F238E27FC236}">
                <a16:creationId xmlns:a16="http://schemas.microsoft.com/office/drawing/2014/main" id="{26353DB1-D316-D7E9-CAF4-F2C3260F5295}"/>
              </a:ext>
            </a:extLst>
          </p:cNvPr>
          <p:cNvSpPr>
            <a:spLocks/>
          </p:cNvSpPr>
          <p:nvPr/>
        </p:nvSpPr>
        <p:spPr>
          <a:xfrm>
            <a:off x="6956114" y="6570584"/>
            <a:ext cx="180000" cy="180000"/>
          </a:xfrm>
          <a:prstGeom prst="ellipse">
            <a:avLst/>
          </a:prstGeom>
          <a:solidFill>
            <a:srgbClr val="008F9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400"/>
          </a:p>
        </p:txBody>
      </p:sp>
      <p:sp>
        <p:nvSpPr>
          <p:cNvPr id="86" name="Oval 85">
            <a:extLst>
              <a:ext uri="{FF2B5EF4-FFF2-40B4-BE49-F238E27FC236}">
                <a16:creationId xmlns:a16="http://schemas.microsoft.com/office/drawing/2014/main" id="{A045A930-1124-3B48-2741-FA756665210A}"/>
              </a:ext>
            </a:extLst>
          </p:cNvPr>
          <p:cNvSpPr>
            <a:spLocks/>
          </p:cNvSpPr>
          <p:nvPr/>
        </p:nvSpPr>
        <p:spPr>
          <a:xfrm>
            <a:off x="8357229" y="6558068"/>
            <a:ext cx="180000" cy="180000"/>
          </a:xfrm>
          <a:prstGeom prst="ellipse">
            <a:avLst/>
          </a:prstGeom>
          <a:solidFill>
            <a:srgbClr val="0068B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400"/>
          </a:p>
        </p:txBody>
      </p:sp>
      <p:sp>
        <p:nvSpPr>
          <p:cNvPr id="2" name="TextBox 1">
            <a:extLst>
              <a:ext uri="{FF2B5EF4-FFF2-40B4-BE49-F238E27FC236}">
                <a16:creationId xmlns:a16="http://schemas.microsoft.com/office/drawing/2014/main" id="{5D371DE5-02BA-D872-DEA0-3277A47E9A78}"/>
              </a:ext>
            </a:extLst>
          </p:cNvPr>
          <p:cNvSpPr txBox="1"/>
          <p:nvPr/>
        </p:nvSpPr>
        <p:spPr>
          <a:xfrm>
            <a:off x="8704565" y="1098871"/>
            <a:ext cx="792000" cy="230832"/>
          </a:xfrm>
          <a:prstGeom prst="rect">
            <a:avLst/>
          </a:prstGeom>
          <a:noFill/>
        </p:spPr>
        <p:txBody>
          <a:bodyPr wrap="square" rtlCol="0">
            <a:spAutoFit/>
          </a:bodyPr>
          <a:lstStyle/>
          <a:p>
            <a:r>
              <a:rPr lang="en-GB" sz="900" dirty="0">
                <a:solidFill>
                  <a:schemeClr val="bg1"/>
                </a:solidFill>
              </a:rPr>
              <a:t>Awareness</a:t>
            </a:r>
          </a:p>
        </p:txBody>
      </p:sp>
      <p:sp>
        <p:nvSpPr>
          <p:cNvPr id="4" name="TextBox 3">
            <a:extLst>
              <a:ext uri="{FF2B5EF4-FFF2-40B4-BE49-F238E27FC236}">
                <a16:creationId xmlns:a16="http://schemas.microsoft.com/office/drawing/2014/main" id="{4D8387F9-A295-3271-6753-FB596FA4B700}"/>
              </a:ext>
            </a:extLst>
          </p:cNvPr>
          <p:cNvSpPr txBox="1"/>
          <p:nvPr/>
        </p:nvSpPr>
        <p:spPr>
          <a:xfrm>
            <a:off x="8704565" y="1098871"/>
            <a:ext cx="792000" cy="230832"/>
          </a:xfrm>
          <a:prstGeom prst="rect">
            <a:avLst/>
          </a:prstGeom>
          <a:noFill/>
        </p:spPr>
        <p:txBody>
          <a:bodyPr wrap="square" rtlCol="0">
            <a:spAutoFit/>
          </a:bodyPr>
          <a:lstStyle/>
          <a:p>
            <a:r>
              <a:rPr lang="en-GB" sz="900" dirty="0">
                <a:solidFill>
                  <a:schemeClr val="bg1"/>
                </a:solidFill>
              </a:rPr>
              <a:t>Awareness</a:t>
            </a:r>
          </a:p>
        </p:txBody>
      </p:sp>
      <p:sp>
        <p:nvSpPr>
          <p:cNvPr id="6" name="TextBox 5">
            <a:extLst>
              <a:ext uri="{FF2B5EF4-FFF2-40B4-BE49-F238E27FC236}">
                <a16:creationId xmlns:a16="http://schemas.microsoft.com/office/drawing/2014/main" id="{D3F4F587-E15D-DCB3-0E29-0C5111298C5C}"/>
              </a:ext>
            </a:extLst>
          </p:cNvPr>
          <p:cNvSpPr txBox="1"/>
          <p:nvPr/>
        </p:nvSpPr>
        <p:spPr>
          <a:xfrm>
            <a:off x="8704565" y="1098871"/>
            <a:ext cx="792000" cy="230832"/>
          </a:xfrm>
          <a:prstGeom prst="rect">
            <a:avLst/>
          </a:prstGeom>
          <a:noFill/>
        </p:spPr>
        <p:txBody>
          <a:bodyPr wrap="square" rtlCol="0">
            <a:spAutoFit/>
          </a:bodyPr>
          <a:lstStyle/>
          <a:p>
            <a:r>
              <a:rPr lang="en-GB" sz="900" dirty="0">
                <a:solidFill>
                  <a:schemeClr val="bg1"/>
                </a:solidFill>
              </a:rPr>
              <a:t>Awareness</a:t>
            </a:r>
          </a:p>
        </p:txBody>
      </p:sp>
      <p:graphicFrame>
        <p:nvGraphicFramePr>
          <p:cNvPr id="3" name="Table 2">
            <a:extLst>
              <a:ext uri="{FF2B5EF4-FFF2-40B4-BE49-F238E27FC236}">
                <a16:creationId xmlns:a16="http://schemas.microsoft.com/office/drawing/2014/main" id="{745B9477-8B06-1584-5C20-5460B11FE011}"/>
              </a:ext>
            </a:extLst>
          </p:cNvPr>
          <p:cNvGraphicFramePr>
            <a:graphicFrameLocks/>
          </p:cNvGraphicFramePr>
          <p:nvPr>
            <p:extLst>
              <p:ext uri="{D42A27DB-BD31-4B8C-83A1-F6EECF244321}">
                <p14:modId xmlns:p14="http://schemas.microsoft.com/office/powerpoint/2010/main" val="448639638"/>
              </p:ext>
            </p:extLst>
          </p:nvPr>
        </p:nvGraphicFramePr>
        <p:xfrm>
          <a:off x="410080" y="1106066"/>
          <a:ext cx="11430090" cy="4643406"/>
        </p:xfrm>
        <a:graphic>
          <a:graphicData uri="http://schemas.openxmlformats.org/drawingml/2006/table">
            <a:tbl>
              <a:tblPr firstRow="1" bandRow="1">
                <a:tableStyleId>{2D5ABB26-0587-4C30-8999-92F81FD0307C}</a:tableStyleId>
              </a:tblPr>
              <a:tblGrid>
                <a:gridCol w="1714990">
                  <a:extLst>
                    <a:ext uri="{9D8B030D-6E8A-4147-A177-3AD203B41FA5}">
                      <a16:colId xmlns:a16="http://schemas.microsoft.com/office/drawing/2014/main" val="3254862737"/>
                    </a:ext>
                  </a:extLst>
                </a:gridCol>
                <a:gridCol w="3574474">
                  <a:extLst>
                    <a:ext uri="{9D8B030D-6E8A-4147-A177-3AD203B41FA5}">
                      <a16:colId xmlns:a16="http://schemas.microsoft.com/office/drawing/2014/main" val="3537765484"/>
                    </a:ext>
                  </a:extLst>
                </a:gridCol>
                <a:gridCol w="710456">
                  <a:extLst>
                    <a:ext uri="{9D8B030D-6E8A-4147-A177-3AD203B41FA5}">
                      <a16:colId xmlns:a16="http://schemas.microsoft.com/office/drawing/2014/main" val="3438896397"/>
                    </a:ext>
                  </a:extLst>
                </a:gridCol>
                <a:gridCol w="3445956">
                  <a:extLst>
                    <a:ext uri="{9D8B030D-6E8A-4147-A177-3AD203B41FA5}">
                      <a16:colId xmlns:a16="http://schemas.microsoft.com/office/drawing/2014/main" val="2338770642"/>
                    </a:ext>
                  </a:extLst>
                </a:gridCol>
                <a:gridCol w="1984214">
                  <a:extLst>
                    <a:ext uri="{9D8B030D-6E8A-4147-A177-3AD203B41FA5}">
                      <a16:colId xmlns:a16="http://schemas.microsoft.com/office/drawing/2014/main" val="3715099055"/>
                    </a:ext>
                  </a:extLst>
                </a:gridCol>
              </a:tblGrid>
              <a:tr h="536462">
                <a:tc>
                  <a:txBody>
                    <a:bodyPr/>
                    <a:lstStyle/>
                    <a:p>
                      <a:endParaRPr lang="en-GB" sz="1200" b="1" dirty="0">
                        <a:solidFill>
                          <a:srgbClr val="0068B3"/>
                        </a:solidFill>
                        <a:latin typeface="Arial" panose="020B0604020202020204" pitchFamily="34" charset="0"/>
                        <a:cs typeface="Arial" panose="020B0604020202020204" pitchFamily="34" charset="0"/>
                      </a:endParaRPr>
                    </a:p>
                    <a:p>
                      <a:r>
                        <a:rPr lang="en-GB" sz="1200" b="1" dirty="0">
                          <a:solidFill>
                            <a:srgbClr val="0068B3"/>
                          </a:solidFill>
                          <a:latin typeface="Arial" panose="020B0604020202020204" pitchFamily="34" charset="0"/>
                          <a:cs typeface="Arial" panose="020B0604020202020204" pitchFamily="34" charset="0"/>
                        </a:rPr>
                        <a:t>Knowledge or skill</a:t>
                      </a:r>
                    </a:p>
                  </a:txBody>
                  <a:tcPr>
                    <a:lnB w="12700" cap="flat" cmpd="sng" algn="ctr">
                      <a:solidFill>
                        <a:schemeClr val="tx1"/>
                      </a:solidFill>
                      <a:prstDash val="solid"/>
                      <a:round/>
                      <a:headEnd type="none" w="med" len="med"/>
                      <a:tailEnd type="none" w="med" len="med"/>
                    </a:lnB>
                  </a:tcPr>
                </a:tc>
                <a:tc>
                  <a:txBody>
                    <a:bodyPr/>
                    <a:lstStyle/>
                    <a:p>
                      <a:r>
                        <a:rPr lang="en-GB" sz="1400" b="1" dirty="0">
                          <a:latin typeface="Arial" panose="020B0604020202020204" pitchFamily="34" charset="0"/>
                          <a:cs typeface="Arial" panose="020B0604020202020204" pitchFamily="34" charset="0"/>
                        </a:rPr>
                        <a:t>         </a:t>
                      </a:r>
                    </a:p>
                    <a:p>
                      <a:r>
                        <a:rPr lang="en-GB" sz="1400" b="1" dirty="0">
                          <a:solidFill>
                            <a:srgbClr val="0068B3"/>
                          </a:solidFill>
                          <a:latin typeface="Arial" panose="020B0604020202020204" pitchFamily="34" charset="0"/>
                          <a:cs typeface="Arial" panose="020B0604020202020204" pitchFamily="34" charset="0"/>
                        </a:rPr>
                        <a:t>         </a:t>
                      </a:r>
                      <a:r>
                        <a:rPr lang="en-GB" sz="1200" b="1" dirty="0">
                          <a:solidFill>
                            <a:srgbClr val="0068B3"/>
                          </a:solidFill>
                          <a:latin typeface="Arial" panose="020B0604020202020204" pitchFamily="34" charset="0"/>
                          <a:cs typeface="Arial" panose="020B0604020202020204" pitchFamily="34" charset="0"/>
                        </a:rPr>
                        <a:t>Detail</a:t>
                      </a:r>
                    </a:p>
                  </a:txBody>
                  <a:tcPr>
                    <a:lnB w="12700" cap="flat" cmpd="sng" algn="ctr">
                      <a:solidFill>
                        <a:schemeClr val="tx1"/>
                      </a:solidFill>
                      <a:prstDash val="solid"/>
                      <a:round/>
                      <a:headEnd type="none" w="med" len="med"/>
                      <a:tailEnd type="none" w="med" len="med"/>
                    </a:lnB>
                  </a:tcPr>
                </a:tc>
                <a:tc>
                  <a:txBody>
                    <a:bodyPr/>
                    <a:lstStyle/>
                    <a:p>
                      <a:endParaRPr lang="en-GB" sz="1400" b="1">
                        <a:latin typeface="Arial" panose="020B0604020202020204" pitchFamily="34" charset="0"/>
                        <a:cs typeface="Arial" panose="020B0604020202020204" pitchFamily="34" charset="0"/>
                      </a:endParaRPr>
                    </a:p>
                  </a:txBody>
                  <a:tcPr>
                    <a:lnB w="12700" cap="flat" cmpd="sng" algn="ctr">
                      <a:solidFill>
                        <a:schemeClr val="tx1"/>
                      </a:solidFill>
                      <a:prstDash val="solid"/>
                      <a:round/>
                      <a:headEnd type="none" w="med" len="med"/>
                      <a:tailEnd type="none" w="med" len="med"/>
                    </a:lnB>
                  </a:tcPr>
                </a:tc>
                <a:tc>
                  <a:txBody>
                    <a:bodyPr/>
                    <a:lstStyle/>
                    <a:p>
                      <a:endParaRPr lang="en-GB" sz="1400" b="1" dirty="0"/>
                    </a:p>
                    <a:p>
                      <a:r>
                        <a:rPr lang="en-GB" sz="1200" b="1" dirty="0">
                          <a:solidFill>
                            <a:srgbClr val="0068B3"/>
                          </a:solidFill>
                          <a:latin typeface="Arial" panose="020B0604020202020204" pitchFamily="34" charset="0"/>
                          <a:cs typeface="Arial" panose="020B0604020202020204" pitchFamily="34" charset="0"/>
                        </a:rPr>
                        <a:t>Stages of skills development </a:t>
                      </a:r>
                    </a:p>
                  </a:txBody>
                  <a:tcPr>
                    <a:lnB w="12700" cap="flat" cmpd="sng" algn="ctr">
                      <a:solidFill>
                        <a:schemeClr val="tx1"/>
                      </a:solidFill>
                      <a:prstDash val="solid"/>
                      <a:round/>
                      <a:headEnd type="none" w="med" len="med"/>
                      <a:tailEnd type="none" w="med" len="med"/>
                    </a:lnB>
                  </a:tcPr>
                </a:tc>
                <a:tc>
                  <a:txBody>
                    <a:bodyPr/>
                    <a:lstStyle/>
                    <a:p>
                      <a:endParaRPr lang="en-GB" sz="1400" b="1" dirty="0"/>
                    </a:p>
                    <a:p>
                      <a:r>
                        <a:rPr lang="en-GB" sz="1200" b="1" dirty="0">
                          <a:solidFill>
                            <a:srgbClr val="0068B3"/>
                          </a:solidFill>
                          <a:latin typeface="Arial" panose="020B0604020202020204" pitchFamily="34" charset="0"/>
                          <a:cs typeface="Arial" panose="020B0604020202020204" pitchFamily="34" charset="0"/>
                        </a:rPr>
                        <a:t>Notes</a:t>
                      </a:r>
                    </a:p>
                  </a:txBody>
                  <a:tcP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72728271"/>
                  </a:ext>
                </a:extLst>
              </a:tr>
              <a:tr h="1207652">
                <a:tc>
                  <a:txBody>
                    <a:bodyPr/>
                    <a:lstStyle/>
                    <a:p>
                      <a:pPr marL="0" marR="0" lvl="0"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r>
                        <a:rPr kumimoji="0" lang="en-GB" sz="12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Understanding how to work in collaboration</a:t>
                      </a: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742950" lvl="1" indent="-285750">
                        <a:buFont typeface="Wingdings" panose="05000000000000000000" pitchFamily="2" charset="2"/>
                        <a:buChar char="§"/>
                      </a:pPr>
                      <a:r>
                        <a:rPr lang="en-GB" sz="1050" b="0" i="0" strike="noStrike" kern="1200" dirty="0">
                          <a:solidFill>
                            <a:schemeClr val="tx1"/>
                          </a:solidFill>
                          <a:effectLst/>
                          <a:latin typeface="Arial" panose="020B0604020202020204" pitchFamily="34" charset="0"/>
                          <a:ea typeface="+mn-ea"/>
                          <a:cs typeface="Arial" panose="020B0604020202020204" pitchFamily="34" charset="0"/>
                        </a:rPr>
                        <a:t>Be able to work in partnership with multi-agency teams including internal and external professionals to develop and deliver activities</a:t>
                      </a:r>
                    </a:p>
                    <a:p>
                      <a:pPr marL="742950" lvl="1" indent="-285750">
                        <a:buFont typeface="Wingdings" panose="05000000000000000000" pitchFamily="2" charset="2"/>
                        <a:buChar char="§"/>
                      </a:pPr>
                      <a:r>
                        <a:rPr lang="en-GB" sz="1050" b="0" i="0" strike="noStrike" kern="1200" dirty="0">
                          <a:solidFill>
                            <a:schemeClr val="tx1"/>
                          </a:solidFill>
                          <a:effectLst/>
                          <a:latin typeface="Arial" panose="020B0604020202020204" pitchFamily="34" charset="0"/>
                          <a:ea typeface="+mn-ea"/>
                          <a:cs typeface="Arial" panose="020B0604020202020204" pitchFamily="34" charset="0"/>
                        </a:rPr>
                        <a:t>Be able to contribute to decision making relating to how activities are used to enhance care in your setting</a:t>
                      </a:r>
                    </a:p>
                    <a:p>
                      <a:pPr marL="742950" lvl="1" indent="-285750">
                        <a:buFont typeface="Wingdings" panose="05000000000000000000" pitchFamily="2" charset="2"/>
                        <a:buChar char="§"/>
                      </a:pPr>
                      <a:r>
                        <a:rPr lang="en-GB" sz="1050" b="0" i="0" strike="noStrike" kern="1200" dirty="0">
                          <a:solidFill>
                            <a:schemeClr val="tx1"/>
                          </a:solidFill>
                          <a:effectLst/>
                          <a:latin typeface="Arial" panose="020B0604020202020204" pitchFamily="34" charset="0"/>
                          <a:ea typeface="+mn-ea"/>
                          <a:cs typeface="Arial" panose="020B0604020202020204" pitchFamily="34" charset="0"/>
                        </a:rPr>
                        <a:t>Understand the importance of safe digital communication that protects individuals’ data and privacy</a:t>
                      </a: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285750" indent="-285750">
                        <a:buFont typeface="Arial" panose="020B0604020202020204" pitchFamily="34" charset="0"/>
                        <a:buChar char="•"/>
                      </a:pPr>
                      <a:endParaRPr lang="en-GB" sz="1000" b="0" i="0" kern="1200" dirty="0">
                        <a:solidFill>
                          <a:schemeClr val="tx1"/>
                        </a:solidFill>
                        <a:effectLst/>
                        <a:latin typeface="+mn-lt"/>
                        <a:ea typeface="+mn-ea"/>
                        <a:cs typeface="+mn-cs"/>
                      </a:endParaRP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285750" indent="-285750">
                        <a:buFont typeface="Arial" panose="020B0604020202020204" pitchFamily="34" charset="0"/>
                        <a:buChar char="•"/>
                      </a:pPr>
                      <a:endParaRPr lang="en-GB" sz="1600" b="0" i="0" kern="1200" dirty="0">
                        <a:solidFill>
                          <a:schemeClr val="tx1"/>
                        </a:solidFill>
                        <a:effectLst/>
                        <a:latin typeface="+mn-lt"/>
                        <a:ea typeface="+mn-ea"/>
                        <a:cs typeface="+mn-cs"/>
                      </a:endParaRP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indent="0">
                        <a:buFont typeface="Arial" panose="020B0604020202020204" pitchFamily="34" charset="0"/>
                        <a:buNone/>
                      </a:pPr>
                      <a:endParaRPr lang="en-GB" sz="1050" b="0" i="0" kern="1200" dirty="0">
                        <a:solidFill>
                          <a:schemeClr val="bg2">
                            <a:lumMod val="50000"/>
                          </a:schemeClr>
                        </a:solidFill>
                        <a:effectLst/>
                        <a:latin typeface="+mn-lt"/>
                        <a:ea typeface="+mn-ea"/>
                        <a:cs typeface="+mn-cs"/>
                      </a:endParaRP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7700044"/>
                  </a:ext>
                </a:extLst>
              </a:tr>
              <a:tr h="1207652">
                <a:tc>
                  <a:txBody>
                    <a:bodyPr/>
                    <a:lstStyle/>
                    <a:p>
                      <a:r>
                        <a:rPr lang="en-GB" sz="1200" b="1" dirty="0">
                          <a:latin typeface="Arial" panose="020B0604020202020204" pitchFamily="34" charset="0"/>
                          <a:cs typeface="Arial" panose="020B0604020202020204" pitchFamily="34" charset="0"/>
                        </a:rPr>
                        <a:t>Managing your time</a:t>
                      </a: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742950" lvl="1" indent="-285750">
                        <a:buFont typeface="Wingdings" panose="05000000000000000000" pitchFamily="2" charset="2"/>
                        <a:buChar char="§"/>
                      </a:pPr>
                      <a:r>
                        <a:rPr lang="en-GB" sz="1050" b="0" i="0" strike="noStrike" kern="1200" dirty="0">
                          <a:solidFill>
                            <a:schemeClr val="tx1"/>
                          </a:solidFill>
                          <a:effectLst/>
                          <a:latin typeface="Arial" panose="020B0604020202020204" pitchFamily="34" charset="0"/>
                          <a:ea typeface="+mn-ea"/>
                          <a:cs typeface="Arial" panose="020B0604020202020204" pitchFamily="34" charset="0"/>
                        </a:rPr>
                        <a:t>Be able to manage caseloads, documentation, and service delivery efficiently</a:t>
                      </a:r>
                    </a:p>
                    <a:p>
                      <a:pPr marL="742950" lvl="1" indent="-285750">
                        <a:buFont typeface="Wingdings" panose="05000000000000000000" pitchFamily="2" charset="2"/>
                        <a:buChar char="§"/>
                      </a:pPr>
                      <a:r>
                        <a:rPr lang="en-GB" sz="1050" b="0" i="0" strike="noStrike" kern="1200" dirty="0">
                          <a:solidFill>
                            <a:schemeClr val="tx1"/>
                          </a:solidFill>
                          <a:effectLst/>
                          <a:latin typeface="Arial" panose="020B0604020202020204" pitchFamily="34" charset="0"/>
                          <a:ea typeface="+mn-ea"/>
                          <a:cs typeface="Arial" panose="020B0604020202020204" pitchFamily="34" charset="0"/>
                        </a:rPr>
                        <a:t>Understand when additional support is required and where to escalate concerns</a:t>
                      </a: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indent="0">
                        <a:buFont typeface="Arial" panose="020B0604020202020204" pitchFamily="34" charset="0"/>
                        <a:buNone/>
                      </a:pPr>
                      <a:endParaRPr lang="en-GB" sz="1000" b="0" i="0" kern="1200" dirty="0">
                        <a:solidFill>
                          <a:schemeClr val="tx1"/>
                        </a:solidFill>
                        <a:effectLst/>
                        <a:latin typeface="+mn-lt"/>
                        <a:ea typeface="+mn-ea"/>
                        <a:cs typeface="+mn-cs"/>
                      </a:endParaRP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indent="0">
                        <a:buFont typeface="Arial" panose="020B0604020202020204" pitchFamily="34" charset="0"/>
                        <a:buNone/>
                      </a:pPr>
                      <a:endParaRPr lang="en-GB" sz="1600" b="0" i="0" kern="1200" dirty="0">
                        <a:solidFill>
                          <a:schemeClr val="tx1"/>
                        </a:solidFill>
                        <a:effectLst/>
                        <a:latin typeface="+mn-lt"/>
                        <a:ea typeface="+mn-ea"/>
                        <a:cs typeface="+mn-cs"/>
                      </a:endParaRP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indent="0">
                        <a:buFont typeface="Arial" panose="020B0604020202020204" pitchFamily="34" charset="0"/>
                        <a:buNone/>
                      </a:pPr>
                      <a:endParaRPr lang="en-GB" sz="1050" b="0" i="0" kern="1200" dirty="0">
                        <a:solidFill>
                          <a:schemeClr val="bg2">
                            <a:lumMod val="50000"/>
                          </a:schemeClr>
                        </a:solidFill>
                        <a:effectLst/>
                        <a:latin typeface="+mn-lt"/>
                        <a:ea typeface="+mn-ea"/>
                        <a:cs typeface="+mn-cs"/>
                      </a:endParaRP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406772505"/>
                  </a:ext>
                </a:extLst>
              </a:tr>
              <a:tr h="1207652">
                <a:tc>
                  <a:txBody>
                    <a:bodyPr/>
                    <a:lstStyle/>
                    <a:p>
                      <a:pPr marL="0" marR="0" lvl="0"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r>
                        <a:rPr kumimoji="0" lang="en-GB" sz="12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Understanding how to communicate effectively</a:t>
                      </a:r>
                    </a:p>
                    <a:p>
                      <a:pPr marL="0" marR="0" lvl="0"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endParaRPr kumimoji="0" lang="en-GB" sz="12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742950" lvl="1" indent="-285750">
                        <a:buFont typeface="Wingdings" panose="05000000000000000000" pitchFamily="2" charset="2"/>
                        <a:buChar char="§"/>
                      </a:pPr>
                      <a:r>
                        <a:rPr lang="en-GB" sz="1050" b="0" i="0" strike="noStrike" kern="1200" dirty="0">
                          <a:solidFill>
                            <a:schemeClr val="tx1"/>
                          </a:solidFill>
                          <a:effectLst/>
                          <a:latin typeface="Arial" panose="020B0604020202020204" pitchFamily="34" charset="0"/>
                          <a:ea typeface="+mn-ea"/>
                          <a:cs typeface="Arial" panose="020B0604020202020204" pitchFamily="34" charset="0"/>
                        </a:rPr>
                        <a:t>Have clear, empathetic communication with individuals, carers, and professionals</a:t>
                      </a:r>
                    </a:p>
                    <a:p>
                      <a:pPr marL="742950" lvl="1" indent="-285750">
                        <a:buFont typeface="Wingdings" panose="05000000000000000000" pitchFamily="2" charset="2"/>
                        <a:buChar char="§"/>
                      </a:pPr>
                      <a:r>
                        <a:rPr lang="en-GB" sz="1050" b="0" i="0" strike="noStrike" kern="1200" dirty="0">
                          <a:solidFill>
                            <a:schemeClr val="tx1"/>
                          </a:solidFill>
                          <a:effectLst/>
                          <a:latin typeface="Arial" panose="020B0604020202020204" pitchFamily="34" charset="0"/>
                          <a:ea typeface="+mn-ea"/>
                          <a:cs typeface="Arial" panose="020B0604020202020204" pitchFamily="34" charset="0"/>
                        </a:rPr>
                        <a:t>Be able to adapt your communication style to meet diverse needs and ensure accessibility and understanding for all</a:t>
                      </a: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indent="0">
                        <a:buFont typeface="Arial" panose="020B0604020202020204" pitchFamily="34" charset="0"/>
                        <a:buNone/>
                      </a:pPr>
                      <a:endParaRPr lang="en-GB" sz="1000" b="0" i="0" kern="1200" dirty="0">
                        <a:solidFill>
                          <a:schemeClr val="tx1"/>
                        </a:solidFill>
                        <a:effectLst/>
                        <a:latin typeface="+mn-lt"/>
                        <a:ea typeface="+mn-ea"/>
                        <a:cs typeface="+mn-cs"/>
                      </a:endParaRP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indent="0">
                        <a:buFont typeface="Arial" panose="020B0604020202020204" pitchFamily="34" charset="0"/>
                        <a:buNone/>
                      </a:pPr>
                      <a:endParaRPr lang="en-GB" sz="1600" b="0" i="0" kern="1200" dirty="0">
                        <a:solidFill>
                          <a:schemeClr val="tx1"/>
                        </a:solidFill>
                        <a:effectLst/>
                        <a:latin typeface="+mn-lt"/>
                        <a:ea typeface="+mn-ea"/>
                        <a:cs typeface="+mn-cs"/>
                      </a:endParaRP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indent="0">
                        <a:buFont typeface="Arial" panose="020B0604020202020204" pitchFamily="34" charset="0"/>
                        <a:buNone/>
                      </a:pPr>
                      <a:endParaRPr lang="en-GB" sz="1050" b="0" i="0" kern="1200" dirty="0">
                        <a:solidFill>
                          <a:schemeClr val="bg2">
                            <a:lumMod val="50000"/>
                          </a:schemeClr>
                        </a:solidFill>
                        <a:effectLst/>
                        <a:latin typeface="+mn-lt"/>
                        <a:ea typeface="+mn-ea"/>
                        <a:cs typeface="+mn-cs"/>
                      </a:endParaRP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152735429"/>
                  </a:ext>
                </a:extLst>
              </a:tr>
            </a:tbl>
          </a:graphicData>
        </a:graphic>
      </p:graphicFrame>
      <p:sp>
        <p:nvSpPr>
          <p:cNvPr id="17" name="TextBox 16">
            <a:extLst>
              <a:ext uri="{FF2B5EF4-FFF2-40B4-BE49-F238E27FC236}">
                <a16:creationId xmlns:a16="http://schemas.microsoft.com/office/drawing/2014/main" id="{C9589766-49A2-76FB-BC23-BD1EF92F0FAB}"/>
              </a:ext>
            </a:extLst>
          </p:cNvPr>
          <p:cNvSpPr txBox="1"/>
          <p:nvPr/>
        </p:nvSpPr>
        <p:spPr>
          <a:xfrm>
            <a:off x="8704565" y="1618418"/>
            <a:ext cx="792000" cy="230832"/>
          </a:xfrm>
          <a:prstGeom prst="rect">
            <a:avLst/>
          </a:prstGeom>
          <a:noFill/>
        </p:spPr>
        <p:txBody>
          <a:bodyPr wrap="square" rtlCol="0">
            <a:spAutoFit/>
          </a:bodyPr>
          <a:lstStyle/>
          <a:p>
            <a:r>
              <a:rPr lang="en-GB" sz="900" dirty="0">
                <a:solidFill>
                  <a:schemeClr val="bg1"/>
                </a:solidFill>
              </a:rPr>
              <a:t>Awareness</a:t>
            </a:r>
          </a:p>
        </p:txBody>
      </p:sp>
      <p:sp>
        <p:nvSpPr>
          <p:cNvPr id="18" name="TextBox 17">
            <a:extLst>
              <a:ext uri="{FF2B5EF4-FFF2-40B4-BE49-F238E27FC236}">
                <a16:creationId xmlns:a16="http://schemas.microsoft.com/office/drawing/2014/main" id="{4527AA00-935C-14D9-A307-0D229BEECE78}"/>
              </a:ext>
            </a:extLst>
          </p:cNvPr>
          <p:cNvSpPr txBox="1"/>
          <p:nvPr/>
        </p:nvSpPr>
        <p:spPr>
          <a:xfrm>
            <a:off x="8704565" y="1618418"/>
            <a:ext cx="792000" cy="230832"/>
          </a:xfrm>
          <a:prstGeom prst="rect">
            <a:avLst/>
          </a:prstGeom>
          <a:noFill/>
        </p:spPr>
        <p:txBody>
          <a:bodyPr wrap="square" rtlCol="0">
            <a:spAutoFit/>
          </a:bodyPr>
          <a:lstStyle/>
          <a:p>
            <a:r>
              <a:rPr lang="en-GB" sz="900" dirty="0">
                <a:solidFill>
                  <a:schemeClr val="bg1"/>
                </a:solidFill>
              </a:rPr>
              <a:t>Awareness</a:t>
            </a:r>
          </a:p>
        </p:txBody>
      </p:sp>
      <p:sp>
        <p:nvSpPr>
          <p:cNvPr id="19" name="TextBox 18">
            <a:extLst>
              <a:ext uri="{FF2B5EF4-FFF2-40B4-BE49-F238E27FC236}">
                <a16:creationId xmlns:a16="http://schemas.microsoft.com/office/drawing/2014/main" id="{78FF74E6-EDAE-536B-A366-948E839322DC}"/>
              </a:ext>
            </a:extLst>
          </p:cNvPr>
          <p:cNvSpPr txBox="1"/>
          <p:nvPr/>
        </p:nvSpPr>
        <p:spPr>
          <a:xfrm>
            <a:off x="8704565" y="1452162"/>
            <a:ext cx="792000" cy="230832"/>
          </a:xfrm>
          <a:prstGeom prst="rect">
            <a:avLst/>
          </a:prstGeom>
          <a:noFill/>
        </p:spPr>
        <p:txBody>
          <a:bodyPr wrap="square" rtlCol="0">
            <a:spAutoFit/>
          </a:bodyPr>
          <a:lstStyle/>
          <a:p>
            <a:r>
              <a:rPr lang="en-GB" sz="900" dirty="0">
                <a:solidFill>
                  <a:schemeClr val="bg1"/>
                </a:solidFill>
              </a:rPr>
              <a:t>Awareness</a:t>
            </a:r>
          </a:p>
        </p:txBody>
      </p:sp>
      <p:grpSp>
        <p:nvGrpSpPr>
          <p:cNvPr id="20" name="Group 19">
            <a:extLst>
              <a:ext uri="{FF2B5EF4-FFF2-40B4-BE49-F238E27FC236}">
                <a16:creationId xmlns:a16="http://schemas.microsoft.com/office/drawing/2014/main" id="{0E3EFF1D-D044-CF76-C93B-3822E2BB2A7C}"/>
              </a:ext>
            </a:extLst>
          </p:cNvPr>
          <p:cNvGrpSpPr/>
          <p:nvPr/>
        </p:nvGrpSpPr>
        <p:grpSpPr>
          <a:xfrm>
            <a:off x="5976065" y="1846870"/>
            <a:ext cx="3827594" cy="646668"/>
            <a:chOff x="6090704" y="3952941"/>
            <a:chExt cx="3827594" cy="646668"/>
          </a:xfrm>
        </p:grpSpPr>
        <p:sp>
          <p:nvSpPr>
            <p:cNvPr id="21" name="Oval 20">
              <a:extLst>
                <a:ext uri="{FF2B5EF4-FFF2-40B4-BE49-F238E27FC236}">
                  <a16:creationId xmlns:a16="http://schemas.microsoft.com/office/drawing/2014/main" id="{86FBFEE9-E986-7075-9E29-4707681E1E62}"/>
                </a:ext>
              </a:extLst>
            </p:cNvPr>
            <p:cNvSpPr/>
            <p:nvPr/>
          </p:nvSpPr>
          <p:spPr>
            <a:xfrm>
              <a:off x="6090704" y="4344748"/>
              <a:ext cx="180000" cy="180000"/>
            </a:xfrm>
            <a:prstGeom prst="ellipse">
              <a:avLst/>
            </a:prstGeom>
            <a:solidFill>
              <a:srgbClr val="0068B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400"/>
            </a:p>
          </p:txBody>
        </p:sp>
        <p:sp>
          <p:nvSpPr>
            <p:cNvPr id="22" name="Oval 21">
              <a:extLst>
                <a:ext uri="{FF2B5EF4-FFF2-40B4-BE49-F238E27FC236}">
                  <a16:creationId xmlns:a16="http://schemas.microsoft.com/office/drawing/2014/main" id="{0EF248A5-7BDD-5B05-0ABC-E37B004DFA6E}"/>
                </a:ext>
              </a:extLst>
            </p:cNvPr>
            <p:cNvSpPr/>
            <p:nvPr/>
          </p:nvSpPr>
          <p:spPr>
            <a:xfrm>
              <a:off x="6426443" y="4346008"/>
              <a:ext cx="180000" cy="180000"/>
            </a:xfrm>
            <a:prstGeom prst="ellipse">
              <a:avLst/>
            </a:prstGeom>
            <a:solidFill>
              <a:srgbClr val="008F9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400"/>
            </a:p>
          </p:txBody>
        </p:sp>
        <p:grpSp>
          <p:nvGrpSpPr>
            <p:cNvPr id="23" name="Group 22">
              <a:extLst>
                <a:ext uri="{FF2B5EF4-FFF2-40B4-BE49-F238E27FC236}">
                  <a16:creationId xmlns:a16="http://schemas.microsoft.com/office/drawing/2014/main" id="{E716BD6F-0779-96BD-8252-FF50F4FC014F}"/>
                </a:ext>
              </a:extLst>
            </p:cNvPr>
            <p:cNvGrpSpPr/>
            <p:nvPr/>
          </p:nvGrpSpPr>
          <p:grpSpPr>
            <a:xfrm>
              <a:off x="6290207" y="3952941"/>
              <a:ext cx="3628091" cy="646668"/>
              <a:chOff x="3706661" y="2326116"/>
              <a:chExt cx="4441515" cy="559265"/>
            </a:xfrm>
          </p:grpSpPr>
          <p:grpSp>
            <p:nvGrpSpPr>
              <p:cNvPr id="24" name="Group 23">
                <a:extLst>
                  <a:ext uri="{FF2B5EF4-FFF2-40B4-BE49-F238E27FC236}">
                    <a16:creationId xmlns:a16="http://schemas.microsoft.com/office/drawing/2014/main" id="{4358D002-E342-8BFF-10D2-94A6254DF057}"/>
                  </a:ext>
                </a:extLst>
              </p:cNvPr>
              <p:cNvGrpSpPr/>
              <p:nvPr/>
            </p:nvGrpSpPr>
            <p:grpSpPr>
              <a:xfrm>
                <a:off x="4200749" y="2631808"/>
                <a:ext cx="3448967" cy="253573"/>
                <a:chOff x="7998846" y="1867220"/>
                <a:chExt cx="3448967" cy="253573"/>
              </a:xfrm>
            </p:grpSpPr>
            <p:cxnSp>
              <p:nvCxnSpPr>
                <p:cNvPr id="33" name="Straight Connector 32">
                  <a:extLst>
                    <a:ext uri="{FF2B5EF4-FFF2-40B4-BE49-F238E27FC236}">
                      <a16:creationId xmlns:a16="http://schemas.microsoft.com/office/drawing/2014/main" id="{978D82A8-2EFA-8C3D-8769-B1C990134D8B}"/>
                    </a:ext>
                  </a:extLst>
                </p:cNvPr>
                <p:cNvCxnSpPr/>
                <p:nvPr/>
              </p:nvCxnSpPr>
              <p:spPr>
                <a:xfrm>
                  <a:off x="7998846" y="2002709"/>
                  <a:ext cx="3448967"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CFD53155-48B2-5FE6-E010-5A67F8DBBFEF}"/>
                    </a:ext>
                  </a:extLst>
                </p:cNvPr>
                <p:cNvCxnSpPr/>
                <p:nvPr/>
              </p:nvCxnSpPr>
              <p:spPr>
                <a:xfrm>
                  <a:off x="7998846" y="1867220"/>
                  <a:ext cx="0" cy="25357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2C70B191-A3F4-9B7F-E219-0519D00ECA72}"/>
                    </a:ext>
                  </a:extLst>
                </p:cNvPr>
                <p:cNvCxnSpPr/>
                <p:nvPr/>
              </p:nvCxnSpPr>
              <p:spPr>
                <a:xfrm>
                  <a:off x="11447813" y="1867220"/>
                  <a:ext cx="0" cy="25357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C189091B-9339-3168-6EB7-39C2F63E7026}"/>
                    </a:ext>
                  </a:extLst>
                </p:cNvPr>
                <p:cNvCxnSpPr/>
                <p:nvPr/>
              </p:nvCxnSpPr>
              <p:spPr>
                <a:xfrm flipV="1">
                  <a:off x="9734351" y="1934911"/>
                  <a:ext cx="0" cy="13559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CBEB7678-DD64-DDBD-F5E7-951F8EE82DD8}"/>
                    </a:ext>
                  </a:extLst>
                </p:cNvPr>
                <p:cNvCxnSpPr/>
                <p:nvPr/>
              </p:nvCxnSpPr>
              <p:spPr>
                <a:xfrm flipV="1">
                  <a:off x="10544225" y="1934911"/>
                  <a:ext cx="0" cy="13559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1083E498-ABEB-4159-6515-7E687EFCBF51}"/>
                    </a:ext>
                  </a:extLst>
                </p:cNvPr>
                <p:cNvCxnSpPr/>
                <p:nvPr/>
              </p:nvCxnSpPr>
              <p:spPr>
                <a:xfrm flipV="1">
                  <a:off x="8869089" y="1934911"/>
                  <a:ext cx="0" cy="13559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28" name="TextBox 27">
                <a:extLst>
                  <a:ext uri="{FF2B5EF4-FFF2-40B4-BE49-F238E27FC236}">
                    <a16:creationId xmlns:a16="http://schemas.microsoft.com/office/drawing/2014/main" id="{2C5B8B5E-FE87-0337-369D-7DFD8F1C1024}"/>
                  </a:ext>
                </a:extLst>
              </p:cNvPr>
              <p:cNvSpPr txBox="1"/>
              <p:nvPr/>
            </p:nvSpPr>
            <p:spPr>
              <a:xfrm>
                <a:off x="4574648" y="2326116"/>
                <a:ext cx="969568" cy="244338"/>
              </a:xfrm>
              <a:prstGeom prst="rect">
                <a:avLst/>
              </a:prstGeom>
              <a:noFill/>
            </p:spPr>
            <p:txBody>
              <a:bodyPr wrap="square" rtlCol="0">
                <a:spAutoFit/>
              </a:bodyPr>
              <a:lstStyle/>
              <a:p>
                <a:r>
                  <a:rPr lang="en-GB" sz="900" dirty="0"/>
                  <a:t>Awareness</a:t>
                </a:r>
              </a:p>
            </p:txBody>
          </p:sp>
          <p:sp>
            <p:nvSpPr>
              <p:cNvPr id="29" name="TextBox 28">
                <a:extLst>
                  <a:ext uri="{FF2B5EF4-FFF2-40B4-BE49-F238E27FC236}">
                    <a16:creationId xmlns:a16="http://schemas.microsoft.com/office/drawing/2014/main" id="{405924ED-E87E-F821-89D5-EA997A60B90B}"/>
                  </a:ext>
                </a:extLst>
              </p:cNvPr>
              <p:cNvSpPr txBox="1"/>
              <p:nvPr/>
            </p:nvSpPr>
            <p:spPr>
              <a:xfrm>
                <a:off x="7178608" y="2326116"/>
                <a:ext cx="969568" cy="244338"/>
              </a:xfrm>
              <a:prstGeom prst="rect">
                <a:avLst/>
              </a:prstGeom>
              <a:noFill/>
            </p:spPr>
            <p:txBody>
              <a:bodyPr wrap="square" rtlCol="0">
                <a:spAutoFit/>
              </a:bodyPr>
              <a:lstStyle/>
              <a:p>
                <a:pPr algn="ctr"/>
                <a:r>
                  <a:rPr lang="en-GB" sz="900"/>
                  <a:t>Expert</a:t>
                </a:r>
              </a:p>
            </p:txBody>
          </p:sp>
          <p:sp>
            <p:nvSpPr>
              <p:cNvPr id="30" name="TextBox 29">
                <a:extLst>
                  <a:ext uri="{FF2B5EF4-FFF2-40B4-BE49-F238E27FC236}">
                    <a16:creationId xmlns:a16="http://schemas.microsoft.com/office/drawing/2014/main" id="{F89C6111-C6D5-041D-7290-4E63971DF96E}"/>
                  </a:ext>
                </a:extLst>
              </p:cNvPr>
              <p:cNvSpPr txBox="1"/>
              <p:nvPr/>
            </p:nvSpPr>
            <p:spPr>
              <a:xfrm>
                <a:off x="5442635" y="2326116"/>
                <a:ext cx="969568" cy="244338"/>
              </a:xfrm>
              <a:prstGeom prst="rect">
                <a:avLst/>
              </a:prstGeom>
              <a:noFill/>
            </p:spPr>
            <p:txBody>
              <a:bodyPr wrap="square" rtlCol="0">
                <a:spAutoFit/>
              </a:bodyPr>
              <a:lstStyle/>
              <a:p>
                <a:pPr algn="ctr"/>
                <a:r>
                  <a:rPr lang="en-GB" sz="900"/>
                  <a:t>Working</a:t>
                </a:r>
              </a:p>
            </p:txBody>
          </p:sp>
          <p:sp>
            <p:nvSpPr>
              <p:cNvPr id="31" name="TextBox 30">
                <a:extLst>
                  <a:ext uri="{FF2B5EF4-FFF2-40B4-BE49-F238E27FC236}">
                    <a16:creationId xmlns:a16="http://schemas.microsoft.com/office/drawing/2014/main" id="{36FCC1AA-2D41-D1B3-C6EB-EE6C1F8BCA02}"/>
                  </a:ext>
                </a:extLst>
              </p:cNvPr>
              <p:cNvSpPr txBox="1"/>
              <p:nvPr/>
            </p:nvSpPr>
            <p:spPr>
              <a:xfrm>
                <a:off x="6310622" y="2326116"/>
                <a:ext cx="969568" cy="244338"/>
              </a:xfrm>
              <a:prstGeom prst="rect">
                <a:avLst/>
              </a:prstGeom>
              <a:noFill/>
            </p:spPr>
            <p:txBody>
              <a:bodyPr wrap="square" rtlCol="0">
                <a:spAutoFit/>
              </a:bodyPr>
              <a:lstStyle/>
              <a:p>
                <a:pPr algn="ctr"/>
                <a:r>
                  <a:rPr lang="en-GB" sz="900"/>
                  <a:t>Practitioner</a:t>
                </a:r>
              </a:p>
            </p:txBody>
          </p:sp>
          <p:sp>
            <p:nvSpPr>
              <p:cNvPr id="32" name="TextBox 31">
                <a:extLst>
                  <a:ext uri="{FF2B5EF4-FFF2-40B4-BE49-F238E27FC236}">
                    <a16:creationId xmlns:a16="http://schemas.microsoft.com/office/drawing/2014/main" id="{013DA5A0-8F6B-1506-8718-2CF908FCB14F}"/>
                  </a:ext>
                </a:extLst>
              </p:cNvPr>
              <p:cNvSpPr txBox="1"/>
              <p:nvPr/>
            </p:nvSpPr>
            <p:spPr>
              <a:xfrm>
                <a:off x="3706661" y="2326116"/>
                <a:ext cx="969568" cy="199633"/>
              </a:xfrm>
              <a:prstGeom prst="rect">
                <a:avLst/>
              </a:prstGeom>
              <a:noFill/>
            </p:spPr>
            <p:txBody>
              <a:bodyPr wrap="square" rtlCol="0">
                <a:spAutoFit/>
              </a:bodyPr>
              <a:lstStyle/>
              <a:p>
                <a:pPr algn="ctr"/>
                <a:r>
                  <a:rPr lang="en-GB" sz="900"/>
                  <a:t>N/A</a:t>
                </a:r>
              </a:p>
            </p:txBody>
          </p:sp>
        </p:grpSp>
      </p:grpSp>
      <p:sp>
        <p:nvSpPr>
          <p:cNvPr id="104" name="TextBox 103">
            <a:extLst>
              <a:ext uri="{FF2B5EF4-FFF2-40B4-BE49-F238E27FC236}">
                <a16:creationId xmlns:a16="http://schemas.microsoft.com/office/drawing/2014/main" id="{82554049-6FE4-18F2-D77D-06F13AEFD380}"/>
              </a:ext>
            </a:extLst>
          </p:cNvPr>
          <p:cNvSpPr txBox="1"/>
          <p:nvPr/>
        </p:nvSpPr>
        <p:spPr>
          <a:xfrm>
            <a:off x="9841696" y="1822254"/>
            <a:ext cx="1731691" cy="1440000"/>
          </a:xfrm>
          <a:prstGeom prst="rect">
            <a:avLst/>
          </a:prstGeom>
          <a:noFill/>
        </p:spPr>
        <p:txBody>
          <a:bodyPr wrap="square" rtlCol="0">
            <a:spAutoFit/>
          </a:bodyPr>
          <a:lstStyle/>
          <a:p>
            <a:r>
              <a:rPr lang="en-GB" sz="1100" dirty="0">
                <a:solidFill>
                  <a:schemeClr val="bg1">
                    <a:lumMod val="50000"/>
                  </a:schemeClr>
                </a:solidFill>
              </a:rPr>
              <a:t>[enter text here]</a:t>
            </a:r>
          </a:p>
        </p:txBody>
      </p:sp>
      <p:sp>
        <p:nvSpPr>
          <p:cNvPr id="88" name="TextBox 87">
            <a:extLst>
              <a:ext uri="{FF2B5EF4-FFF2-40B4-BE49-F238E27FC236}">
                <a16:creationId xmlns:a16="http://schemas.microsoft.com/office/drawing/2014/main" id="{F5B540D5-F9FE-F0CA-AF0E-8888F51E179D}"/>
              </a:ext>
            </a:extLst>
          </p:cNvPr>
          <p:cNvSpPr txBox="1"/>
          <p:nvPr/>
        </p:nvSpPr>
        <p:spPr>
          <a:xfrm>
            <a:off x="9728209" y="4580584"/>
            <a:ext cx="1958663" cy="261610"/>
          </a:xfrm>
          <a:prstGeom prst="rect">
            <a:avLst/>
          </a:prstGeom>
          <a:noFill/>
        </p:spPr>
        <p:txBody>
          <a:bodyPr wrap="square" rtlCol="0">
            <a:spAutoFit/>
          </a:bodyPr>
          <a:lstStyle/>
          <a:p>
            <a:r>
              <a:rPr lang="en-GB" sz="1100" dirty="0">
                <a:solidFill>
                  <a:schemeClr val="bg1">
                    <a:lumMod val="50000"/>
                  </a:schemeClr>
                </a:solidFill>
              </a:rPr>
              <a:t>[enter text here]</a:t>
            </a:r>
          </a:p>
        </p:txBody>
      </p:sp>
      <p:grpSp>
        <p:nvGrpSpPr>
          <p:cNvPr id="68" name="Group 67">
            <a:extLst>
              <a:ext uri="{FF2B5EF4-FFF2-40B4-BE49-F238E27FC236}">
                <a16:creationId xmlns:a16="http://schemas.microsoft.com/office/drawing/2014/main" id="{B82B5853-ACD9-51B3-0EC7-81D8BBB3E04E}"/>
              </a:ext>
            </a:extLst>
          </p:cNvPr>
          <p:cNvGrpSpPr/>
          <p:nvPr/>
        </p:nvGrpSpPr>
        <p:grpSpPr>
          <a:xfrm>
            <a:off x="5970781" y="3425681"/>
            <a:ext cx="3827594" cy="646668"/>
            <a:chOff x="6090704" y="3952941"/>
            <a:chExt cx="3827594" cy="646668"/>
          </a:xfrm>
        </p:grpSpPr>
        <p:sp>
          <p:nvSpPr>
            <p:cNvPr id="69" name="Oval 68">
              <a:extLst>
                <a:ext uri="{FF2B5EF4-FFF2-40B4-BE49-F238E27FC236}">
                  <a16:creationId xmlns:a16="http://schemas.microsoft.com/office/drawing/2014/main" id="{40E2CAE0-6513-A3EC-0ACE-4885519BD171}"/>
                </a:ext>
              </a:extLst>
            </p:cNvPr>
            <p:cNvSpPr/>
            <p:nvPr/>
          </p:nvSpPr>
          <p:spPr>
            <a:xfrm>
              <a:off x="6090704" y="4344748"/>
              <a:ext cx="180000" cy="180000"/>
            </a:xfrm>
            <a:prstGeom prst="ellipse">
              <a:avLst/>
            </a:prstGeom>
            <a:solidFill>
              <a:srgbClr val="0068B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400"/>
            </a:p>
          </p:txBody>
        </p:sp>
        <p:sp>
          <p:nvSpPr>
            <p:cNvPr id="70" name="Oval 69">
              <a:extLst>
                <a:ext uri="{FF2B5EF4-FFF2-40B4-BE49-F238E27FC236}">
                  <a16:creationId xmlns:a16="http://schemas.microsoft.com/office/drawing/2014/main" id="{8550F209-9DB9-DEEE-7A59-3D98670A8380}"/>
                </a:ext>
              </a:extLst>
            </p:cNvPr>
            <p:cNvSpPr/>
            <p:nvPr/>
          </p:nvSpPr>
          <p:spPr>
            <a:xfrm>
              <a:off x="6426443" y="4346008"/>
              <a:ext cx="180000" cy="180000"/>
            </a:xfrm>
            <a:prstGeom prst="ellipse">
              <a:avLst/>
            </a:prstGeom>
            <a:solidFill>
              <a:srgbClr val="008F9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400"/>
            </a:p>
          </p:txBody>
        </p:sp>
        <p:grpSp>
          <p:nvGrpSpPr>
            <p:cNvPr id="71" name="Group 70">
              <a:extLst>
                <a:ext uri="{FF2B5EF4-FFF2-40B4-BE49-F238E27FC236}">
                  <a16:creationId xmlns:a16="http://schemas.microsoft.com/office/drawing/2014/main" id="{1F40DFAB-5571-5ECC-3974-9DD76E7EC3AA}"/>
                </a:ext>
              </a:extLst>
            </p:cNvPr>
            <p:cNvGrpSpPr/>
            <p:nvPr/>
          </p:nvGrpSpPr>
          <p:grpSpPr>
            <a:xfrm>
              <a:off x="6290207" y="3952941"/>
              <a:ext cx="3628091" cy="646668"/>
              <a:chOff x="3706661" y="2326116"/>
              <a:chExt cx="4441515" cy="559265"/>
            </a:xfrm>
          </p:grpSpPr>
          <p:grpSp>
            <p:nvGrpSpPr>
              <p:cNvPr id="72" name="Group 71">
                <a:extLst>
                  <a:ext uri="{FF2B5EF4-FFF2-40B4-BE49-F238E27FC236}">
                    <a16:creationId xmlns:a16="http://schemas.microsoft.com/office/drawing/2014/main" id="{80E46921-3F42-5F04-CC64-66C5136C08A0}"/>
                  </a:ext>
                </a:extLst>
              </p:cNvPr>
              <p:cNvGrpSpPr/>
              <p:nvPr/>
            </p:nvGrpSpPr>
            <p:grpSpPr>
              <a:xfrm>
                <a:off x="4200749" y="2631808"/>
                <a:ext cx="3448967" cy="253573"/>
                <a:chOff x="7998846" y="1867220"/>
                <a:chExt cx="3448967" cy="253573"/>
              </a:xfrm>
            </p:grpSpPr>
            <p:cxnSp>
              <p:nvCxnSpPr>
                <p:cNvPr id="78" name="Straight Connector 77">
                  <a:extLst>
                    <a:ext uri="{FF2B5EF4-FFF2-40B4-BE49-F238E27FC236}">
                      <a16:creationId xmlns:a16="http://schemas.microsoft.com/office/drawing/2014/main" id="{961FA83A-9E22-498D-526E-9B6A4E3FC159}"/>
                    </a:ext>
                  </a:extLst>
                </p:cNvPr>
                <p:cNvCxnSpPr/>
                <p:nvPr/>
              </p:nvCxnSpPr>
              <p:spPr>
                <a:xfrm>
                  <a:off x="7998846" y="2002709"/>
                  <a:ext cx="3448967"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9" name="Straight Connector 78">
                  <a:extLst>
                    <a:ext uri="{FF2B5EF4-FFF2-40B4-BE49-F238E27FC236}">
                      <a16:creationId xmlns:a16="http://schemas.microsoft.com/office/drawing/2014/main" id="{D915113E-4A57-C4DD-824C-053F0EDD2021}"/>
                    </a:ext>
                  </a:extLst>
                </p:cNvPr>
                <p:cNvCxnSpPr/>
                <p:nvPr/>
              </p:nvCxnSpPr>
              <p:spPr>
                <a:xfrm>
                  <a:off x="7998846" y="1867220"/>
                  <a:ext cx="0" cy="25357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1" name="Straight Connector 80">
                  <a:extLst>
                    <a:ext uri="{FF2B5EF4-FFF2-40B4-BE49-F238E27FC236}">
                      <a16:creationId xmlns:a16="http://schemas.microsoft.com/office/drawing/2014/main" id="{C5E95D06-D745-2F2A-DF3B-EDBB1587C695}"/>
                    </a:ext>
                  </a:extLst>
                </p:cNvPr>
                <p:cNvCxnSpPr/>
                <p:nvPr/>
              </p:nvCxnSpPr>
              <p:spPr>
                <a:xfrm>
                  <a:off x="11447813" y="1867220"/>
                  <a:ext cx="0" cy="25357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2" name="Straight Connector 81">
                  <a:extLst>
                    <a:ext uri="{FF2B5EF4-FFF2-40B4-BE49-F238E27FC236}">
                      <a16:creationId xmlns:a16="http://schemas.microsoft.com/office/drawing/2014/main" id="{533FC20C-9DA0-2E39-3ED8-6BCAEE66B05A}"/>
                    </a:ext>
                  </a:extLst>
                </p:cNvPr>
                <p:cNvCxnSpPr/>
                <p:nvPr/>
              </p:nvCxnSpPr>
              <p:spPr>
                <a:xfrm flipV="1">
                  <a:off x="9734351" y="1934911"/>
                  <a:ext cx="0" cy="13559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7" name="Straight Connector 86">
                  <a:extLst>
                    <a:ext uri="{FF2B5EF4-FFF2-40B4-BE49-F238E27FC236}">
                      <a16:creationId xmlns:a16="http://schemas.microsoft.com/office/drawing/2014/main" id="{DA158283-A6AC-A22E-5352-1C08768F1D22}"/>
                    </a:ext>
                  </a:extLst>
                </p:cNvPr>
                <p:cNvCxnSpPr/>
                <p:nvPr/>
              </p:nvCxnSpPr>
              <p:spPr>
                <a:xfrm flipV="1">
                  <a:off x="10544225" y="1934911"/>
                  <a:ext cx="0" cy="13559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9" name="Straight Connector 88">
                  <a:extLst>
                    <a:ext uri="{FF2B5EF4-FFF2-40B4-BE49-F238E27FC236}">
                      <a16:creationId xmlns:a16="http://schemas.microsoft.com/office/drawing/2014/main" id="{33F19976-69B9-BA4E-90FF-B53CF13F04E7}"/>
                    </a:ext>
                  </a:extLst>
                </p:cNvPr>
                <p:cNvCxnSpPr/>
                <p:nvPr/>
              </p:nvCxnSpPr>
              <p:spPr>
                <a:xfrm flipV="1">
                  <a:off x="8869089" y="1934911"/>
                  <a:ext cx="0" cy="13559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73" name="TextBox 72">
                <a:extLst>
                  <a:ext uri="{FF2B5EF4-FFF2-40B4-BE49-F238E27FC236}">
                    <a16:creationId xmlns:a16="http://schemas.microsoft.com/office/drawing/2014/main" id="{3A5DA998-F984-5E06-131D-560267695A60}"/>
                  </a:ext>
                </a:extLst>
              </p:cNvPr>
              <p:cNvSpPr txBox="1"/>
              <p:nvPr/>
            </p:nvSpPr>
            <p:spPr>
              <a:xfrm>
                <a:off x="4574648" y="2326116"/>
                <a:ext cx="969568" cy="244338"/>
              </a:xfrm>
              <a:prstGeom prst="rect">
                <a:avLst/>
              </a:prstGeom>
              <a:noFill/>
            </p:spPr>
            <p:txBody>
              <a:bodyPr wrap="square" rtlCol="0">
                <a:spAutoFit/>
              </a:bodyPr>
              <a:lstStyle/>
              <a:p>
                <a:r>
                  <a:rPr lang="en-GB" sz="900" dirty="0"/>
                  <a:t>Awareness</a:t>
                </a:r>
              </a:p>
            </p:txBody>
          </p:sp>
          <p:sp>
            <p:nvSpPr>
              <p:cNvPr id="74" name="TextBox 73">
                <a:extLst>
                  <a:ext uri="{FF2B5EF4-FFF2-40B4-BE49-F238E27FC236}">
                    <a16:creationId xmlns:a16="http://schemas.microsoft.com/office/drawing/2014/main" id="{654E515E-B7FA-3C5E-9DBB-D34741405FDA}"/>
                  </a:ext>
                </a:extLst>
              </p:cNvPr>
              <p:cNvSpPr txBox="1"/>
              <p:nvPr/>
            </p:nvSpPr>
            <p:spPr>
              <a:xfrm>
                <a:off x="7178608" y="2326116"/>
                <a:ext cx="969568" cy="244338"/>
              </a:xfrm>
              <a:prstGeom prst="rect">
                <a:avLst/>
              </a:prstGeom>
              <a:noFill/>
            </p:spPr>
            <p:txBody>
              <a:bodyPr wrap="square" rtlCol="0">
                <a:spAutoFit/>
              </a:bodyPr>
              <a:lstStyle/>
              <a:p>
                <a:pPr algn="ctr"/>
                <a:r>
                  <a:rPr lang="en-GB" sz="900"/>
                  <a:t>Expert</a:t>
                </a:r>
              </a:p>
            </p:txBody>
          </p:sp>
          <p:sp>
            <p:nvSpPr>
              <p:cNvPr id="75" name="TextBox 74">
                <a:extLst>
                  <a:ext uri="{FF2B5EF4-FFF2-40B4-BE49-F238E27FC236}">
                    <a16:creationId xmlns:a16="http://schemas.microsoft.com/office/drawing/2014/main" id="{5030ED45-0D02-F9C4-E304-57555002599C}"/>
                  </a:ext>
                </a:extLst>
              </p:cNvPr>
              <p:cNvSpPr txBox="1"/>
              <p:nvPr/>
            </p:nvSpPr>
            <p:spPr>
              <a:xfrm>
                <a:off x="5442635" y="2326116"/>
                <a:ext cx="969568" cy="244338"/>
              </a:xfrm>
              <a:prstGeom prst="rect">
                <a:avLst/>
              </a:prstGeom>
              <a:noFill/>
            </p:spPr>
            <p:txBody>
              <a:bodyPr wrap="square" rtlCol="0">
                <a:spAutoFit/>
              </a:bodyPr>
              <a:lstStyle/>
              <a:p>
                <a:pPr algn="ctr"/>
                <a:r>
                  <a:rPr lang="en-GB" sz="900"/>
                  <a:t>Working</a:t>
                </a:r>
              </a:p>
            </p:txBody>
          </p:sp>
          <p:sp>
            <p:nvSpPr>
              <p:cNvPr id="76" name="TextBox 75">
                <a:extLst>
                  <a:ext uri="{FF2B5EF4-FFF2-40B4-BE49-F238E27FC236}">
                    <a16:creationId xmlns:a16="http://schemas.microsoft.com/office/drawing/2014/main" id="{FC5FDDD2-9144-54D0-051E-5AEA9EA066A4}"/>
                  </a:ext>
                </a:extLst>
              </p:cNvPr>
              <p:cNvSpPr txBox="1"/>
              <p:nvPr/>
            </p:nvSpPr>
            <p:spPr>
              <a:xfrm>
                <a:off x="6310622" y="2326116"/>
                <a:ext cx="969568" cy="244338"/>
              </a:xfrm>
              <a:prstGeom prst="rect">
                <a:avLst/>
              </a:prstGeom>
              <a:noFill/>
            </p:spPr>
            <p:txBody>
              <a:bodyPr wrap="square" rtlCol="0">
                <a:spAutoFit/>
              </a:bodyPr>
              <a:lstStyle/>
              <a:p>
                <a:pPr algn="ctr"/>
                <a:r>
                  <a:rPr lang="en-GB" sz="900"/>
                  <a:t>Practitioner</a:t>
                </a:r>
              </a:p>
            </p:txBody>
          </p:sp>
          <p:sp>
            <p:nvSpPr>
              <p:cNvPr id="77" name="TextBox 76">
                <a:extLst>
                  <a:ext uri="{FF2B5EF4-FFF2-40B4-BE49-F238E27FC236}">
                    <a16:creationId xmlns:a16="http://schemas.microsoft.com/office/drawing/2014/main" id="{7B3F7225-13FE-4B93-2CA6-902E404F73C5}"/>
                  </a:ext>
                </a:extLst>
              </p:cNvPr>
              <p:cNvSpPr txBox="1"/>
              <p:nvPr/>
            </p:nvSpPr>
            <p:spPr>
              <a:xfrm>
                <a:off x="3706661" y="2326116"/>
                <a:ext cx="969568" cy="199633"/>
              </a:xfrm>
              <a:prstGeom prst="rect">
                <a:avLst/>
              </a:prstGeom>
              <a:noFill/>
            </p:spPr>
            <p:txBody>
              <a:bodyPr wrap="square" rtlCol="0">
                <a:spAutoFit/>
              </a:bodyPr>
              <a:lstStyle/>
              <a:p>
                <a:pPr algn="ctr"/>
                <a:r>
                  <a:rPr lang="en-GB" sz="900"/>
                  <a:t>N/A</a:t>
                </a:r>
              </a:p>
            </p:txBody>
          </p:sp>
        </p:grpSp>
      </p:grpSp>
      <p:grpSp>
        <p:nvGrpSpPr>
          <p:cNvPr id="90" name="Group 89">
            <a:extLst>
              <a:ext uri="{FF2B5EF4-FFF2-40B4-BE49-F238E27FC236}">
                <a16:creationId xmlns:a16="http://schemas.microsoft.com/office/drawing/2014/main" id="{7C26A76A-499C-7299-1EE8-C4E050A68D1E}"/>
              </a:ext>
            </a:extLst>
          </p:cNvPr>
          <p:cNvGrpSpPr/>
          <p:nvPr/>
        </p:nvGrpSpPr>
        <p:grpSpPr>
          <a:xfrm>
            <a:off x="5993654" y="4685865"/>
            <a:ext cx="3827594" cy="646668"/>
            <a:chOff x="6090704" y="3952941"/>
            <a:chExt cx="3827594" cy="646668"/>
          </a:xfrm>
        </p:grpSpPr>
        <p:sp>
          <p:nvSpPr>
            <p:cNvPr id="91" name="Oval 90">
              <a:extLst>
                <a:ext uri="{FF2B5EF4-FFF2-40B4-BE49-F238E27FC236}">
                  <a16:creationId xmlns:a16="http://schemas.microsoft.com/office/drawing/2014/main" id="{8A9432D1-6EE7-DB75-AF36-FF31E6D8A166}"/>
                </a:ext>
              </a:extLst>
            </p:cNvPr>
            <p:cNvSpPr/>
            <p:nvPr/>
          </p:nvSpPr>
          <p:spPr>
            <a:xfrm>
              <a:off x="6090704" y="4344748"/>
              <a:ext cx="180000" cy="180000"/>
            </a:xfrm>
            <a:prstGeom prst="ellipse">
              <a:avLst/>
            </a:prstGeom>
            <a:solidFill>
              <a:srgbClr val="0068B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400"/>
            </a:p>
          </p:txBody>
        </p:sp>
        <p:sp>
          <p:nvSpPr>
            <p:cNvPr id="92" name="Oval 91">
              <a:extLst>
                <a:ext uri="{FF2B5EF4-FFF2-40B4-BE49-F238E27FC236}">
                  <a16:creationId xmlns:a16="http://schemas.microsoft.com/office/drawing/2014/main" id="{22A4DAC9-4393-9FCD-6AC2-FD768B333B9F}"/>
                </a:ext>
              </a:extLst>
            </p:cNvPr>
            <p:cNvSpPr/>
            <p:nvPr/>
          </p:nvSpPr>
          <p:spPr>
            <a:xfrm>
              <a:off x="6426443" y="4346008"/>
              <a:ext cx="180000" cy="180000"/>
            </a:xfrm>
            <a:prstGeom prst="ellipse">
              <a:avLst/>
            </a:prstGeom>
            <a:solidFill>
              <a:srgbClr val="008F9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400"/>
            </a:p>
          </p:txBody>
        </p:sp>
        <p:grpSp>
          <p:nvGrpSpPr>
            <p:cNvPr id="93" name="Group 92">
              <a:extLst>
                <a:ext uri="{FF2B5EF4-FFF2-40B4-BE49-F238E27FC236}">
                  <a16:creationId xmlns:a16="http://schemas.microsoft.com/office/drawing/2014/main" id="{109BCB30-0E67-8219-05B1-EFE6D339CB97}"/>
                </a:ext>
              </a:extLst>
            </p:cNvPr>
            <p:cNvGrpSpPr/>
            <p:nvPr/>
          </p:nvGrpSpPr>
          <p:grpSpPr>
            <a:xfrm>
              <a:off x="6290207" y="3952941"/>
              <a:ext cx="3628091" cy="646668"/>
              <a:chOff x="3706661" y="2326116"/>
              <a:chExt cx="4441515" cy="559265"/>
            </a:xfrm>
          </p:grpSpPr>
          <p:grpSp>
            <p:nvGrpSpPr>
              <p:cNvPr id="94" name="Group 93">
                <a:extLst>
                  <a:ext uri="{FF2B5EF4-FFF2-40B4-BE49-F238E27FC236}">
                    <a16:creationId xmlns:a16="http://schemas.microsoft.com/office/drawing/2014/main" id="{5334755F-B92D-AEB4-A47F-4236D495C13F}"/>
                  </a:ext>
                </a:extLst>
              </p:cNvPr>
              <p:cNvGrpSpPr/>
              <p:nvPr/>
            </p:nvGrpSpPr>
            <p:grpSpPr>
              <a:xfrm>
                <a:off x="4200749" y="2631808"/>
                <a:ext cx="3448967" cy="253573"/>
                <a:chOff x="7998846" y="1867220"/>
                <a:chExt cx="3448967" cy="253573"/>
              </a:xfrm>
            </p:grpSpPr>
            <p:cxnSp>
              <p:nvCxnSpPr>
                <p:cNvPr id="100" name="Straight Connector 99">
                  <a:extLst>
                    <a:ext uri="{FF2B5EF4-FFF2-40B4-BE49-F238E27FC236}">
                      <a16:creationId xmlns:a16="http://schemas.microsoft.com/office/drawing/2014/main" id="{BCFEE59C-44AF-2075-38A2-54ADD181A6F8}"/>
                    </a:ext>
                  </a:extLst>
                </p:cNvPr>
                <p:cNvCxnSpPr/>
                <p:nvPr/>
              </p:nvCxnSpPr>
              <p:spPr>
                <a:xfrm>
                  <a:off x="7998846" y="2002709"/>
                  <a:ext cx="3448967"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2" name="Straight Connector 101">
                  <a:extLst>
                    <a:ext uri="{FF2B5EF4-FFF2-40B4-BE49-F238E27FC236}">
                      <a16:creationId xmlns:a16="http://schemas.microsoft.com/office/drawing/2014/main" id="{BA15712D-5A01-765B-FB8E-A8072495E394}"/>
                    </a:ext>
                  </a:extLst>
                </p:cNvPr>
                <p:cNvCxnSpPr/>
                <p:nvPr/>
              </p:nvCxnSpPr>
              <p:spPr>
                <a:xfrm>
                  <a:off x="7998846" y="1867220"/>
                  <a:ext cx="0" cy="25357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3" name="Straight Connector 102">
                  <a:extLst>
                    <a:ext uri="{FF2B5EF4-FFF2-40B4-BE49-F238E27FC236}">
                      <a16:creationId xmlns:a16="http://schemas.microsoft.com/office/drawing/2014/main" id="{D62DDB16-6730-366D-57F8-98081BC53515}"/>
                    </a:ext>
                  </a:extLst>
                </p:cNvPr>
                <p:cNvCxnSpPr/>
                <p:nvPr/>
              </p:nvCxnSpPr>
              <p:spPr>
                <a:xfrm>
                  <a:off x="11447813" y="1867220"/>
                  <a:ext cx="0" cy="25357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5" name="Straight Connector 104">
                  <a:extLst>
                    <a:ext uri="{FF2B5EF4-FFF2-40B4-BE49-F238E27FC236}">
                      <a16:creationId xmlns:a16="http://schemas.microsoft.com/office/drawing/2014/main" id="{B7A4D7CD-CEBC-8A7B-F6D9-7E91AC090590}"/>
                    </a:ext>
                  </a:extLst>
                </p:cNvPr>
                <p:cNvCxnSpPr/>
                <p:nvPr/>
              </p:nvCxnSpPr>
              <p:spPr>
                <a:xfrm flipV="1">
                  <a:off x="9734351" y="1934911"/>
                  <a:ext cx="0" cy="13559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6" name="Straight Connector 105">
                  <a:extLst>
                    <a:ext uri="{FF2B5EF4-FFF2-40B4-BE49-F238E27FC236}">
                      <a16:creationId xmlns:a16="http://schemas.microsoft.com/office/drawing/2014/main" id="{C704BA48-4F50-62A9-3138-935839B35DF4}"/>
                    </a:ext>
                  </a:extLst>
                </p:cNvPr>
                <p:cNvCxnSpPr/>
                <p:nvPr/>
              </p:nvCxnSpPr>
              <p:spPr>
                <a:xfrm flipV="1">
                  <a:off x="10544225" y="1934911"/>
                  <a:ext cx="0" cy="13559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7" name="Straight Connector 106">
                  <a:extLst>
                    <a:ext uri="{FF2B5EF4-FFF2-40B4-BE49-F238E27FC236}">
                      <a16:creationId xmlns:a16="http://schemas.microsoft.com/office/drawing/2014/main" id="{A561B154-3E61-F1ED-4BDB-BF92C3DFE1D0}"/>
                    </a:ext>
                  </a:extLst>
                </p:cNvPr>
                <p:cNvCxnSpPr/>
                <p:nvPr/>
              </p:nvCxnSpPr>
              <p:spPr>
                <a:xfrm flipV="1">
                  <a:off x="8869089" y="1934911"/>
                  <a:ext cx="0" cy="13559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95" name="TextBox 94">
                <a:extLst>
                  <a:ext uri="{FF2B5EF4-FFF2-40B4-BE49-F238E27FC236}">
                    <a16:creationId xmlns:a16="http://schemas.microsoft.com/office/drawing/2014/main" id="{61A61B1E-BEE5-B51F-2852-5D0128CBF514}"/>
                  </a:ext>
                </a:extLst>
              </p:cNvPr>
              <p:cNvSpPr txBox="1"/>
              <p:nvPr/>
            </p:nvSpPr>
            <p:spPr>
              <a:xfrm>
                <a:off x="4574648" y="2326116"/>
                <a:ext cx="969568" cy="244338"/>
              </a:xfrm>
              <a:prstGeom prst="rect">
                <a:avLst/>
              </a:prstGeom>
              <a:noFill/>
            </p:spPr>
            <p:txBody>
              <a:bodyPr wrap="square" rtlCol="0">
                <a:spAutoFit/>
              </a:bodyPr>
              <a:lstStyle/>
              <a:p>
                <a:r>
                  <a:rPr lang="en-GB" sz="900" dirty="0"/>
                  <a:t>Awareness</a:t>
                </a:r>
              </a:p>
            </p:txBody>
          </p:sp>
          <p:sp>
            <p:nvSpPr>
              <p:cNvPr id="96" name="TextBox 95">
                <a:extLst>
                  <a:ext uri="{FF2B5EF4-FFF2-40B4-BE49-F238E27FC236}">
                    <a16:creationId xmlns:a16="http://schemas.microsoft.com/office/drawing/2014/main" id="{CD4808A6-9AAC-113C-F408-AA61AAD5EEB1}"/>
                  </a:ext>
                </a:extLst>
              </p:cNvPr>
              <p:cNvSpPr txBox="1"/>
              <p:nvPr/>
            </p:nvSpPr>
            <p:spPr>
              <a:xfrm>
                <a:off x="7178608" y="2326116"/>
                <a:ext cx="969568" cy="244338"/>
              </a:xfrm>
              <a:prstGeom prst="rect">
                <a:avLst/>
              </a:prstGeom>
              <a:noFill/>
            </p:spPr>
            <p:txBody>
              <a:bodyPr wrap="square" rtlCol="0">
                <a:spAutoFit/>
              </a:bodyPr>
              <a:lstStyle/>
              <a:p>
                <a:pPr algn="ctr"/>
                <a:r>
                  <a:rPr lang="en-GB" sz="900"/>
                  <a:t>Expert</a:t>
                </a:r>
              </a:p>
            </p:txBody>
          </p:sp>
          <p:sp>
            <p:nvSpPr>
              <p:cNvPr id="97" name="TextBox 96">
                <a:extLst>
                  <a:ext uri="{FF2B5EF4-FFF2-40B4-BE49-F238E27FC236}">
                    <a16:creationId xmlns:a16="http://schemas.microsoft.com/office/drawing/2014/main" id="{4644EAC9-CF48-87B1-B55F-7755555DF78E}"/>
                  </a:ext>
                </a:extLst>
              </p:cNvPr>
              <p:cNvSpPr txBox="1"/>
              <p:nvPr/>
            </p:nvSpPr>
            <p:spPr>
              <a:xfrm>
                <a:off x="5442635" y="2326116"/>
                <a:ext cx="969568" cy="244338"/>
              </a:xfrm>
              <a:prstGeom prst="rect">
                <a:avLst/>
              </a:prstGeom>
              <a:noFill/>
            </p:spPr>
            <p:txBody>
              <a:bodyPr wrap="square" rtlCol="0">
                <a:spAutoFit/>
              </a:bodyPr>
              <a:lstStyle/>
              <a:p>
                <a:pPr algn="ctr"/>
                <a:r>
                  <a:rPr lang="en-GB" sz="900"/>
                  <a:t>Working</a:t>
                </a:r>
              </a:p>
            </p:txBody>
          </p:sp>
          <p:sp>
            <p:nvSpPr>
              <p:cNvPr id="98" name="TextBox 97">
                <a:extLst>
                  <a:ext uri="{FF2B5EF4-FFF2-40B4-BE49-F238E27FC236}">
                    <a16:creationId xmlns:a16="http://schemas.microsoft.com/office/drawing/2014/main" id="{BACCFA6C-C43F-8300-5699-367B66174F77}"/>
                  </a:ext>
                </a:extLst>
              </p:cNvPr>
              <p:cNvSpPr txBox="1"/>
              <p:nvPr/>
            </p:nvSpPr>
            <p:spPr>
              <a:xfrm>
                <a:off x="6310622" y="2326116"/>
                <a:ext cx="969568" cy="244338"/>
              </a:xfrm>
              <a:prstGeom prst="rect">
                <a:avLst/>
              </a:prstGeom>
              <a:noFill/>
            </p:spPr>
            <p:txBody>
              <a:bodyPr wrap="square" rtlCol="0">
                <a:spAutoFit/>
              </a:bodyPr>
              <a:lstStyle/>
              <a:p>
                <a:pPr algn="ctr"/>
                <a:r>
                  <a:rPr lang="en-GB" sz="900"/>
                  <a:t>Practitioner</a:t>
                </a:r>
              </a:p>
            </p:txBody>
          </p:sp>
          <p:sp>
            <p:nvSpPr>
              <p:cNvPr id="99" name="TextBox 98">
                <a:extLst>
                  <a:ext uri="{FF2B5EF4-FFF2-40B4-BE49-F238E27FC236}">
                    <a16:creationId xmlns:a16="http://schemas.microsoft.com/office/drawing/2014/main" id="{A85369FA-0A0E-2771-D727-4C57508B8C5C}"/>
                  </a:ext>
                </a:extLst>
              </p:cNvPr>
              <p:cNvSpPr txBox="1"/>
              <p:nvPr/>
            </p:nvSpPr>
            <p:spPr>
              <a:xfrm>
                <a:off x="3706661" y="2326116"/>
                <a:ext cx="969568" cy="199633"/>
              </a:xfrm>
              <a:prstGeom prst="rect">
                <a:avLst/>
              </a:prstGeom>
              <a:noFill/>
            </p:spPr>
            <p:txBody>
              <a:bodyPr wrap="square" rtlCol="0">
                <a:spAutoFit/>
              </a:bodyPr>
              <a:lstStyle/>
              <a:p>
                <a:pPr algn="ctr"/>
                <a:r>
                  <a:rPr lang="en-GB" sz="900"/>
                  <a:t>N/A</a:t>
                </a:r>
              </a:p>
            </p:txBody>
          </p:sp>
        </p:grpSp>
      </p:grpSp>
      <p:sp>
        <p:nvSpPr>
          <p:cNvPr id="108" name="TextBox 107">
            <a:extLst>
              <a:ext uri="{FF2B5EF4-FFF2-40B4-BE49-F238E27FC236}">
                <a16:creationId xmlns:a16="http://schemas.microsoft.com/office/drawing/2014/main" id="{BEE1894B-6CC9-3859-47F5-54A21E132273}"/>
              </a:ext>
            </a:extLst>
          </p:cNvPr>
          <p:cNvSpPr txBox="1"/>
          <p:nvPr/>
        </p:nvSpPr>
        <p:spPr>
          <a:xfrm>
            <a:off x="9841696" y="3440442"/>
            <a:ext cx="1731691" cy="1440000"/>
          </a:xfrm>
          <a:prstGeom prst="rect">
            <a:avLst/>
          </a:prstGeom>
          <a:noFill/>
        </p:spPr>
        <p:txBody>
          <a:bodyPr wrap="square" rtlCol="0">
            <a:spAutoFit/>
          </a:bodyPr>
          <a:lstStyle/>
          <a:p>
            <a:r>
              <a:rPr lang="en-GB" sz="1100" dirty="0">
                <a:solidFill>
                  <a:schemeClr val="bg1">
                    <a:lumMod val="50000"/>
                  </a:schemeClr>
                </a:solidFill>
              </a:rPr>
              <a:t>[enter text here]</a:t>
            </a:r>
          </a:p>
        </p:txBody>
      </p:sp>
    </p:spTree>
    <p:extLst>
      <p:ext uri="{BB962C8B-B14F-4D97-AF65-F5344CB8AC3E}">
        <p14:creationId xmlns:p14="http://schemas.microsoft.com/office/powerpoint/2010/main" val="393349051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FD6137-4627-7A4E-75EF-A787DF97B17B}"/>
            </a:ext>
          </a:extLst>
        </p:cNvPr>
        <p:cNvGrpSpPr/>
        <p:nvPr/>
      </p:nvGrpSpPr>
      <p:grpSpPr>
        <a:xfrm>
          <a:off x="0" y="0"/>
          <a:ext cx="0" cy="0"/>
          <a:chOff x="0" y="0"/>
          <a:chExt cx="0" cy="0"/>
        </a:xfrm>
      </p:grpSpPr>
      <p:sp>
        <p:nvSpPr>
          <p:cNvPr id="8" name="Slide Number Placeholder 1">
            <a:extLst>
              <a:ext uri="{FF2B5EF4-FFF2-40B4-BE49-F238E27FC236}">
                <a16:creationId xmlns:a16="http://schemas.microsoft.com/office/drawing/2014/main" id="{2C2E8AD6-B86C-5EDB-CB56-F9132FF626E5}"/>
              </a:ext>
            </a:extLst>
          </p:cNvPr>
          <p:cNvSpPr txBox="1">
            <a:spLocks/>
          </p:cNvSpPr>
          <p:nvPr/>
        </p:nvSpPr>
        <p:spPr>
          <a:xfrm>
            <a:off x="0" y="0"/>
            <a:ext cx="0" cy="0"/>
          </a:xfrm>
        </p:spPr>
        <p:txBody>
          <a:bodyPr/>
          <a:lstStyle>
            <a:defPPr>
              <a:defRPr kern="0"/>
            </a:defPPr>
          </a:lstStyle>
          <a:p>
            <a:fld id="{06A44ADC-FBC0-4698-B0EC-1AD4A4060383}" type="slidenum">
              <a:rPr lang="en-GB" smtClean="0"/>
              <a:pPr/>
              <a:t>16</a:t>
            </a:fld>
            <a:endParaRPr lang="en-GB"/>
          </a:p>
        </p:txBody>
      </p:sp>
      <p:sp>
        <p:nvSpPr>
          <p:cNvPr id="9" name="Rectangle: Rounded Corners 8">
            <a:extLst>
              <a:ext uri="{FF2B5EF4-FFF2-40B4-BE49-F238E27FC236}">
                <a16:creationId xmlns:a16="http://schemas.microsoft.com/office/drawing/2014/main" id="{05DE4436-9999-3EC9-B6A8-29FD7E44E87A}"/>
              </a:ext>
            </a:extLst>
          </p:cNvPr>
          <p:cNvSpPr/>
          <p:nvPr/>
        </p:nvSpPr>
        <p:spPr>
          <a:xfrm rot="10800000" flipV="1">
            <a:off x="0" y="-1"/>
            <a:ext cx="1658983" cy="360000"/>
          </a:xfrm>
          <a:prstGeom prst="roundRect">
            <a:avLst/>
          </a:prstGeom>
          <a:solidFill>
            <a:srgbClr val="CACACA">
              <a:alpha val="30000"/>
            </a:srgbClr>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r>
              <a:rPr lang="en-GB" sz="1200" b="1" dirty="0">
                <a:solidFill>
                  <a:srgbClr val="FFB81C"/>
                </a:solidFill>
                <a:latin typeface="Arial" panose="020B0604020202020204" pitchFamily="34" charset="0"/>
                <a:cs typeface="Arial" panose="020B0604020202020204" pitchFamily="34" charset="0"/>
              </a:rPr>
              <a:t>Behaviours</a:t>
            </a:r>
          </a:p>
        </p:txBody>
      </p:sp>
      <p:sp>
        <p:nvSpPr>
          <p:cNvPr id="10" name="Rectangle: Rounded Corners 9">
            <a:hlinkClick r:id="rId3" action="ppaction://hlinksldjump"/>
            <a:extLst>
              <a:ext uri="{FF2B5EF4-FFF2-40B4-BE49-F238E27FC236}">
                <a16:creationId xmlns:a16="http://schemas.microsoft.com/office/drawing/2014/main" id="{71B254A3-C63A-2D12-8BA9-456AB5B6CAC5}"/>
              </a:ext>
            </a:extLst>
          </p:cNvPr>
          <p:cNvSpPr/>
          <p:nvPr/>
        </p:nvSpPr>
        <p:spPr>
          <a:xfrm rot="10800000" flipV="1">
            <a:off x="10312404" y="-2"/>
            <a:ext cx="1879596" cy="360001"/>
          </a:xfrm>
          <a:prstGeom prst="roundRect">
            <a:avLst/>
          </a:prstGeom>
          <a:solidFill>
            <a:srgbClr val="CACACA">
              <a:alpha val="30000"/>
            </a:srgbClr>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r>
              <a:rPr lang="en-GB" sz="1200" b="1" dirty="0">
                <a:solidFill>
                  <a:srgbClr val="BA0C2F"/>
                </a:solidFill>
                <a:latin typeface="Arial" panose="020B0604020202020204" pitchFamily="34" charset="0"/>
                <a:cs typeface="Arial" panose="020B0604020202020204" pitchFamily="34" charset="0"/>
              </a:rPr>
              <a:t>Training</a:t>
            </a:r>
          </a:p>
        </p:txBody>
      </p:sp>
      <p:sp>
        <p:nvSpPr>
          <p:cNvPr id="11" name="Rectangle: Rounded Corners 10">
            <a:hlinkClick r:id="rId4" action="ppaction://hlinksldjump"/>
            <a:extLst>
              <a:ext uri="{FF2B5EF4-FFF2-40B4-BE49-F238E27FC236}">
                <a16:creationId xmlns:a16="http://schemas.microsoft.com/office/drawing/2014/main" id="{7722BE87-961D-B2EE-0250-171A279D5C66}"/>
              </a:ext>
            </a:extLst>
          </p:cNvPr>
          <p:cNvSpPr/>
          <p:nvPr/>
        </p:nvSpPr>
        <p:spPr>
          <a:xfrm rot="10800000" flipV="1">
            <a:off x="3832404" y="-1"/>
            <a:ext cx="2160000" cy="360000"/>
          </a:xfrm>
          <a:prstGeom prst="roundRect">
            <a:avLst/>
          </a:prstGeom>
          <a:solidFill>
            <a:srgbClr val="330072"/>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r>
              <a:rPr lang="en-GB" sz="1200" b="1" dirty="0">
                <a:solidFill>
                  <a:schemeClr val="bg1"/>
                </a:solidFill>
                <a:latin typeface="Arial" panose="020B0604020202020204" pitchFamily="34" charset="0"/>
                <a:cs typeface="Arial" panose="020B0604020202020204" pitchFamily="34" charset="0"/>
              </a:rPr>
              <a:t>Doing the right thing</a:t>
            </a:r>
          </a:p>
        </p:txBody>
      </p:sp>
      <p:sp>
        <p:nvSpPr>
          <p:cNvPr id="12" name="Rectangle: Rounded Corners 11">
            <a:hlinkClick r:id="rId5" action="ppaction://hlinksldjump"/>
            <a:extLst>
              <a:ext uri="{FF2B5EF4-FFF2-40B4-BE49-F238E27FC236}">
                <a16:creationId xmlns:a16="http://schemas.microsoft.com/office/drawing/2014/main" id="{5AE505C9-F249-08EF-41CB-8F494893F86D}"/>
              </a:ext>
            </a:extLst>
          </p:cNvPr>
          <p:cNvSpPr/>
          <p:nvPr/>
        </p:nvSpPr>
        <p:spPr>
          <a:xfrm rot="10800000" flipV="1">
            <a:off x="1672404" y="-1"/>
            <a:ext cx="2160000" cy="360000"/>
          </a:xfrm>
          <a:prstGeom prst="roundRect">
            <a:avLst/>
          </a:prstGeom>
          <a:solidFill>
            <a:schemeClr val="bg1">
              <a:lumMod val="95000"/>
            </a:schemeClr>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r>
              <a:rPr lang="en-GB" sz="1200" b="1" dirty="0">
                <a:solidFill>
                  <a:srgbClr val="00A651"/>
                </a:solidFill>
                <a:latin typeface="Arial" panose="020B0604020202020204" pitchFamily="34" charset="0"/>
                <a:cs typeface="Arial" panose="020B0604020202020204" pitchFamily="34" charset="0"/>
              </a:rPr>
              <a:t>Creating a positive working environment</a:t>
            </a:r>
          </a:p>
        </p:txBody>
      </p:sp>
      <p:sp>
        <p:nvSpPr>
          <p:cNvPr id="13" name="Rectangle: Rounded Corners 12">
            <a:hlinkClick r:id="rId6" action="ppaction://hlinksldjump"/>
            <a:extLst>
              <a:ext uri="{FF2B5EF4-FFF2-40B4-BE49-F238E27FC236}">
                <a16:creationId xmlns:a16="http://schemas.microsoft.com/office/drawing/2014/main" id="{23249F9A-4EF4-2FBD-D5BB-8EF219F5D599}"/>
              </a:ext>
            </a:extLst>
          </p:cNvPr>
          <p:cNvSpPr/>
          <p:nvPr/>
        </p:nvSpPr>
        <p:spPr>
          <a:xfrm rot="10800000" flipV="1">
            <a:off x="5992404" y="-1"/>
            <a:ext cx="2160000" cy="360000"/>
          </a:xfrm>
          <a:prstGeom prst="roundRect">
            <a:avLst/>
          </a:prstGeom>
          <a:solidFill>
            <a:srgbClr val="CACACA">
              <a:alpha val="30000"/>
            </a:srgbClr>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r>
              <a:rPr lang="en-GB" sz="1200" b="1" dirty="0">
                <a:solidFill>
                  <a:srgbClr val="0068B3"/>
                </a:solidFill>
                <a:latin typeface="Arial" panose="020B0604020202020204" pitchFamily="34" charset="0"/>
                <a:cs typeface="Arial" panose="020B0604020202020204" pitchFamily="34" charset="0"/>
              </a:rPr>
              <a:t>Delivering excellent care</a:t>
            </a:r>
          </a:p>
        </p:txBody>
      </p:sp>
      <p:sp>
        <p:nvSpPr>
          <p:cNvPr id="14" name="Rectangle: Rounded Corners 13">
            <a:hlinkClick r:id="rId3" action="ppaction://hlinksldjump"/>
            <a:extLst>
              <a:ext uri="{FF2B5EF4-FFF2-40B4-BE49-F238E27FC236}">
                <a16:creationId xmlns:a16="http://schemas.microsoft.com/office/drawing/2014/main" id="{2588AAFA-7154-C18D-8B01-649BF041FA06}"/>
              </a:ext>
            </a:extLst>
          </p:cNvPr>
          <p:cNvSpPr/>
          <p:nvPr/>
        </p:nvSpPr>
        <p:spPr>
          <a:xfrm rot="10800000" flipV="1">
            <a:off x="8152404" y="-1"/>
            <a:ext cx="2160000" cy="360000"/>
          </a:xfrm>
          <a:prstGeom prst="roundRect">
            <a:avLst/>
          </a:prstGeom>
          <a:solidFill>
            <a:srgbClr val="CACACA">
              <a:alpha val="30000"/>
            </a:srgbClr>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r>
              <a:rPr lang="en-GB" sz="1200" b="1" dirty="0">
                <a:solidFill>
                  <a:srgbClr val="008F9C"/>
                </a:solidFill>
                <a:latin typeface="Arial" panose="020B0604020202020204" pitchFamily="34" charset="0"/>
                <a:cs typeface="Arial" panose="020B0604020202020204" pitchFamily="34" charset="0"/>
              </a:rPr>
              <a:t>Developing myself and others</a:t>
            </a:r>
          </a:p>
        </p:txBody>
      </p:sp>
      <p:sp>
        <p:nvSpPr>
          <p:cNvPr id="101" name="Google Shape;64;p14">
            <a:extLst>
              <a:ext uri="{FF2B5EF4-FFF2-40B4-BE49-F238E27FC236}">
                <a16:creationId xmlns:a16="http://schemas.microsoft.com/office/drawing/2014/main" id="{316682ED-A930-FF76-CA77-9DB6B27E07DD}"/>
              </a:ext>
            </a:extLst>
          </p:cNvPr>
          <p:cNvSpPr txBox="1">
            <a:spLocks/>
          </p:cNvSpPr>
          <p:nvPr/>
        </p:nvSpPr>
        <p:spPr>
          <a:xfrm>
            <a:off x="374159" y="531485"/>
            <a:ext cx="2643361" cy="629970"/>
          </a:xfrm>
          <a:prstGeom prst="rect">
            <a:avLst/>
          </a:prstGeom>
          <a:noFill/>
          <a:ln>
            <a:noFill/>
          </a:ln>
        </p:spPr>
        <p:txBody>
          <a:bodyPr spcFirstLastPara="1" wrap="non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594C"/>
              </a:buClr>
              <a:buSzPts val="2800"/>
              <a:buFont typeface="Arial"/>
              <a:buNone/>
              <a:defRPr sz="2800" b="1" i="0" u="none" strike="noStrike" cap="none">
                <a:solidFill>
                  <a:srgbClr val="00594C"/>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594C"/>
              </a:buClr>
              <a:buSzPts val="2800"/>
              <a:buFont typeface="Arial"/>
              <a:buNone/>
              <a:tabLst/>
              <a:defRPr/>
            </a:pPr>
            <a:r>
              <a:rPr kumimoji="0" lang="en-GB" sz="3200" b="1" i="0" u="none" strike="noStrike" kern="0" cap="none" spc="0" normalizeH="0" baseline="0" noProof="0" dirty="0">
                <a:ln>
                  <a:noFill/>
                </a:ln>
                <a:solidFill>
                  <a:srgbClr val="330072"/>
                </a:solidFill>
                <a:effectLst/>
                <a:uLnTx/>
                <a:uFillTx/>
                <a:latin typeface="Arial"/>
                <a:cs typeface="Arial"/>
                <a:sym typeface="Arial"/>
              </a:rPr>
              <a:t>Doing the right thing</a:t>
            </a:r>
          </a:p>
        </p:txBody>
      </p:sp>
      <p:sp>
        <p:nvSpPr>
          <p:cNvPr id="80" name="TextBox 79">
            <a:extLst>
              <a:ext uri="{FF2B5EF4-FFF2-40B4-BE49-F238E27FC236}">
                <a16:creationId xmlns:a16="http://schemas.microsoft.com/office/drawing/2014/main" id="{02D7BEE1-41DC-50D4-8A63-F3143BD93A4B}"/>
              </a:ext>
            </a:extLst>
          </p:cNvPr>
          <p:cNvSpPr txBox="1">
            <a:spLocks/>
          </p:cNvSpPr>
          <p:nvPr/>
        </p:nvSpPr>
        <p:spPr>
          <a:xfrm>
            <a:off x="6342974" y="6515544"/>
            <a:ext cx="613140" cy="307777"/>
          </a:xfrm>
          <a:prstGeom prst="rect">
            <a:avLst/>
          </a:prstGeom>
          <a:noFill/>
        </p:spPr>
        <p:txBody>
          <a:bodyPr wrap="square" rtlCol="0">
            <a:spAutoFit/>
          </a:bodyPr>
          <a:lstStyle/>
          <a:p>
            <a:r>
              <a:rPr lang="en-GB" sz="1400" b="1" dirty="0"/>
              <a:t>Key:</a:t>
            </a:r>
          </a:p>
        </p:txBody>
      </p:sp>
      <p:sp>
        <p:nvSpPr>
          <p:cNvPr id="83" name="TextBox 82">
            <a:extLst>
              <a:ext uri="{FF2B5EF4-FFF2-40B4-BE49-F238E27FC236}">
                <a16:creationId xmlns:a16="http://schemas.microsoft.com/office/drawing/2014/main" id="{91F11F6E-32B9-72A2-07BF-8FAC1C47965F}"/>
              </a:ext>
            </a:extLst>
          </p:cNvPr>
          <p:cNvSpPr txBox="1">
            <a:spLocks/>
          </p:cNvSpPr>
          <p:nvPr/>
        </p:nvSpPr>
        <p:spPr>
          <a:xfrm>
            <a:off x="7085234" y="6529780"/>
            <a:ext cx="3049248" cy="261610"/>
          </a:xfrm>
          <a:prstGeom prst="rect">
            <a:avLst/>
          </a:prstGeom>
          <a:noFill/>
        </p:spPr>
        <p:txBody>
          <a:bodyPr wrap="square" rtlCol="0">
            <a:spAutoFit/>
          </a:bodyPr>
          <a:lstStyle/>
          <a:p>
            <a:r>
              <a:rPr lang="en-GB" sz="1100" dirty="0"/>
              <a:t>Your assessment</a:t>
            </a:r>
          </a:p>
        </p:txBody>
      </p:sp>
      <p:sp>
        <p:nvSpPr>
          <p:cNvPr id="84" name="TextBox 83">
            <a:extLst>
              <a:ext uri="{FF2B5EF4-FFF2-40B4-BE49-F238E27FC236}">
                <a16:creationId xmlns:a16="http://schemas.microsoft.com/office/drawing/2014/main" id="{F847BE54-50FD-2556-5192-E5788105E907}"/>
              </a:ext>
            </a:extLst>
          </p:cNvPr>
          <p:cNvSpPr txBox="1">
            <a:spLocks/>
          </p:cNvSpPr>
          <p:nvPr/>
        </p:nvSpPr>
        <p:spPr>
          <a:xfrm>
            <a:off x="8537229" y="6510790"/>
            <a:ext cx="2113888" cy="261610"/>
          </a:xfrm>
          <a:prstGeom prst="rect">
            <a:avLst/>
          </a:prstGeom>
          <a:noFill/>
        </p:spPr>
        <p:txBody>
          <a:bodyPr wrap="square" rtlCol="0">
            <a:spAutoFit/>
          </a:bodyPr>
          <a:lstStyle/>
          <a:p>
            <a:r>
              <a:rPr lang="en-GB" sz="1100" dirty="0"/>
              <a:t>Your manager’s assessment</a:t>
            </a:r>
          </a:p>
        </p:txBody>
      </p:sp>
      <p:sp>
        <p:nvSpPr>
          <p:cNvPr id="85" name="Oval 84">
            <a:extLst>
              <a:ext uri="{FF2B5EF4-FFF2-40B4-BE49-F238E27FC236}">
                <a16:creationId xmlns:a16="http://schemas.microsoft.com/office/drawing/2014/main" id="{482D03A9-217D-8F32-D8EC-B2FF8F211399}"/>
              </a:ext>
            </a:extLst>
          </p:cNvPr>
          <p:cNvSpPr>
            <a:spLocks/>
          </p:cNvSpPr>
          <p:nvPr/>
        </p:nvSpPr>
        <p:spPr>
          <a:xfrm>
            <a:off x="6956114" y="6570584"/>
            <a:ext cx="180000" cy="180000"/>
          </a:xfrm>
          <a:prstGeom prst="ellipse">
            <a:avLst/>
          </a:prstGeom>
          <a:solidFill>
            <a:srgbClr val="008F9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400"/>
          </a:p>
        </p:txBody>
      </p:sp>
      <p:sp>
        <p:nvSpPr>
          <p:cNvPr id="86" name="Oval 85">
            <a:extLst>
              <a:ext uri="{FF2B5EF4-FFF2-40B4-BE49-F238E27FC236}">
                <a16:creationId xmlns:a16="http://schemas.microsoft.com/office/drawing/2014/main" id="{D319B6AE-FCDB-2F65-BC62-02BF5B09023F}"/>
              </a:ext>
            </a:extLst>
          </p:cNvPr>
          <p:cNvSpPr>
            <a:spLocks/>
          </p:cNvSpPr>
          <p:nvPr/>
        </p:nvSpPr>
        <p:spPr>
          <a:xfrm>
            <a:off x="8357229" y="6558068"/>
            <a:ext cx="180000" cy="180000"/>
          </a:xfrm>
          <a:prstGeom prst="ellipse">
            <a:avLst/>
          </a:prstGeom>
          <a:solidFill>
            <a:srgbClr val="0068B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400"/>
          </a:p>
        </p:txBody>
      </p:sp>
      <p:sp>
        <p:nvSpPr>
          <p:cNvPr id="2" name="TextBox 1">
            <a:extLst>
              <a:ext uri="{FF2B5EF4-FFF2-40B4-BE49-F238E27FC236}">
                <a16:creationId xmlns:a16="http://schemas.microsoft.com/office/drawing/2014/main" id="{B5C5784D-5A92-7CFC-4A3E-EC64B1F0338F}"/>
              </a:ext>
            </a:extLst>
          </p:cNvPr>
          <p:cNvSpPr txBox="1"/>
          <p:nvPr/>
        </p:nvSpPr>
        <p:spPr>
          <a:xfrm>
            <a:off x="8704565" y="1098871"/>
            <a:ext cx="792000" cy="230832"/>
          </a:xfrm>
          <a:prstGeom prst="rect">
            <a:avLst/>
          </a:prstGeom>
          <a:noFill/>
        </p:spPr>
        <p:txBody>
          <a:bodyPr wrap="square" rtlCol="0">
            <a:spAutoFit/>
          </a:bodyPr>
          <a:lstStyle/>
          <a:p>
            <a:r>
              <a:rPr lang="en-GB" sz="900" dirty="0">
                <a:solidFill>
                  <a:schemeClr val="bg1"/>
                </a:solidFill>
              </a:rPr>
              <a:t>Awareness</a:t>
            </a:r>
          </a:p>
        </p:txBody>
      </p:sp>
      <p:sp>
        <p:nvSpPr>
          <p:cNvPr id="4" name="TextBox 3">
            <a:extLst>
              <a:ext uri="{FF2B5EF4-FFF2-40B4-BE49-F238E27FC236}">
                <a16:creationId xmlns:a16="http://schemas.microsoft.com/office/drawing/2014/main" id="{A414D351-46FC-66C9-7457-114CE8AADFEB}"/>
              </a:ext>
            </a:extLst>
          </p:cNvPr>
          <p:cNvSpPr txBox="1"/>
          <p:nvPr/>
        </p:nvSpPr>
        <p:spPr>
          <a:xfrm>
            <a:off x="8704565" y="1098871"/>
            <a:ext cx="792000" cy="230832"/>
          </a:xfrm>
          <a:prstGeom prst="rect">
            <a:avLst/>
          </a:prstGeom>
          <a:noFill/>
        </p:spPr>
        <p:txBody>
          <a:bodyPr wrap="square" rtlCol="0">
            <a:spAutoFit/>
          </a:bodyPr>
          <a:lstStyle/>
          <a:p>
            <a:r>
              <a:rPr lang="en-GB" sz="900" dirty="0">
                <a:solidFill>
                  <a:schemeClr val="bg1"/>
                </a:solidFill>
              </a:rPr>
              <a:t>Awareness</a:t>
            </a:r>
          </a:p>
        </p:txBody>
      </p:sp>
      <p:sp>
        <p:nvSpPr>
          <p:cNvPr id="6" name="TextBox 5">
            <a:extLst>
              <a:ext uri="{FF2B5EF4-FFF2-40B4-BE49-F238E27FC236}">
                <a16:creationId xmlns:a16="http://schemas.microsoft.com/office/drawing/2014/main" id="{787B24ED-98DC-34EE-5EA4-8B55355A21CA}"/>
              </a:ext>
            </a:extLst>
          </p:cNvPr>
          <p:cNvSpPr txBox="1"/>
          <p:nvPr/>
        </p:nvSpPr>
        <p:spPr>
          <a:xfrm>
            <a:off x="8704565" y="1098871"/>
            <a:ext cx="792000" cy="230832"/>
          </a:xfrm>
          <a:prstGeom prst="rect">
            <a:avLst/>
          </a:prstGeom>
          <a:noFill/>
        </p:spPr>
        <p:txBody>
          <a:bodyPr wrap="square" rtlCol="0">
            <a:spAutoFit/>
          </a:bodyPr>
          <a:lstStyle/>
          <a:p>
            <a:r>
              <a:rPr lang="en-GB" sz="900" dirty="0">
                <a:solidFill>
                  <a:schemeClr val="bg1"/>
                </a:solidFill>
              </a:rPr>
              <a:t>Awareness</a:t>
            </a:r>
          </a:p>
        </p:txBody>
      </p:sp>
      <p:graphicFrame>
        <p:nvGraphicFramePr>
          <p:cNvPr id="5" name="Table 4">
            <a:extLst>
              <a:ext uri="{FF2B5EF4-FFF2-40B4-BE49-F238E27FC236}">
                <a16:creationId xmlns:a16="http://schemas.microsoft.com/office/drawing/2014/main" id="{34104BE9-00FB-0210-49C6-487D6DB7C14F}"/>
              </a:ext>
            </a:extLst>
          </p:cNvPr>
          <p:cNvGraphicFramePr>
            <a:graphicFrameLocks/>
          </p:cNvGraphicFramePr>
          <p:nvPr>
            <p:extLst>
              <p:ext uri="{D42A27DB-BD31-4B8C-83A1-F6EECF244321}">
                <p14:modId xmlns:p14="http://schemas.microsoft.com/office/powerpoint/2010/main" val="1686287099"/>
              </p:ext>
            </p:extLst>
          </p:nvPr>
        </p:nvGraphicFramePr>
        <p:xfrm>
          <a:off x="411971" y="1182237"/>
          <a:ext cx="11430086" cy="5046074"/>
        </p:xfrm>
        <a:graphic>
          <a:graphicData uri="http://schemas.openxmlformats.org/drawingml/2006/table">
            <a:tbl>
              <a:tblPr firstRow="1" bandRow="1">
                <a:tableStyleId>{2D5ABB26-0587-4C30-8999-92F81FD0307C}</a:tableStyleId>
              </a:tblPr>
              <a:tblGrid>
                <a:gridCol w="1365360">
                  <a:extLst>
                    <a:ext uri="{9D8B030D-6E8A-4147-A177-3AD203B41FA5}">
                      <a16:colId xmlns:a16="http://schemas.microsoft.com/office/drawing/2014/main" val="3254862737"/>
                    </a:ext>
                  </a:extLst>
                </a:gridCol>
                <a:gridCol w="4322133">
                  <a:extLst>
                    <a:ext uri="{9D8B030D-6E8A-4147-A177-3AD203B41FA5}">
                      <a16:colId xmlns:a16="http://schemas.microsoft.com/office/drawing/2014/main" val="3537765484"/>
                    </a:ext>
                  </a:extLst>
                </a:gridCol>
                <a:gridCol w="312425">
                  <a:extLst>
                    <a:ext uri="{9D8B030D-6E8A-4147-A177-3AD203B41FA5}">
                      <a16:colId xmlns:a16="http://schemas.microsoft.com/office/drawing/2014/main" val="3438896397"/>
                    </a:ext>
                  </a:extLst>
                </a:gridCol>
                <a:gridCol w="3445955">
                  <a:extLst>
                    <a:ext uri="{9D8B030D-6E8A-4147-A177-3AD203B41FA5}">
                      <a16:colId xmlns:a16="http://schemas.microsoft.com/office/drawing/2014/main" val="2338770642"/>
                    </a:ext>
                  </a:extLst>
                </a:gridCol>
                <a:gridCol w="1984213">
                  <a:extLst>
                    <a:ext uri="{9D8B030D-6E8A-4147-A177-3AD203B41FA5}">
                      <a16:colId xmlns:a16="http://schemas.microsoft.com/office/drawing/2014/main" val="3715099055"/>
                    </a:ext>
                  </a:extLst>
                </a:gridCol>
              </a:tblGrid>
              <a:tr h="611852">
                <a:tc>
                  <a:txBody>
                    <a:bodyPr/>
                    <a:lstStyle/>
                    <a:p>
                      <a:endParaRPr lang="en-GB" sz="1200" b="1" dirty="0">
                        <a:solidFill>
                          <a:srgbClr val="0068B3"/>
                        </a:solidFill>
                        <a:latin typeface="Arial" panose="020B0604020202020204" pitchFamily="34" charset="0"/>
                        <a:cs typeface="Arial" panose="020B0604020202020204" pitchFamily="34" charset="0"/>
                      </a:endParaRPr>
                    </a:p>
                    <a:p>
                      <a:r>
                        <a:rPr lang="en-GB" sz="1200" b="1" dirty="0">
                          <a:solidFill>
                            <a:srgbClr val="0068B3"/>
                          </a:solidFill>
                          <a:latin typeface="Arial" panose="020B0604020202020204" pitchFamily="34" charset="0"/>
                          <a:cs typeface="Arial" panose="020B0604020202020204" pitchFamily="34" charset="0"/>
                        </a:rPr>
                        <a:t>Knowledge or skill</a:t>
                      </a:r>
                    </a:p>
                  </a:txBody>
                  <a:tcPr>
                    <a:lnB w="12700" cap="flat" cmpd="sng" algn="ctr">
                      <a:solidFill>
                        <a:schemeClr val="tx1"/>
                      </a:solidFill>
                      <a:prstDash val="solid"/>
                      <a:round/>
                      <a:headEnd type="none" w="med" len="med"/>
                      <a:tailEnd type="none" w="med" len="med"/>
                    </a:lnB>
                  </a:tcPr>
                </a:tc>
                <a:tc>
                  <a:txBody>
                    <a:bodyPr/>
                    <a:lstStyle/>
                    <a:p>
                      <a:r>
                        <a:rPr lang="en-GB" sz="1200" b="1" dirty="0">
                          <a:solidFill>
                            <a:srgbClr val="0068B3"/>
                          </a:solidFill>
                          <a:latin typeface="Arial" panose="020B0604020202020204" pitchFamily="34" charset="0"/>
                          <a:cs typeface="Arial" panose="020B0604020202020204" pitchFamily="34" charset="0"/>
                        </a:rPr>
                        <a:t>           </a:t>
                      </a:r>
                    </a:p>
                    <a:p>
                      <a:r>
                        <a:rPr lang="en-GB" sz="1200" b="1" dirty="0">
                          <a:solidFill>
                            <a:srgbClr val="0068B3"/>
                          </a:solidFill>
                          <a:latin typeface="Arial" panose="020B0604020202020204" pitchFamily="34" charset="0"/>
                          <a:cs typeface="Arial" panose="020B0604020202020204" pitchFamily="34" charset="0"/>
                        </a:rPr>
                        <a:t>          Detail</a:t>
                      </a:r>
                    </a:p>
                  </a:txBody>
                  <a:tcPr>
                    <a:lnB w="12700" cap="flat" cmpd="sng" algn="ctr">
                      <a:solidFill>
                        <a:schemeClr val="tx1"/>
                      </a:solidFill>
                      <a:prstDash val="solid"/>
                      <a:round/>
                      <a:headEnd type="none" w="med" len="med"/>
                      <a:tailEnd type="none" w="med" len="med"/>
                    </a:lnB>
                  </a:tcPr>
                </a:tc>
                <a:tc>
                  <a:txBody>
                    <a:bodyPr/>
                    <a:lstStyle/>
                    <a:p>
                      <a:endParaRPr lang="en-GB" sz="1200" b="1" dirty="0">
                        <a:solidFill>
                          <a:srgbClr val="0068B3"/>
                        </a:solidFill>
                        <a:latin typeface="Arial" panose="020B0604020202020204" pitchFamily="34" charset="0"/>
                        <a:cs typeface="Arial" panose="020B0604020202020204" pitchFamily="34" charset="0"/>
                      </a:endParaRPr>
                    </a:p>
                  </a:txBody>
                  <a:tcPr>
                    <a:lnB w="12700" cap="flat" cmpd="sng" algn="ctr">
                      <a:solidFill>
                        <a:schemeClr val="tx1"/>
                      </a:solidFill>
                      <a:prstDash val="solid"/>
                      <a:round/>
                      <a:headEnd type="none" w="med" len="med"/>
                      <a:tailEnd type="none" w="med" len="med"/>
                    </a:lnB>
                  </a:tcPr>
                </a:tc>
                <a:tc>
                  <a:txBody>
                    <a:bodyPr/>
                    <a:lstStyle/>
                    <a:p>
                      <a:endParaRPr lang="en-GB" sz="1200" b="1" dirty="0">
                        <a:solidFill>
                          <a:srgbClr val="0068B3"/>
                        </a:solidFill>
                        <a:latin typeface="Arial" panose="020B0604020202020204" pitchFamily="34" charset="0"/>
                        <a:cs typeface="Arial" panose="020B0604020202020204" pitchFamily="34" charset="0"/>
                      </a:endParaRPr>
                    </a:p>
                    <a:p>
                      <a:r>
                        <a:rPr lang="en-GB" sz="1200" b="1" dirty="0">
                          <a:solidFill>
                            <a:srgbClr val="0068B3"/>
                          </a:solidFill>
                          <a:latin typeface="Arial" panose="020B0604020202020204" pitchFamily="34" charset="0"/>
                          <a:cs typeface="Arial" panose="020B0604020202020204" pitchFamily="34" charset="0"/>
                        </a:rPr>
                        <a:t>Stages of skills development </a:t>
                      </a:r>
                    </a:p>
                  </a:txBody>
                  <a:tcPr>
                    <a:lnB w="12700" cap="flat" cmpd="sng" algn="ctr">
                      <a:solidFill>
                        <a:schemeClr val="tx1"/>
                      </a:solidFill>
                      <a:prstDash val="solid"/>
                      <a:round/>
                      <a:headEnd type="none" w="med" len="med"/>
                      <a:tailEnd type="none" w="med" len="med"/>
                    </a:lnB>
                  </a:tcPr>
                </a:tc>
                <a:tc>
                  <a:txBody>
                    <a:bodyPr/>
                    <a:lstStyle/>
                    <a:p>
                      <a:endParaRPr lang="en-GB" sz="1200" b="1" dirty="0">
                        <a:solidFill>
                          <a:srgbClr val="0068B3"/>
                        </a:solidFill>
                        <a:latin typeface="Arial" panose="020B0604020202020204" pitchFamily="34" charset="0"/>
                        <a:cs typeface="Arial" panose="020B0604020202020204" pitchFamily="34" charset="0"/>
                      </a:endParaRPr>
                    </a:p>
                    <a:p>
                      <a:r>
                        <a:rPr lang="en-GB" sz="1200" b="1" dirty="0">
                          <a:solidFill>
                            <a:srgbClr val="0068B3"/>
                          </a:solidFill>
                          <a:latin typeface="Arial" panose="020B0604020202020204" pitchFamily="34" charset="0"/>
                          <a:cs typeface="Arial" panose="020B0604020202020204" pitchFamily="34" charset="0"/>
                        </a:rPr>
                        <a:t>Notes</a:t>
                      </a:r>
                    </a:p>
                  </a:txBody>
                  <a:tcP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72728271"/>
                  </a:ext>
                </a:extLst>
              </a:tr>
              <a:tr h="2074274">
                <a:tc>
                  <a:txBody>
                    <a:bodyPr/>
                    <a:lstStyle/>
                    <a:p>
                      <a:pPr marL="0" marR="0" lvl="0"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r>
                        <a:rPr kumimoji="0" lang="en-GB" sz="12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Promote the benefits of activity in care settings</a:t>
                      </a: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742950" lvl="1" indent="-285750">
                        <a:buFont typeface="Wingdings" panose="05000000000000000000" pitchFamily="2" charset="2"/>
                        <a:buChar char="§"/>
                      </a:pPr>
                      <a:r>
                        <a:rPr lang="en-GB" sz="1050" b="0" i="0" strike="noStrike" kern="1200" dirty="0">
                          <a:solidFill>
                            <a:schemeClr val="tx1"/>
                          </a:solidFill>
                          <a:effectLst/>
                          <a:latin typeface="Arial" panose="020B0604020202020204" pitchFamily="34" charset="0"/>
                          <a:ea typeface="+mn-ea"/>
                          <a:cs typeface="Arial" panose="020B0604020202020204" pitchFamily="34" charset="0"/>
                        </a:rPr>
                        <a:t>Promote and encourage person-to-person and group interactions through activity</a:t>
                      </a:r>
                    </a:p>
                    <a:p>
                      <a:pPr marL="742950" lvl="1" indent="-285750">
                        <a:buFont typeface="Wingdings" panose="05000000000000000000" pitchFamily="2" charset="2"/>
                        <a:buChar char="§"/>
                      </a:pPr>
                      <a:r>
                        <a:rPr lang="en-GB" sz="1050" b="0" i="0" strike="noStrike" kern="1200" dirty="0">
                          <a:solidFill>
                            <a:schemeClr val="tx1"/>
                          </a:solidFill>
                          <a:effectLst/>
                          <a:latin typeface="Arial" panose="020B0604020202020204" pitchFamily="34" charset="0"/>
                          <a:ea typeface="+mn-ea"/>
                          <a:cs typeface="Arial" panose="020B0604020202020204" pitchFamily="34" charset="0"/>
                        </a:rPr>
                        <a:t>Use activity provision as a tool to reduce isolation within care environments</a:t>
                      </a:r>
                    </a:p>
                    <a:p>
                      <a:pPr marL="742950" lvl="1" indent="-285750">
                        <a:buFont typeface="Wingdings" panose="05000000000000000000" pitchFamily="2" charset="2"/>
                        <a:buChar char="§"/>
                      </a:pPr>
                      <a:r>
                        <a:rPr lang="en-GB" sz="1050" b="0" i="0" strike="noStrike" kern="1200" dirty="0">
                          <a:solidFill>
                            <a:schemeClr val="tx1"/>
                          </a:solidFill>
                          <a:effectLst/>
                          <a:latin typeface="Arial" panose="020B0604020202020204" pitchFamily="34" charset="0"/>
                          <a:ea typeface="+mn-ea"/>
                          <a:cs typeface="Arial" panose="020B0604020202020204" pitchFamily="34" charset="0"/>
                        </a:rPr>
                        <a:t>Provide activities that support physical health and wellbeing in a care environment</a:t>
                      </a:r>
                    </a:p>
                    <a:p>
                      <a:pPr marL="742950" lvl="1" indent="-285750">
                        <a:buFont typeface="Wingdings" panose="05000000000000000000" pitchFamily="2" charset="2"/>
                        <a:buChar char="§"/>
                      </a:pPr>
                      <a:r>
                        <a:rPr lang="en-GB" sz="1050" b="0" i="0" strike="noStrike" kern="1200" dirty="0">
                          <a:solidFill>
                            <a:schemeClr val="tx1"/>
                          </a:solidFill>
                          <a:effectLst/>
                          <a:latin typeface="Arial" panose="020B0604020202020204" pitchFamily="34" charset="0"/>
                          <a:ea typeface="+mn-ea"/>
                          <a:cs typeface="Arial" panose="020B0604020202020204" pitchFamily="34" charset="0"/>
                        </a:rPr>
                        <a:t>Provide activities that support increased independence for people who draw on care and support</a:t>
                      </a:r>
                    </a:p>
                    <a:p>
                      <a:pPr marL="742950" lvl="1" indent="-285750">
                        <a:buFont typeface="Wingdings" panose="05000000000000000000" pitchFamily="2" charset="2"/>
                        <a:buChar char="§"/>
                      </a:pPr>
                      <a:r>
                        <a:rPr lang="en-GB" sz="1050" b="0" i="0" strike="noStrike" kern="1200" dirty="0">
                          <a:solidFill>
                            <a:schemeClr val="tx1"/>
                          </a:solidFill>
                          <a:effectLst/>
                          <a:latin typeface="Arial" panose="020B0604020202020204" pitchFamily="34" charset="0"/>
                          <a:ea typeface="+mn-ea"/>
                          <a:cs typeface="Arial" panose="020B0604020202020204" pitchFamily="34" charset="0"/>
                        </a:rPr>
                        <a:t>Devise activities that stimulate creative, sensory and cognitive function</a:t>
                      </a: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285750" indent="-285750">
                        <a:buFont typeface="Arial" panose="020B0604020202020204" pitchFamily="34" charset="0"/>
                        <a:buChar char="•"/>
                      </a:pPr>
                      <a:endParaRPr lang="en-GB" sz="1000" b="0" i="0" kern="1200" dirty="0">
                        <a:solidFill>
                          <a:schemeClr val="tx1"/>
                        </a:solidFill>
                        <a:effectLst/>
                        <a:latin typeface="+mn-lt"/>
                        <a:ea typeface="+mn-ea"/>
                        <a:cs typeface="+mn-cs"/>
                      </a:endParaRP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285750" indent="-285750">
                        <a:buFont typeface="Arial" panose="020B0604020202020204" pitchFamily="34" charset="0"/>
                        <a:buChar char="•"/>
                      </a:pPr>
                      <a:endParaRPr lang="en-GB" sz="1600" b="0" i="0" kern="1200" dirty="0">
                        <a:solidFill>
                          <a:schemeClr val="tx1"/>
                        </a:solidFill>
                        <a:effectLst/>
                        <a:latin typeface="+mn-lt"/>
                        <a:ea typeface="+mn-ea"/>
                        <a:cs typeface="+mn-cs"/>
                      </a:endParaRP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indent="0">
                        <a:buFont typeface="Arial" panose="020B0604020202020204" pitchFamily="34" charset="0"/>
                        <a:buNone/>
                      </a:pPr>
                      <a:endParaRPr lang="en-GB" sz="1050" b="0" i="0" kern="1200" dirty="0">
                        <a:solidFill>
                          <a:schemeClr val="bg2">
                            <a:lumMod val="50000"/>
                          </a:schemeClr>
                        </a:solidFill>
                        <a:effectLst/>
                        <a:latin typeface="+mn-lt"/>
                        <a:ea typeface="+mn-ea"/>
                        <a:cs typeface="+mn-cs"/>
                      </a:endParaRP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488549723"/>
                  </a:ext>
                </a:extLst>
              </a:tr>
              <a:tr h="2074274">
                <a:tc>
                  <a:txBody>
                    <a:bodyPr/>
                    <a:lstStyle/>
                    <a:p>
                      <a:pPr marL="0" marR="0" lvl="0"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r>
                        <a:rPr kumimoji="0" lang="en-GB" sz="12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Support meaningful engagement in activity provision</a:t>
                      </a: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742950" lvl="1" indent="-285750">
                        <a:buFont typeface="Wingdings" panose="05000000000000000000" pitchFamily="2" charset="2"/>
                        <a:buChar char="§"/>
                      </a:pPr>
                      <a:r>
                        <a:rPr lang="en-GB" sz="1050" b="0" i="0" strike="noStrike" kern="1200" dirty="0">
                          <a:solidFill>
                            <a:schemeClr val="tx1"/>
                          </a:solidFill>
                          <a:effectLst/>
                          <a:latin typeface="Arial" panose="020B0604020202020204" pitchFamily="34" charset="0"/>
                          <a:ea typeface="+mn-ea"/>
                          <a:cs typeface="Arial" panose="020B0604020202020204" pitchFamily="34" charset="0"/>
                        </a:rPr>
                        <a:t>Recognise the differences between individual and group activity programmes</a:t>
                      </a:r>
                    </a:p>
                    <a:p>
                      <a:pPr marL="742950" lvl="1" indent="-285750">
                        <a:buFont typeface="Wingdings" panose="05000000000000000000" pitchFamily="2" charset="2"/>
                        <a:buChar char="§"/>
                      </a:pPr>
                      <a:r>
                        <a:rPr lang="en-GB" sz="1050" b="0" i="0" strike="noStrike" kern="1200" dirty="0">
                          <a:solidFill>
                            <a:schemeClr val="tx1"/>
                          </a:solidFill>
                          <a:effectLst/>
                          <a:latin typeface="Arial" panose="020B0604020202020204" pitchFamily="34" charset="0"/>
                          <a:ea typeface="+mn-ea"/>
                          <a:cs typeface="Arial" panose="020B0604020202020204" pitchFamily="34" charset="0"/>
                        </a:rPr>
                        <a:t>Understand the benefits that individual and group activity programmes can have</a:t>
                      </a:r>
                    </a:p>
                    <a:p>
                      <a:pPr marL="742950" lvl="1" indent="-285750">
                        <a:buFont typeface="Wingdings" panose="05000000000000000000" pitchFamily="2" charset="2"/>
                        <a:buChar char="§"/>
                      </a:pPr>
                      <a:r>
                        <a:rPr lang="en-GB" sz="1050" b="0" i="0" strike="noStrike" kern="1200" dirty="0">
                          <a:solidFill>
                            <a:schemeClr val="tx1"/>
                          </a:solidFill>
                          <a:effectLst/>
                          <a:latin typeface="Arial" panose="020B0604020202020204" pitchFamily="34" charset="0"/>
                          <a:ea typeface="+mn-ea"/>
                          <a:cs typeface="Arial" panose="020B0604020202020204" pitchFamily="34" charset="0"/>
                        </a:rPr>
                        <a:t>Understand the challenges that individual and group activity programmes can present with</a:t>
                      </a:r>
                    </a:p>
                    <a:p>
                      <a:pPr marL="742950" lvl="1" indent="-285750">
                        <a:buFont typeface="Wingdings" panose="05000000000000000000" pitchFamily="2" charset="2"/>
                        <a:buChar char="§"/>
                      </a:pPr>
                      <a:r>
                        <a:rPr lang="en-GB" sz="1050" b="0" i="0" strike="noStrike" kern="1200" dirty="0">
                          <a:solidFill>
                            <a:schemeClr val="tx1"/>
                          </a:solidFill>
                          <a:effectLst/>
                          <a:latin typeface="Arial" panose="020B0604020202020204" pitchFamily="34" charset="0"/>
                          <a:ea typeface="+mn-ea"/>
                          <a:cs typeface="Arial" panose="020B0604020202020204" pitchFamily="34" charset="0"/>
                        </a:rPr>
                        <a:t>Be able to manage challenges inherent with individual and group activity programmes</a:t>
                      </a:r>
                    </a:p>
                    <a:p>
                      <a:pPr marL="742950" lvl="1" indent="-285750">
                        <a:buFont typeface="Wingdings" panose="05000000000000000000" pitchFamily="2" charset="2"/>
                        <a:buChar char="§"/>
                      </a:pPr>
                      <a:r>
                        <a:rPr lang="en-GB" sz="1050" b="0" i="0" strike="noStrike" kern="1200" dirty="0">
                          <a:solidFill>
                            <a:schemeClr val="tx1"/>
                          </a:solidFill>
                          <a:effectLst/>
                          <a:latin typeface="Arial" panose="020B0604020202020204" pitchFamily="34" charset="0"/>
                          <a:ea typeface="+mn-ea"/>
                          <a:cs typeface="Arial" panose="020B0604020202020204" pitchFamily="34" charset="0"/>
                        </a:rPr>
                        <a:t>Be able to prompt and encourage participation in activities</a:t>
                      </a:r>
                    </a:p>
                    <a:p>
                      <a:pPr marL="742950" lvl="1" indent="-285750">
                        <a:buFont typeface="Wingdings" panose="05000000000000000000" pitchFamily="2" charset="2"/>
                        <a:buChar char="§"/>
                      </a:pPr>
                      <a:r>
                        <a:rPr lang="en-GB" sz="1050" b="0" i="0" strike="noStrike" kern="1200" dirty="0">
                          <a:solidFill>
                            <a:schemeClr val="tx1"/>
                          </a:solidFill>
                          <a:effectLst/>
                          <a:latin typeface="Arial" panose="020B0604020202020204" pitchFamily="34" charset="0"/>
                          <a:ea typeface="+mn-ea"/>
                          <a:cs typeface="Arial" panose="020B0604020202020204" pitchFamily="34" charset="0"/>
                        </a:rPr>
                        <a:t>Be able to create and maintain an enabling environment that supports active participation</a:t>
                      </a:r>
                    </a:p>
                    <a:p>
                      <a:pPr marL="742950" lvl="1" indent="-285750">
                        <a:buFont typeface="Wingdings" panose="05000000000000000000" pitchFamily="2" charset="2"/>
                        <a:buChar char="§"/>
                      </a:pPr>
                      <a:r>
                        <a:rPr lang="en-GB" sz="1050" b="0" i="0" strike="noStrike" kern="1200" dirty="0">
                          <a:solidFill>
                            <a:schemeClr val="tx1"/>
                          </a:solidFill>
                          <a:effectLst/>
                          <a:latin typeface="Arial" panose="020B0604020202020204" pitchFamily="34" charset="0"/>
                          <a:ea typeface="+mn-ea"/>
                          <a:cs typeface="Arial" panose="020B0604020202020204" pitchFamily="34" charset="0"/>
                        </a:rPr>
                        <a:t>Apply creative problem-solving strategies to overcome barriers and maintain participation and enjoyment</a:t>
                      </a: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285750" indent="-285750">
                        <a:buFont typeface="Arial" panose="020B0604020202020204" pitchFamily="34" charset="0"/>
                        <a:buChar char="•"/>
                      </a:pPr>
                      <a:endParaRPr lang="en-GB" sz="1000" b="0" i="0" kern="1200" dirty="0">
                        <a:solidFill>
                          <a:schemeClr val="tx1"/>
                        </a:solidFill>
                        <a:effectLst/>
                        <a:latin typeface="Arial" panose="020B0604020202020204" pitchFamily="34" charset="0"/>
                        <a:ea typeface="+mn-ea"/>
                        <a:cs typeface="Arial" panose="020B0604020202020204" pitchFamily="34" charset="0"/>
                      </a:endParaRP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285750" indent="-285750">
                        <a:buFont typeface="Arial" panose="020B0604020202020204" pitchFamily="34" charset="0"/>
                        <a:buChar char="•"/>
                      </a:pPr>
                      <a:endParaRPr lang="en-GB" sz="1600" b="0" i="0" kern="1200" dirty="0">
                        <a:solidFill>
                          <a:schemeClr val="tx1"/>
                        </a:solidFill>
                        <a:effectLst/>
                        <a:latin typeface="+mn-lt"/>
                        <a:ea typeface="+mn-ea"/>
                        <a:cs typeface="+mn-cs"/>
                      </a:endParaRP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indent="0">
                        <a:buFont typeface="Arial" panose="020B0604020202020204" pitchFamily="34" charset="0"/>
                        <a:buNone/>
                      </a:pPr>
                      <a:endParaRPr lang="en-GB" sz="1050" b="0" i="0" kern="1200" dirty="0">
                        <a:solidFill>
                          <a:schemeClr val="bg2">
                            <a:lumMod val="50000"/>
                          </a:schemeClr>
                        </a:solidFill>
                        <a:effectLst/>
                        <a:latin typeface="+mn-lt"/>
                        <a:ea typeface="+mn-ea"/>
                        <a:cs typeface="+mn-cs"/>
                      </a:endParaRP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330895521"/>
                  </a:ext>
                </a:extLst>
              </a:tr>
            </a:tbl>
          </a:graphicData>
        </a:graphic>
      </p:graphicFrame>
      <p:sp>
        <p:nvSpPr>
          <p:cNvPr id="7" name="TextBox 6">
            <a:extLst>
              <a:ext uri="{FF2B5EF4-FFF2-40B4-BE49-F238E27FC236}">
                <a16:creationId xmlns:a16="http://schemas.microsoft.com/office/drawing/2014/main" id="{A9625171-5F3A-E67B-4366-88D876B21421}"/>
              </a:ext>
            </a:extLst>
          </p:cNvPr>
          <p:cNvSpPr txBox="1"/>
          <p:nvPr/>
        </p:nvSpPr>
        <p:spPr>
          <a:xfrm>
            <a:off x="8704565" y="1410598"/>
            <a:ext cx="792000" cy="230832"/>
          </a:xfrm>
          <a:prstGeom prst="rect">
            <a:avLst/>
          </a:prstGeom>
          <a:noFill/>
        </p:spPr>
        <p:txBody>
          <a:bodyPr wrap="square" rtlCol="0">
            <a:spAutoFit/>
          </a:bodyPr>
          <a:lstStyle/>
          <a:p>
            <a:r>
              <a:rPr lang="en-GB" sz="900" dirty="0">
                <a:solidFill>
                  <a:schemeClr val="bg1"/>
                </a:solidFill>
              </a:rPr>
              <a:t>Awareness</a:t>
            </a:r>
          </a:p>
        </p:txBody>
      </p:sp>
      <p:sp>
        <p:nvSpPr>
          <p:cNvPr id="16" name="TextBox 15">
            <a:extLst>
              <a:ext uri="{FF2B5EF4-FFF2-40B4-BE49-F238E27FC236}">
                <a16:creationId xmlns:a16="http://schemas.microsoft.com/office/drawing/2014/main" id="{BF737314-51F3-745F-A20B-0599A7E2CA70}"/>
              </a:ext>
            </a:extLst>
          </p:cNvPr>
          <p:cNvSpPr txBox="1"/>
          <p:nvPr/>
        </p:nvSpPr>
        <p:spPr>
          <a:xfrm>
            <a:off x="10598901" y="3190712"/>
            <a:ext cx="792000" cy="230832"/>
          </a:xfrm>
          <a:prstGeom prst="rect">
            <a:avLst/>
          </a:prstGeom>
          <a:noFill/>
        </p:spPr>
        <p:txBody>
          <a:bodyPr wrap="square" rtlCol="0">
            <a:spAutoFit/>
          </a:bodyPr>
          <a:lstStyle/>
          <a:p>
            <a:pPr algn="ctr"/>
            <a:r>
              <a:rPr lang="en-GB" sz="900">
                <a:solidFill>
                  <a:schemeClr val="bg1"/>
                </a:solidFill>
              </a:rPr>
              <a:t>N/A</a:t>
            </a:r>
          </a:p>
        </p:txBody>
      </p:sp>
      <p:sp>
        <p:nvSpPr>
          <p:cNvPr id="25" name="TextBox 24">
            <a:extLst>
              <a:ext uri="{FF2B5EF4-FFF2-40B4-BE49-F238E27FC236}">
                <a16:creationId xmlns:a16="http://schemas.microsoft.com/office/drawing/2014/main" id="{0344B52E-FEE1-6945-5330-616441D825C7}"/>
              </a:ext>
            </a:extLst>
          </p:cNvPr>
          <p:cNvSpPr txBox="1"/>
          <p:nvPr/>
        </p:nvSpPr>
        <p:spPr>
          <a:xfrm>
            <a:off x="9785271" y="1868937"/>
            <a:ext cx="1731691" cy="1440000"/>
          </a:xfrm>
          <a:prstGeom prst="rect">
            <a:avLst/>
          </a:prstGeom>
          <a:noFill/>
        </p:spPr>
        <p:txBody>
          <a:bodyPr wrap="square" rtlCol="0">
            <a:spAutoFit/>
          </a:bodyPr>
          <a:lstStyle/>
          <a:p>
            <a:r>
              <a:rPr lang="en-GB" sz="1100" dirty="0">
                <a:solidFill>
                  <a:schemeClr val="bg1">
                    <a:lumMod val="50000"/>
                  </a:schemeClr>
                </a:solidFill>
              </a:rPr>
              <a:t>[enter text here]</a:t>
            </a:r>
          </a:p>
        </p:txBody>
      </p:sp>
      <p:grpSp>
        <p:nvGrpSpPr>
          <p:cNvPr id="26" name="Group 25">
            <a:extLst>
              <a:ext uri="{FF2B5EF4-FFF2-40B4-BE49-F238E27FC236}">
                <a16:creationId xmlns:a16="http://schemas.microsoft.com/office/drawing/2014/main" id="{A80BCA7C-53E8-006C-801A-75116E09E1E6}"/>
              </a:ext>
            </a:extLst>
          </p:cNvPr>
          <p:cNvGrpSpPr/>
          <p:nvPr/>
        </p:nvGrpSpPr>
        <p:grpSpPr>
          <a:xfrm>
            <a:off x="6127014" y="2253122"/>
            <a:ext cx="3827594" cy="646668"/>
            <a:chOff x="6090704" y="3952941"/>
            <a:chExt cx="3827594" cy="646668"/>
          </a:xfrm>
        </p:grpSpPr>
        <p:sp>
          <p:nvSpPr>
            <p:cNvPr id="27" name="Oval 26">
              <a:extLst>
                <a:ext uri="{FF2B5EF4-FFF2-40B4-BE49-F238E27FC236}">
                  <a16:creationId xmlns:a16="http://schemas.microsoft.com/office/drawing/2014/main" id="{0E80AE89-8BD9-9CE9-7137-4DDF0B8A6F45}"/>
                </a:ext>
              </a:extLst>
            </p:cNvPr>
            <p:cNvSpPr/>
            <p:nvPr/>
          </p:nvSpPr>
          <p:spPr>
            <a:xfrm>
              <a:off x="6090704" y="4344748"/>
              <a:ext cx="180000" cy="180000"/>
            </a:xfrm>
            <a:prstGeom prst="ellipse">
              <a:avLst/>
            </a:prstGeom>
            <a:solidFill>
              <a:srgbClr val="0068B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400"/>
            </a:p>
          </p:txBody>
        </p:sp>
        <p:sp>
          <p:nvSpPr>
            <p:cNvPr id="36" name="Oval 35">
              <a:extLst>
                <a:ext uri="{FF2B5EF4-FFF2-40B4-BE49-F238E27FC236}">
                  <a16:creationId xmlns:a16="http://schemas.microsoft.com/office/drawing/2014/main" id="{82016835-0F6B-B6F3-4F6F-B26CDCA4A2FD}"/>
                </a:ext>
              </a:extLst>
            </p:cNvPr>
            <p:cNvSpPr/>
            <p:nvPr/>
          </p:nvSpPr>
          <p:spPr>
            <a:xfrm>
              <a:off x="6426443" y="4346008"/>
              <a:ext cx="180000" cy="180000"/>
            </a:xfrm>
            <a:prstGeom prst="ellipse">
              <a:avLst/>
            </a:prstGeom>
            <a:solidFill>
              <a:srgbClr val="008F9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400"/>
            </a:p>
          </p:txBody>
        </p:sp>
        <p:grpSp>
          <p:nvGrpSpPr>
            <p:cNvPr id="37" name="Group 36">
              <a:extLst>
                <a:ext uri="{FF2B5EF4-FFF2-40B4-BE49-F238E27FC236}">
                  <a16:creationId xmlns:a16="http://schemas.microsoft.com/office/drawing/2014/main" id="{EBBA2F14-9104-FCC1-2EDC-0A3F796ED990}"/>
                </a:ext>
              </a:extLst>
            </p:cNvPr>
            <p:cNvGrpSpPr/>
            <p:nvPr/>
          </p:nvGrpSpPr>
          <p:grpSpPr>
            <a:xfrm>
              <a:off x="6290207" y="3952941"/>
              <a:ext cx="3628091" cy="646668"/>
              <a:chOff x="3706661" y="2326116"/>
              <a:chExt cx="4441515" cy="559265"/>
            </a:xfrm>
          </p:grpSpPr>
          <p:grpSp>
            <p:nvGrpSpPr>
              <p:cNvPr id="38" name="Group 37">
                <a:extLst>
                  <a:ext uri="{FF2B5EF4-FFF2-40B4-BE49-F238E27FC236}">
                    <a16:creationId xmlns:a16="http://schemas.microsoft.com/office/drawing/2014/main" id="{E9CEA723-5F6D-E671-22AB-CF9B985ADE28}"/>
                  </a:ext>
                </a:extLst>
              </p:cNvPr>
              <p:cNvGrpSpPr/>
              <p:nvPr/>
            </p:nvGrpSpPr>
            <p:grpSpPr>
              <a:xfrm>
                <a:off x="4200749" y="2631808"/>
                <a:ext cx="3448967" cy="253573"/>
                <a:chOff x="7998846" y="1867220"/>
                <a:chExt cx="3448967" cy="253573"/>
              </a:xfrm>
            </p:grpSpPr>
            <p:cxnSp>
              <p:nvCxnSpPr>
                <p:cNvPr id="72" name="Straight Connector 71">
                  <a:extLst>
                    <a:ext uri="{FF2B5EF4-FFF2-40B4-BE49-F238E27FC236}">
                      <a16:creationId xmlns:a16="http://schemas.microsoft.com/office/drawing/2014/main" id="{5E8879A6-51C0-55E0-CAAB-88ED13072B15}"/>
                    </a:ext>
                  </a:extLst>
                </p:cNvPr>
                <p:cNvCxnSpPr/>
                <p:nvPr/>
              </p:nvCxnSpPr>
              <p:spPr>
                <a:xfrm>
                  <a:off x="7998846" y="2002709"/>
                  <a:ext cx="3448967"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3" name="Straight Connector 72">
                  <a:extLst>
                    <a:ext uri="{FF2B5EF4-FFF2-40B4-BE49-F238E27FC236}">
                      <a16:creationId xmlns:a16="http://schemas.microsoft.com/office/drawing/2014/main" id="{FADB9478-CC3B-D46B-58FD-8188BE7D3D9A}"/>
                    </a:ext>
                  </a:extLst>
                </p:cNvPr>
                <p:cNvCxnSpPr/>
                <p:nvPr/>
              </p:nvCxnSpPr>
              <p:spPr>
                <a:xfrm>
                  <a:off x="7998846" y="1867220"/>
                  <a:ext cx="0" cy="25357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1" name="Straight Connector 80">
                  <a:extLst>
                    <a:ext uri="{FF2B5EF4-FFF2-40B4-BE49-F238E27FC236}">
                      <a16:creationId xmlns:a16="http://schemas.microsoft.com/office/drawing/2014/main" id="{9C8FB92F-572C-02FB-4859-9B91BB322DCB}"/>
                    </a:ext>
                  </a:extLst>
                </p:cNvPr>
                <p:cNvCxnSpPr/>
                <p:nvPr/>
              </p:nvCxnSpPr>
              <p:spPr>
                <a:xfrm>
                  <a:off x="11447813" y="1867220"/>
                  <a:ext cx="0" cy="25357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2" name="Straight Connector 81">
                  <a:extLst>
                    <a:ext uri="{FF2B5EF4-FFF2-40B4-BE49-F238E27FC236}">
                      <a16:creationId xmlns:a16="http://schemas.microsoft.com/office/drawing/2014/main" id="{53AB864B-A540-85E6-5FC4-C73CF2978162}"/>
                    </a:ext>
                  </a:extLst>
                </p:cNvPr>
                <p:cNvCxnSpPr/>
                <p:nvPr/>
              </p:nvCxnSpPr>
              <p:spPr>
                <a:xfrm flipV="1">
                  <a:off x="9734351" y="1934911"/>
                  <a:ext cx="0" cy="13559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7" name="Straight Connector 86">
                  <a:extLst>
                    <a:ext uri="{FF2B5EF4-FFF2-40B4-BE49-F238E27FC236}">
                      <a16:creationId xmlns:a16="http://schemas.microsoft.com/office/drawing/2014/main" id="{93787015-24AB-76BF-9DD6-3ADE665635AD}"/>
                    </a:ext>
                  </a:extLst>
                </p:cNvPr>
                <p:cNvCxnSpPr/>
                <p:nvPr/>
              </p:nvCxnSpPr>
              <p:spPr>
                <a:xfrm flipV="1">
                  <a:off x="10544225" y="1934911"/>
                  <a:ext cx="0" cy="13559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8" name="Straight Connector 87">
                  <a:extLst>
                    <a:ext uri="{FF2B5EF4-FFF2-40B4-BE49-F238E27FC236}">
                      <a16:creationId xmlns:a16="http://schemas.microsoft.com/office/drawing/2014/main" id="{94C920A2-3C52-6832-0BE5-38B52CB0BFBD}"/>
                    </a:ext>
                  </a:extLst>
                </p:cNvPr>
                <p:cNvCxnSpPr/>
                <p:nvPr/>
              </p:nvCxnSpPr>
              <p:spPr>
                <a:xfrm flipV="1">
                  <a:off x="8869089" y="1934911"/>
                  <a:ext cx="0" cy="13559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39" name="TextBox 38">
                <a:extLst>
                  <a:ext uri="{FF2B5EF4-FFF2-40B4-BE49-F238E27FC236}">
                    <a16:creationId xmlns:a16="http://schemas.microsoft.com/office/drawing/2014/main" id="{AD50F310-088A-4C53-04F8-EBEC080BDB7F}"/>
                  </a:ext>
                </a:extLst>
              </p:cNvPr>
              <p:cNvSpPr txBox="1"/>
              <p:nvPr/>
            </p:nvSpPr>
            <p:spPr>
              <a:xfrm>
                <a:off x="4574648" y="2326116"/>
                <a:ext cx="969568" cy="244338"/>
              </a:xfrm>
              <a:prstGeom prst="rect">
                <a:avLst/>
              </a:prstGeom>
              <a:noFill/>
            </p:spPr>
            <p:txBody>
              <a:bodyPr wrap="square" rtlCol="0">
                <a:spAutoFit/>
              </a:bodyPr>
              <a:lstStyle/>
              <a:p>
                <a:r>
                  <a:rPr lang="en-GB" sz="900" dirty="0"/>
                  <a:t>Awareness</a:t>
                </a:r>
              </a:p>
            </p:txBody>
          </p:sp>
          <p:sp>
            <p:nvSpPr>
              <p:cNvPr id="54" name="TextBox 53">
                <a:extLst>
                  <a:ext uri="{FF2B5EF4-FFF2-40B4-BE49-F238E27FC236}">
                    <a16:creationId xmlns:a16="http://schemas.microsoft.com/office/drawing/2014/main" id="{61DAF670-5142-D161-E0AC-8A9BCF0AC0D3}"/>
                  </a:ext>
                </a:extLst>
              </p:cNvPr>
              <p:cNvSpPr txBox="1"/>
              <p:nvPr/>
            </p:nvSpPr>
            <p:spPr>
              <a:xfrm>
                <a:off x="7178608" y="2326116"/>
                <a:ext cx="969568" cy="244338"/>
              </a:xfrm>
              <a:prstGeom prst="rect">
                <a:avLst/>
              </a:prstGeom>
              <a:noFill/>
            </p:spPr>
            <p:txBody>
              <a:bodyPr wrap="square" rtlCol="0">
                <a:spAutoFit/>
              </a:bodyPr>
              <a:lstStyle/>
              <a:p>
                <a:pPr algn="ctr"/>
                <a:r>
                  <a:rPr lang="en-GB" sz="900"/>
                  <a:t>Expert</a:t>
                </a:r>
              </a:p>
            </p:txBody>
          </p:sp>
          <p:sp>
            <p:nvSpPr>
              <p:cNvPr id="55" name="TextBox 54">
                <a:extLst>
                  <a:ext uri="{FF2B5EF4-FFF2-40B4-BE49-F238E27FC236}">
                    <a16:creationId xmlns:a16="http://schemas.microsoft.com/office/drawing/2014/main" id="{223CC4CD-6991-DA40-F88B-536F4E9A9384}"/>
                  </a:ext>
                </a:extLst>
              </p:cNvPr>
              <p:cNvSpPr txBox="1"/>
              <p:nvPr/>
            </p:nvSpPr>
            <p:spPr>
              <a:xfrm>
                <a:off x="5442635" y="2326116"/>
                <a:ext cx="969568" cy="244338"/>
              </a:xfrm>
              <a:prstGeom prst="rect">
                <a:avLst/>
              </a:prstGeom>
              <a:noFill/>
            </p:spPr>
            <p:txBody>
              <a:bodyPr wrap="square" rtlCol="0">
                <a:spAutoFit/>
              </a:bodyPr>
              <a:lstStyle/>
              <a:p>
                <a:pPr algn="ctr"/>
                <a:r>
                  <a:rPr lang="en-GB" sz="900"/>
                  <a:t>Working</a:t>
                </a:r>
              </a:p>
            </p:txBody>
          </p:sp>
          <p:sp>
            <p:nvSpPr>
              <p:cNvPr id="56" name="TextBox 55">
                <a:extLst>
                  <a:ext uri="{FF2B5EF4-FFF2-40B4-BE49-F238E27FC236}">
                    <a16:creationId xmlns:a16="http://schemas.microsoft.com/office/drawing/2014/main" id="{96207643-C1A5-7752-3E46-2649FDB0E1FA}"/>
                  </a:ext>
                </a:extLst>
              </p:cNvPr>
              <p:cNvSpPr txBox="1"/>
              <p:nvPr/>
            </p:nvSpPr>
            <p:spPr>
              <a:xfrm>
                <a:off x="6310622" y="2326116"/>
                <a:ext cx="969568" cy="244338"/>
              </a:xfrm>
              <a:prstGeom prst="rect">
                <a:avLst/>
              </a:prstGeom>
              <a:noFill/>
            </p:spPr>
            <p:txBody>
              <a:bodyPr wrap="square" rtlCol="0">
                <a:spAutoFit/>
              </a:bodyPr>
              <a:lstStyle/>
              <a:p>
                <a:pPr algn="ctr"/>
                <a:r>
                  <a:rPr lang="en-GB" sz="900"/>
                  <a:t>Practitioner</a:t>
                </a:r>
              </a:p>
            </p:txBody>
          </p:sp>
          <p:sp>
            <p:nvSpPr>
              <p:cNvPr id="57" name="TextBox 56">
                <a:extLst>
                  <a:ext uri="{FF2B5EF4-FFF2-40B4-BE49-F238E27FC236}">
                    <a16:creationId xmlns:a16="http://schemas.microsoft.com/office/drawing/2014/main" id="{6BAC0443-F50A-E03D-DFBE-AFB3FBBE2209}"/>
                  </a:ext>
                </a:extLst>
              </p:cNvPr>
              <p:cNvSpPr txBox="1"/>
              <p:nvPr/>
            </p:nvSpPr>
            <p:spPr>
              <a:xfrm>
                <a:off x="3706661" y="2326116"/>
                <a:ext cx="969568" cy="199633"/>
              </a:xfrm>
              <a:prstGeom prst="rect">
                <a:avLst/>
              </a:prstGeom>
              <a:noFill/>
            </p:spPr>
            <p:txBody>
              <a:bodyPr wrap="square" rtlCol="0">
                <a:spAutoFit/>
              </a:bodyPr>
              <a:lstStyle/>
              <a:p>
                <a:pPr algn="ctr"/>
                <a:r>
                  <a:rPr lang="en-GB" sz="900"/>
                  <a:t>N/A</a:t>
                </a:r>
              </a:p>
            </p:txBody>
          </p:sp>
        </p:grpSp>
      </p:grpSp>
      <p:sp>
        <p:nvSpPr>
          <p:cNvPr id="30" name="TextBox 29">
            <a:extLst>
              <a:ext uri="{FF2B5EF4-FFF2-40B4-BE49-F238E27FC236}">
                <a16:creationId xmlns:a16="http://schemas.microsoft.com/office/drawing/2014/main" id="{42BA541B-A260-C1CB-D64F-CA6D6D31AE17}"/>
              </a:ext>
            </a:extLst>
          </p:cNvPr>
          <p:cNvSpPr txBox="1"/>
          <p:nvPr/>
        </p:nvSpPr>
        <p:spPr>
          <a:xfrm>
            <a:off x="9785271" y="4016357"/>
            <a:ext cx="1731691" cy="1440000"/>
          </a:xfrm>
          <a:prstGeom prst="rect">
            <a:avLst/>
          </a:prstGeom>
          <a:noFill/>
        </p:spPr>
        <p:txBody>
          <a:bodyPr wrap="square" rtlCol="0">
            <a:spAutoFit/>
          </a:bodyPr>
          <a:lstStyle/>
          <a:p>
            <a:r>
              <a:rPr lang="en-GB" sz="1100" dirty="0">
                <a:solidFill>
                  <a:schemeClr val="bg1">
                    <a:lumMod val="50000"/>
                  </a:schemeClr>
                </a:solidFill>
              </a:rPr>
              <a:t>[enter text here]</a:t>
            </a:r>
          </a:p>
        </p:txBody>
      </p:sp>
      <p:grpSp>
        <p:nvGrpSpPr>
          <p:cNvPr id="31" name="Group 30">
            <a:extLst>
              <a:ext uri="{FF2B5EF4-FFF2-40B4-BE49-F238E27FC236}">
                <a16:creationId xmlns:a16="http://schemas.microsoft.com/office/drawing/2014/main" id="{0165D08E-6DB2-C1FB-9246-4EC632A2486B}"/>
              </a:ext>
            </a:extLst>
          </p:cNvPr>
          <p:cNvGrpSpPr/>
          <p:nvPr/>
        </p:nvGrpSpPr>
        <p:grpSpPr>
          <a:xfrm>
            <a:off x="6127014" y="4627595"/>
            <a:ext cx="3827594" cy="646668"/>
            <a:chOff x="6090704" y="3952941"/>
            <a:chExt cx="3827594" cy="646668"/>
          </a:xfrm>
        </p:grpSpPr>
        <p:sp>
          <p:nvSpPr>
            <p:cNvPr id="32" name="Oval 31">
              <a:extLst>
                <a:ext uri="{FF2B5EF4-FFF2-40B4-BE49-F238E27FC236}">
                  <a16:creationId xmlns:a16="http://schemas.microsoft.com/office/drawing/2014/main" id="{5EA3E0B9-F79D-F781-681D-3145A8E6B75A}"/>
                </a:ext>
              </a:extLst>
            </p:cNvPr>
            <p:cNvSpPr/>
            <p:nvPr/>
          </p:nvSpPr>
          <p:spPr>
            <a:xfrm>
              <a:off x="6090704" y="4344748"/>
              <a:ext cx="180000" cy="180000"/>
            </a:xfrm>
            <a:prstGeom prst="ellipse">
              <a:avLst/>
            </a:prstGeom>
            <a:solidFill>
              <a:srgbClr val="0068B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400"/>
            </a:p>
          </p:txBody>
        </p:sp>
        <p:sp>
          <p:nvSpPr>
            <p:cNvPr id="33" name="Oval 32">
              <a:extLst>
                <a:ext uri="{FF2B5EF4-FFF2-40B4-BE49-F238E27FC236}">
                  <a16:creationId xmlns:a16="http://schemas.microsoft.com/office/drawing/2014/main" id="{8DC3FFD7-E3BE-5741-C4C8-F5F4A870EEBF}"/>
                </a:ext>
              </a:extLst>
            </p:cNvPr>
            <p:cNvSpPr/>
            <p:nvPr/>
          </p:nvSpPr>
          <p:spPr>
            <a:xfrm>
              <a:off x="6426443" y="4346008"/>
              <a:ext cx="180000" cy="180000"/>
            </a:xfrm>
            <a:prstGeom prst="ellipse">
              <a:avLst/>
            </a:prstGeom>
            <a:solidFill>
              <a:srgbClr val="008F9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400"/>
            </a:p>
          </p:txBody>
        </p:sp>
        <p:grpSp>
          <p:nvGrpSpPr>
            <p:cNvPr id="34" name="Group 33">
              <a:extLst>
                <a:ext uri="{FF2B5EF4-FFF2-40B4-BE49-F238E27FC236}">
                  <a16:creationId xmlns:a16="http://schemas.microsoft.com/office/drawing/2014/main" id="{4BC16083-3639-2C8F-E75B-F2CF71195412}"/>
                </a:ext>
              </a:extLst>
            </p:cNvPr>
            <p:cNvGrpSpPr/>
            <p:nvPr/>
          </p:nvGrpSpPr>
          <p:grpSpPr>
            <a:xfrm>
              <a:off x="6290207" y="3952941"/>
              <a:ext cx="3628091" cy="646668"/>
              <a:chOff x="3706661" y="2326116"/>
              <a:chExt cx="4441515" cy="559265"/>
            </a:xfrm>
          </p:grpSpPr>
          <p:grpSp>
            <p:nvGrpSpPr>
              <p:cNvPr id="35" name="Group 34">
                <a:extLst>
                  <a:ext uri="{FF2B5EF4-FFF2-40B4-BE49-F238E27FC236}">
                    <a16:creationId xmlns:a16="http://schemas.microsoft.com/office/drawing/2014/main" id="{6A803FA2-FFEB-D84F-4042-C37A73F2649F}"/>
                  </a:ext>
                </a:extLst>
              </p:cNvPr>
              <p:cNvGrpSpPr/>
              <p:nvPr/>
            </p:nvGrpSpPr>
            <p:grpSpPr>
              <a:xfrm>
                <a:off x="4200749" y="2631808"/>
                <a:ext cx="3448967" cy="253573"/>
                <a:chOff x="7998846" y="1867220"/>
                <a:chExt cx="3448967" cy="253573"/>
              </a:xfrm>
            </p:grpSpPr>
            <p:cxnSp>
              <p:nvCxnSpPr>
                <p:cNvPr id="50" name="Straight Connector 49">
                  <a:extLst>
                    <a:ext uri="{FF2B5EF4-FFF2-40B4-BE49-F238E27FC236}">
                      <a16:creationId xmlns:a16="http://schemas.microsoft.com/office/drawing/2014/main" id="{E3DDB262-04BA-963F-8161-BDC7088A68C9}"/>
                    </a:ext>
                  </a:extLst>
                </p:cNvPr>
                <p:cNvCxnSpPr/>
                <p:nvPr/>
              </p:nvCxnSpPr>
              <p:spPr>
                <a:xfrm>
                  <a:off x="7998846" y="2002709"/>
                  <a:ext cx="3448967"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1" name="Straight Connector 50">
                  <a:extLst>
                    <a:ext uri="{FF2B5EF4-FFF2-40B4-BE49-F238E27FC236}">
                      <a16:creationId xmlns:a16="http://schemas.microsoft.com/office/drawing/2014/main" id="{85189C54-7687-1939-E226-980EEE19A648}"/>
                    </a:ext>
                  </a:extLst>
                </p:cNvPr>
                <p:cNvCxnSpPr/>
                <p:nvPr/>
              </p:nvCxnSpPr>
              <p:spPr>
                <a:xfrm>
                  <a:off x="7998846" y="1867220"/>
                  <a:ext cx="0" cy="25357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2" name="Straight Connector 51">
                  <a:extLst>
                    <a:ext uri="{FF2B5EF4-FFF2-40B4-BE49-F238E27FC236}">
                      <a16:creationId xmlns:a16="http://schemas.microsoft.com/office/drawing/2014/main" id="{818D3F9D-DFBE-5ECA-17CD-3F57BAD2AB42}"/>
                    </a:ext>
                  </a:extLst>
                </p:cNvPr>
                <p:cNvCxnSpPr/>
                <p:nvPr/>
              </p:nvCxnSpPr>
              <p:spPr>
                <a:xfrm>
                  <a:off x="11447813" y="1867220"/>
                  <a:ext cx="0" cy="25357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3" name="Straight Connector 52">
                  <a:extLst>
                    <a:ext uri="{FF2B5EF4-FFF2-40B4-BE49-F238E27FC236}">
                      <a16:creationId xmlns:a16="http://schemas.microsoft.com/office/drawing/2014/main" id="{D0DEE569-5ACF-5DDE-9004-0E4DE5524CD8}"/>
                    </a:ext>
                  </a:extLst>
                </p:cNvPr>
                <p:cNvCxnSpPr/>
                <p:nvPr/>
              </p:nvCxnSpPr>
              <p:spPr>
                <a:xfrm flipV="1">
                  <a:off x="9734351" y="1934911"/>
                  <a:ext cx="0" cy="13559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8" name="Straight Connector 57">
                  <a:extLst>
                    <a:ext uri="{FF2B5EF4-FFF2-40B4-BE49-F238E27FC236}">
                      <a16:creationId xmlns:a16="http://schemas.microsoft.com/office/drawing/2014/main" id="{12923741-1FEC-CDF5-6549-0BF1DB2699D1}"/>
                    </a:ext>
                  </a:extLst>
                </p:cNvPr>
                <p:cNvCxnSpPr/>
                <p:nvPr/>
              </p:nvCxnSpPr>
              <p:spPr>
                <a:xfrm flipV="1">
                  <a:off x="10544225" y="1934911"/>
                  <a:ext cx="0" cy="13559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9" name="Straight Connector 58">
                  <a:extLst>
                    <a:ext uri="{FF2B5EF4-FFF2-40B4-BE49-F238E27FC236}">
                      <a16:creationId xmlns:a16="http://schemas.microsoft.com/office/drawing/2014/main" id="{AF7E7C06-BD0A-463F-7BE7-C50A902C91A7}"/>
                    </a:ext>
                  </a:extLst>
                </p:cNvPr>
                <p:cNvCxnSpPr/>
                <p:nvPr/>
              </p:nvCxnSpPr>
              <p:spPr>
                <a:xfrm flipV="1">
                  <a:off x="8869089" y="1934911"/>
                  <a:ext cx="0" cy="13559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40" name="TextBox 39">
                <a:extLst>
                  <a:ext uri="{FF2B5EF4-FFF2-40B4-BE49-F238E27FC236}">
                    <a16:creationId xmlns:a16="http://schemas.microsoft.com/office/drawing/2014/main" id="{28433821-EF45-B4E4-569E-BB537000159D}"/>
                  </a:ext>
                </a:extLst>
              </p:cNvPr>
              <p:cNvSpPr txBox="1"/>
              <p:nvPr/>
            </p:nvSpPr>
            <p:spPr>
              <a:xfrm>
                <a:off x="4574648" y="2326116"/>
                <a:ext cx="969568" cy="244338"/>
              </a:xfrm>
              <a:prstGeom prst="rect">
                <a:avLst/>
              </a:prstGeom>
              <a:noFill/>
            </p:spPr>
            <p:txBody>
              <a:bodyPr wrap="square" rtlCol="0">
                <a:spAutoFit/>
              </a:bodyPr>
              <a:lstStyle/>
              <a:p>
                <a:r>
                  <a:rPr lang="en-GB" sz="900" dirty="0"/>
                  <a:t>Awareness</a:t>
                </a:r>
              </a:p>
            </p:txBody>
          </p:sp>
          <p:sp>
            <p:nvSpPr>
              <p:cNvPr id="41" name="TextBox 40">
                <a:extLst>
                  <a:ext uri="{FF2B5EF4-FFF2-40B4-BE49-F238E27FC236}">
                    <a16:creationId xmlns:a16="http://schemas.microsoft.com/office/drawing/2014/main" id="{E9CD5653-CCEA-3085-4D89-03B13576F507}"/>
                  </a:ext>
                </a:extLst>
              </p:cNvPr>
              <p:cNvSpPr txBox="1"/>
              <p:nvPr/>
            </p:nvSpPr>
            <p:spPr>
              <a:xfrm>
                <a:off x="7178608" y="2326116"/>
                <a:ext cx="969568" cy="244338"/>
              </a:xfrm>
              <a:prstGeom prst="rect">
                <a:avLst/>
              </a:prstGeom>
              <a:noFill/>
            </p:spPr>
            <p:txBody>
              <a:bodyPr wrap="square" rtlCol="0">
                <a:spAutoFit/>
              </a:bodyPr>
              <a:lstStyle/>
              <a:p>
                <a:pPr algn="ctr"/>
                <a:r>
                  <a:rPr lang="en-GB" sz="900"/>
                  <a:t>Expert</a:t>
                </a:r>
              </a:p>
            </p:txBody>
          </p:sp>
          <p:sp>
            <p:nvSpPr>
              <p:cNvPr id="42" name="TextBox 41">
                <a:extLst>
                  <a:ext uri="{FF2B5EF4-FFF2-40B4-BE49-F238E27FC236}">
                    <a16:creationId xmlns:a16="http://schemas.microsoft.com/office/drawing/2014/main" id="{9A6630B4-54BE-C35B-535E-43C2FA5162FE}"/>
                  </a:ext>
                </a:extLst>
              </p:cNvPr>
              <p:cNvSpPr txBox="1"/>
              <p:nvPr/>
            </p:nvSpPr>
            <p:spPr>
              <a:xfrm>
                <a:off x="5442635" y="2326116"/>
                <a:ext cx="969568" cy="244338"/>
              </a:xfrm>
              <a:prstGeom prst="rect">
                <a:avLst/>
              </a:prstGeom>
              <a:noFill/>
            </p:spPr>
            <p:txBody>
              <a:bodyPr wrap="square" rtlCol="0">
                <a:spAutoFit/>
              </a:bodyPr>
              <a:lstStyle/>
              <a:p>
                <a:pPr algn="ctr"/>
                <a:r>
                  <a:rPr lang="en-GB" sz="900"/>
                  <a:t>Working</a:t>
                </a:r>
              </a:p>
            </p:txBody>
          </p:sp>
          <p:sp>
            <p:nvSpPr>
              <p:cNvPr id="48" name="TextBox 47">
                <a:extLst>
                  <a:ext uri="{FF2B5EF4-FFF2-40B4-BE49-F238E27FC236}">
                    <a16:creationId xmlns:a16="http://schemas.microsoft.com/office/drawing/2014/main" id="{2298D79B-3AC5-2C15-A19E-DA1AC7A54388}"/>
                  </a:ext>
                </a:extLst>
              </p:cNvPr>
              <p:cNvSpPr txBox="1"/>
              <p:nvPr/>
            </p:nvSpPr>
            <p:spPr>
              <a:xfrm>
                <a:off x="6310622" y="2326116"/>
                <a:ext cx="969568" cy="244338"/>
              </a:xfrm>
              <a:prstGeom prst="rect">
                <a:avLst/>
              </a:prstGeom>
              <a:noFill/>
            </p:spPr>
            <p:txBody>
              <a:bodyPr wrap="square" rtlCol="0">
                <a:spAutoFit/>
              </a:bodyPr>
              <a:lstStyle/>
              <a:p>
                <a:pPr algn="ctr"/>
                <a:r>
                  <a:rPr lang="en-GB" sz="900"/>
                  <a:t>Practitioner</a:t>
                </a:r>
              </a:p>
            </p:txBody>
          </p:sp>
          <p:sp>
            <p:nvSpPr>
              <p:cNvPr id="49" name="TextBox 48">
                <a:extLst>
                  <a:ext uri="{FF2B5EF4-FFF2-40B4-BE49-F238E27FC236}">
                    <a16:creationId xmlns:a16="http://schemas.microsoft.com/office/drawing/2014/main" id="{E58589E9-8BC8-1E66-903F-1978596CC1F9}"/>
                  </a:ext>
                </a:extLst>
              </p:cNvPr>
              <p:cNvSpPr txBox="1"/>
              <p:nvPr/>
            </p:nvSpPr>
            <p:spPr>
              <a:xfrm>
                <a:off x="3706661" y="2326116"/>
                <a:ext cx="969568" cy="199633"/>
              </a:xfrm>
              <a:prstGeom prst="rect">
                <a:avLst/>
              </a:prstGeom>
              <a:noFill/>
            </p:spPr>
            <p:txBody>
              <a:bodyPr wrap="square" rtlCol="0">
                <a:spAutoFit/>
              </a:bodyPr>
              <a:lstStyle/>
              <a:p>
                <a:pPr algn="ctr"/>
                <a:r>
                  <a:rPr lang="en-GB" sz="900"/>
                  <a:t>N/A</a:t>
                </a:r>
              </a:p>
            </p:txBody>
          </p:sp>
        </p:grpSp>
      </p:grpSp>
    </p:spTree>
    <p:extLst>
      <p:ext uri="{BB962C8B-B14F-4D97-AF65-F5344CB8AC3E}">
        <p14:creationId xmlns:p14="http://schemas.microsoft.com/office/powerpoint/2010/main" val="354125802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5D7D1B-3233-2D66-F935-AA85D767380B}"/>
            </a:ext>
          </a:extLst>
        </p:cNvPr>
        <p:cNvGrpSpPr/>
        <p:nvPr/>
      </p:nvGrpSpPr>
      <p:grpSpPr>
        <a:xfrm>
          <a:off x="0" y="0"/>
          <a:ext cx="0" cy="0"/>
          <a:chOff x="0" y="0"/>
          <a:chExt cx="0" cy="0"/>
        </a:xfrm>
      </p:grpSpPr>
      <p:sp>
        <p:nvSpPr>
          <p:cNvPr id="8" name="Slide Number Placeholder 1">
            <a:extLst>
              <a:ext uri="{FF2B5EF4-FFF2-40B4-BE49-F238E27FC236}">
                <a16:creationId xmlns:a16="http://schemas.microsoft.com/office/drawing/2014/main" id="{AC5421DF-53C1-525C-6AF0-5B61F41D56A9}"/>
              </a:ext>
            </a:extLst>
          </p:cNvPr>
          <p:cNvSpPr txBox="1">
            <a:spLocks/>
          </p:cNvSpPr>
          <p:nvPr/>
        </p:nvSpPr>
        <p:spPr>
          <a:xfrm>
            <a:off x="0" y="0"/>
            <a:ext cx="0" cy="0"/>
          </a:xfrm>
        </p:spPr>
        <p:txBody>
          <a:bodyPr/>
          <a:lstStyle>
            <a:defPPr>
              <a:defRPr kern="0"/>
            </a:defPPr>
          </a:lstStyle>
          <a:p>
            <a:fld id="{06A44ADC-FBC0-4698-B0EC-1AD4A4060383}" type="slidenum">
              <a:rPr lang="en-GB" smtClean="0"/>
              <a:pPr/>
              <a:t>17</a:t>
            </a:fld>
            <a:endParaRPr lang="en-GB"/>
          </a:p>
        </p:txBody>
      </p:sp>
      <p:sp>
        <p:nvSpPr>
          <p:cNvPr id="9" name="Rectangle: Rounded Corners 8">
            <a:extLst>
              <a:ext uri="{FF2B5EF4-FFF2-40B4-BE49-F238E27FC236}">
                <a16:creationId xmlns:a16="http://schemas.microsoft.com/office/drawing/2014/main" id="{DCCB31DA-3365-5DDF-B884-9F8FC22A6EFB}"/>
              </a:ext>
            </a:extLst>
          </p:cNvPr>
          <p:cNvSpPr/>
          <p:nvPr/>
        </p:nvSpPr>
        <p:spPr>
          <a:xfrm rot="10800000" flipV="1">
            <a:off x="-1644" y="0"/>
            <a:ext cx="1658983" cy="360000"/>
          </a:xfrm>
          <a:prstGeom prst="roundRect">
            <a:avLst/>
          </a:prstGeom>
          <a:solidFill>
            <a:srgbClr val="CACACA">
              <a:alpha val="30000"/>
            </a:srgbClr>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r>
              <a:rPr lang="en-GB" sz="1200" b="1" dirty="0">
                <a:solidFill>
                  <a:srgbClr val="FFB81C"/>
                </a:solidFill>
                <a:latin typeface="Arial" panose="020B0604020202020204" pitchFamily="34" charset="0"/>
                <a:cs typeface="Arial" panose="020B0604020202020204" pitchFamily="34" charset="0"/>
              </a:rPr>
              <a:t>Behaviours</a:t>
            </a:r>
          </a:p>
        </p:txBody>
      </p:sp>
      <p:sp>
        <p:nvSpPr>
          <p:cNvPr id="10" name="Rectangle: Rounded Corners 9">
            <a:hlinkClick r:id="rId3" action="ppaction://hlinksldjump"/>
            <a:extLst>
              <a:ext uri="{FF2B5EF4-FFF2-40B4-BE49-F238E27FC236}">
                <a16:creationId xmlns:a16="http://schemas.microsoft.com/office/drawing/2014/main" id="{00E3C7BC-ACC8-1FCC-CA0C-F388D4970480}"/>
              </a:ext>
            </a:extLst>
          </p:cNvPr>
          <p:cNvSpPr/>
          <p:nvPr/>
        </p:nvSpPr>
        <p:spPr>
          <a:xfrm rot="10800000" flipV="1">
            <a:off x="10312404" y="-2"/>
            <a:ext cx="1879596" cy="360001"/>
          </a:xfrm>
          <a:prstGeom prst="roundRect">
            <a:avLst/>
          </a:prstGeom>
          <a:solidFill>
            <a:srgbClr val="CACACA">
              <a:alpha val="30000"/>
            </a:srgbClr>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r>
              <a:rPr lang="en-GB" sz="1200" b="1" dirty="0">
                <a:solidFill>
                  <a:srgbClr val="BA0C2F"/>
                </a:solidFill>
                <a:latin typeface="Arial" panose="020B0604020202020204" pitchFamily="34" charset="0"/>
                <a:cs typeface="Arial" panose="020B0604020202020204" pitchFamily="34" charset="0"/>
              </a:rPr>
              <a:t>Training</a:t>
            </a:r>
          </a:p>
        </p:txBody>
      </p:sp>
      <p:sp>
        <p:nvSpPr>
          <p:cNvPr id="11" name="Rectangle: Rounded Corners 10">
            <a:hlinkClick r:id="rId4" action="ppaction://hlinksldjump"/>
            <a:extLst>
              <a:ext uri="{FF2B5EF4-FFF2-40B4-BE49-F238E27FC236}">
                <a16:creationId xmlns:a16="http://schemas.microsoft.com/office/drawing/2014/main" id="{13906970-6811-63EC-050E-14BAC6EE24B1}"/>
              </a:ext>
            </a:extLst>
          </p:cNvPr>
          <p:cNvSpPr/>
          <p:nvPr/>
        </p:nvSpPr>
        <p:spPr>
          <a:xfrm rot="10800000" flipV="1">
            <a:off x="3832404" y="-1"/>
            <a:ext cx="2160000" cy="360000"/>
          </a:xfrm>
          <a:prstGeom prst="roundRect">
            <a:avLst/>
          </a:prstGeom>
          <a:solidFill>
            <a:schemeClr val="bg1">
              <a:lumMod val="95000"/>
            </a:schemeClr>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r>
              <a:rPr lang="en-GB" sz="1200" b="1" dirty="0">
                <a:solidFill>
                  <a:srgbClr val="330072"/>
                </a:solidFill>
                <a:latin typeface="Arial" panose="020B0604020202020204" pitchFamily="34" charset="0"/>
                <a:cs typeface="Arial" panose="020B0604020202020204" pitchFamily="34" charset="0"/>
              </a:rPr>
              <a:t>Doing the right thing</a:t>
            </a:r>
          </a:p>
        </p:txBody>
      </p:sp>
      <p:sp>
        <p:nvSpPr>
          <p:cNvPr id="12" name="Rectangle: Rounded Corners 11">
            <a:hlinkClick r:id="rId5" action="ppaction://hlinksldjump"/>
            <a:extLst>
              <a:ext uri="{FF2B5EF4-FFF2-40B4-BE49-F238E27FC236}">
                <a16:creationId xmlns:a16="http://schemas.microsoft.com/office/drawing/2014/main" id="{9D5D601F-21EE-88F8-224F-98694AA7712C}"/>
              </a:ext>
            </a:extLst>
          </p:cNvPr>
          <p:cNvSpPr/>
          <p:nvPr/>
        </p:nvSpPr>
        <p:spPr>
          <a:xfrm rot="10800000" flipV="1">
            <a:off x="1672404" y="-1"/>
            <a:ext cx="2160000" cy="360000"/>
          </a:xfrm>
          <a:prstGeom prst="roundRect">
            <a:avLst/>
          </a:prstGeom>
          <a:solidFill>
            <a:srgbClr val="CACACA">
              <a:alpha val="30000"/>
            </a:srgbClr>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r>
              <a:rPr lang="en-GB" sz="1200" b="1" dirty="0">
                <a:solidFill>
                  <a:srgbClr val="00A651"/>
                </a:solidFill>
                <a:latin typeface="Arial" panose="020B0604020202020204" pitchFamily="34" charset="0"/>
                <a:cs typeface="Arial" panose="020B0604020202020204" pitchFamily="34" charset="0"/>
              </a:rPr>
              <a:t>Creating a positive working environment</a:t>
            </a:r>
          </a:p>
        </p:txBody>
      </p:sp>
      <p:sp>
        <p:nvSpPr>
          <p:cNvPr id="13" name="Rectangle: Rounded Corners 12">
            <a:hlinkClick r:id="rId6" action="ppaction://hlinksldjump"/>
            <a:extLst>
              <a:ext uri="{FF2B5EF4-FFF2-40B4-BE49-F238E27FC236}">
                <a16:creationId xmlns:a16="http://schemas.microsoft.com/office/drawing/2014/main" id="{D1755462-15A9-02FE-379D-332D6BBFD95C}"/>
              </a:ext>
            </a:extLst>
          </p:cNvPr>
          <p:cNvSpPr/>
          <p:nvPr/>
        </p:nvSpPr>
        <p:spPr>
          <a:xfrm rot="10800000" flipV="1">
            <a:off x="5992404" y="-1"/>
            <a:ext cx="2160000" cy="360000"/>
          </a:xfrm>
          <a:prstGeom prst="roundRect">
            <a:avLst/>
          </a:prstGeom>
          <a:solidFill>
            <a:srgbClr val="0068B3"/>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r>
              <a:rPr lang="en-GB" sz="1200" b="1" dirty="0">
                <a:solidFill>
                  <a:schemeClr val="bg1"/>
                </a:solidFill>
                <a:latin typeface="Arial" panose="020B0604020202020204" pitchFamily="34" charset="0"/>
                <a:cs typeface="Arial" panose="020B0604020202020204" pitchFamily="34" charset="0"/>
              </a:rPr>
              <a:t>Delivering excellent care</a:t>
            </a:r>
          </a:p>
        </p:txBody>
      </p:sp>
      <p:sp>
        <p:nvSpPr>
          <p:cNvPr id="14" name="Rectangle: Rounded Corners 13">
            <a:hlinkClick r:id="rId3" action="ppaction://hlinksldjump"/>
            <a:extLst>
              <a:ext uri="{FF2B5EF4-FFF2-40B4-BE49-F238E27FC236}">
                <a16:creationId xmlns:a16="http://schemas.microsoft.com/office/drawing/2014/main" id="{D5908EA9-047D-A636-D537-C325E6F3604F}"/>
              </a:ext>
            </a:extLst>
          </p:cNvPr>
          <p:cNvSpPr/>
          <p:nvPr/>
        </p:nvSpPr>
        <p:spPr>
          <a:xfrm rot="10800000" flipV="1">
            <a:off x="8152404" y="-1"/>
            <a:ext cx="2160000" cy="360000"/>
          </a:xfrm>
          <a:prstGeom prst="roundRect">
            <a:avLst/>
          </a:prstGeom>
          <a:solidFill>
            <a:srgbClr val="CACACA">
              <a:alpha val="30000"/>
            </a:srgbClr>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r>
              <a:rPr lang="en-GB" sz="1200" b="1" dirty="0">
                <a:solidFill>
                  <a:srgbClr val="008F9C"/>
                </a:solidFill>
                <a:latin typeface="Arial" panose="020B0604020202020204" pitchFamily="34" charset="0"/>
                <a:cs typeface="Arial" panose="020B0604020202020204" pitchFamily="34" charset="0"/>
              </a:rPr>
              <a:t>Developing myself and others</a:t>
            </a:r>
          </a:p>
        </p:txBody>
      </p:sp>
      <p:sp>
        <p:nvSpPr>
          <p:cNvPr id="101" name="Google Shape;64;p14">
            <a:extLst>
              <a:ext uri="{FF2B5EF4-FFF2-40B4-BE49-F238E27FC236}">
                <a16:creationId xmlns:a16="http://schemas.microsoft.com/office/drawing/2014/main" id="{51789AFA-2FF6-EB0F-287F-96FD4FF6B73B}"/>
              </a:ext>
            </a:extLst>
          </p:cNvPr>
          <p:cNvSpPr txBox="1">
            <a:spLocks/>
          </p:cNvSpPr>
          <p:nvPr/>
        </p:nvSpPr>
        <p:spPr>
          <a:xfrm>
            <a:off x="374159" y="531485"/>
            <a:ext cx="2643361" cy="629970"/>
          </a:xfrm>
          <a:prstGeom prst="rect">
            <a:avLst/>
          </a:prstGeom>
          <a:noFill/>
          <a:ln>
            <a:noFill/>
          </a:ln>
        </p:spPr>
        <p:txBody>
          <a:bodyPr spcFirstLastPara="1" wrap="non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594C"/>
              </a:buClr>
              <a:buSzPts val="2800"/>
              <a:buFont typeface="Arial"/>
              <a:buNone/>
              <a:defRPr sz="2800" b="1" i="0" u="none" strike="noStrike" cap="none">
                <a:solidFill>
                  <a:srgbClr val="00594C"/>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r>
              <a:rPr lang="en-GB" sz="3200" dirty="0">
                <a:solidFill>
                  <a:srgbClr val="0068B3"/>
                </a:solidFill>
                <a:latin typeface="Arial" panose="020B0604020202020204" pitchFamily="34" charset="0"/>
                <a:cs typeface="Arial" panose="020B0604020202020204" pitchFamily="34" charset="0"/>
              </a:rPr>
              <a:t>Delivering excellent care</a:t>
            </a:r>
          </a:p>
        </p:txBody>
      </p:sp>
      <p:sp>
        <p:nvSpPr>
          <p:cNvPr id="80" name="TextBox 79">
            <a:extLst>
              <a:ext uri="{FF2B5EF4-FFF2-40B4-BE49-F238E27FC236}">
                <a16:creationId xmlns:a16="http://schemas.microsoft.com/office/drawing/2014/main" id="{2E247E3C-3417-1623-8F75-82CF2E604894}"/>
              </a:ext>
            </a:extLst>
          </p:cNvPr>
          <p:cNvSpPr txBox="1">
            <a:spLocks/>
          </p:cNvSpPr>
          <p:nvPr/>
        </p:nvSpPr>
        <p:spPr>
          <a:xfrm>
            <a:off x="6342974" y="6515544"/>
            <a:ext cx="613140" cy="307777"/>
          </a:xfrm>
          <a:prstGeom prst="rect">
            <a:avLst/>
          </a:prstGeom>
          <a:noFill/>
        </p:spPr>
        <p:txBody>
          <a:bodyPr wrap="square" rtlCol="0">
            <a:spAutoFit/>
          </a:bodyPr>
          <a:lstStyle/>
          <a:p>
            <a:r>
              <a:rPr lang="en-GB" sz="1400" b="1" dirty="0"/>
              <a:t>Key:</a:t>
            </a:r>
          </a:p>
        </p:txBody>
      </p:sp>
      <p:sp>
        <p:nvSpPr>
          <p:cNvPr id="83" name="TextBox 82">
            <a:extLst>
              <a:ext uri="{FF2B5EF4-FFF2-40B4-BE49-F238E27FC236}">
                <a16:creationId xmlns:a16="http://schemas.microsoft.com/office/drawing/2014/main" id="{89FC1F20-0608-35E8-53B0-B4443F8D0F7C}"/>
              </a:ext>
            </a:extLst>
          </p:cNvPr>
          <p:cNvSpPr txBox="1">
            <a:spLocks/>
          </p:cNvSpPr>
          <p:nvPr/>
        </p:nvSpPr>
        <p:spPr>
          <a:xfrm>
            <a:off x="7085234" y="6529780"/>
            <a:ext cx="3049248" cy="261610"/>
          </a:xfrm>
          <a:prstGeom prst="rect">
            <a:avLst/>
          </a:prstGeom>
          <a:noFill/>
        </p:spPr>
        <p:txBody>
          <a:bodyPr wrap="square" rtlCol="0">
            <a:spAutoFit/>
          </a:bodyPr>
          <a:lstStyle/>
          <a:p>
            <a:r>
              <a:rPr lang="en-GB" sz="1100" dirty="0"/>
              <a:t>Your assessment</a:t>
            </a:r>
          </a:p>
        </p:txBody>
      </p:sp>
      <p:sp>
        <p:nvSpPr>
          <p:cNvPr id="84" name="TextBox 83">
            <a:extLst>
              <a:ext uri="{FF2B5EF4-FFF2-40B4-BE49-F238E27FC236}">
                <a16:creationId xmlns:a16="http://schemas.microsoft.com/office/drawing/2014/main" id="{8F017F13-E97F-552C-5A01-AF2ED8D6C66E}"/>
              </a:ext>
            </a:extLst>
          </p:cNvPr>
          <p:cNvSpPr txBox="1">
            <a:spLocks/>
          </p:cNvSpPr>
          <p:nvPr/>
        </p:nvSpPr>
        <p:spPr>
          <a:xfrm>
            <a:off x="8537229" y="6510790"/>
            <a:ext cx="2113888" cy="261610"/>
          </a:xfrm>
          <a:prstGeom prst="rect">
            <a:avLst/>
          </a:prstGeom>
          <a:noFill/>
        </p:spPr>
        <p:txBody>
          <a:bodyPr wrap="square" rtlCol="0">
            <a:spAutoFit/>
          </a:bodyPr>
          <a:lstStyle/>
          <a:p>
            <a:r>
              <a:rPr lang="en-GB" sz="1100" dirty="0"/>
              <a:t>Your manager’s assessment</a:t>
            </a:r>
          </a:p>
        </p:txBody>
      </p:sp>
      <p:sp>
        <p:nvSpPr>
          <p:cNvPr id="85" name="Oval 84">
            <a:extLst>
              <a:ext uri="{FF2B5EF4-FFF2-40B4-BE49-F238E27FC236}">
                <a16:creationId xmlns:a16="http://schemas.microsoft.com/office/drawing/2014/main" id="{8CDB5BA5-E7FD-3BED-63CE-1F23349B9E2B}"/>
              </a:ext>
            </a:extLst>
          </p:cNvPr>
          <p:cNvSpPr>
            <a:spLocks/>
          </p:cNvSpPr>
          <p:nvPr/>
        </p:nvSpPr>
        <p:spPr>
          <a:xfrm>
            <a:off x="6956114" y="6570584"/>
            <a:ext cx="180000" cy="180000"/>
          </a:xfrm>
          <a:prstGeom prst="ellipse">
            <a:avLst/>
          </a:prstGeom>
          <a:solidFill>
            <a:srgbClr val="008F9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400"/>
          </a:p>
        </p:txBody>
      </p:sp>
      <p:sp>
        <p:nvSpPr>
          <p:cNvPr id="86" name="Oval 85">
            <a:extLst>
              <a:ext uri="{FF2B5EF4-FFF2-40B4-BE49-F238E27FC236}">
                <a16:creationId xmlns:a16="http://schemas.microsoft.com/office/drawing/2014/main" id="{ED3E4E8F-275C-28DE-770F-5C60916622C5}"/>
              </a:ext>
            </a:extLst>
          </p:cNvPr>
          <p:cNvSpPr>
            <a:spLocks/>
          </p:cNvSpPr>
          <p:nvPr/>
        </p:nvSpPr>
        <p:spPr>
          <a:xfrm>
            <a:off x="8357229" y="6558068"/>
            <a:ext cx="180000" cy="180000"/>
          </a:xfrm>
          <a:prstGeom prst="ellipse">
            <a:avLst/>
          </a:prstGeom>
          <a:solidFill>
            <a:srgbClr val="0068B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400"/>
          </a:p>
        </p:txBody>
      </p:sp>
      <p:graphicFrame>
        <p:nvGraphicFramePr>
          <p:cNvPr id="5" name="Table 4">
            <a:extLst>
              <a:ext uri="{FF2B5EF4-FFF2-40B4-BE49-F238E27FC236}">
                <a16:creationId xmlns:a16="http://schemas.microsoft.com/office/drawing/2014/main" id="{43045A3A-42F5-D4D5-AB40-C20469AC7AC7}"/>
              </a:ext>
            </a:extLst>
          </p:cNvPr>
          <p:cNvGraphicFramePr>
            <a:graphicFrameLocks/>
          </p:cNvGraphicFramePr>
          <p:nvPr>
            <p:extLst>
              <p:ext uri="{D42A27DB-BD31-4B8C-83A1-F6EECF244321}">
                <p14:modId xmlns:p14="http://schemas.microsoft.com/office/powerpoint/2010/main" val="3367787682"/>
              </p:ext>
            </p:extLst>
          </p:nvPr>
        </p:nvGraphicFramePr>
        <p:xfrm>
          <a:off x="461567" y="1166464"/>
          <a:ext cx="11430086" cy="4183380"/>
        </p:xfrm>
        <a:graphic>
          <a:graphicData uri="http://schemas.openxmlformats.org/drawingml/2006/table">
            <a:tbl>
              <a:tblPr firstRow="1" bandRow="1">
                <a:tableStyleId>{2D5ABB26-0587-4C30-8999-92F81FD0307C}</a:tableStyleId>
              </a:tblPr>
              <a:tblGrid>
                <a:gridCol w="1262257">
                  <a:extLst>
                    <a:ext uri="{9D8B030D-6E8A-4147-A177-3AD203B41FA5}">
                      <a16:colId xmlns:a16="http://schemas.microsoft.com/office/drawing/2014/main" val="3254862737"/>
                    </a:ext>
                  </a:extLst>
                </a:gridCol>
                <a:gridCol w="4529381">
                  <a:extLst>
                    <a:ext uri="{9D8B030D-6E8A-4147-A177-3AD203B41FA5}">
                      <a16:colId xmlns:a16="http://schemas.microsoft.com/office/drawing/2014/main" val="3537765484"/>
                    </a:ext>
                  </a:extLst>
                </a:gridCol>
                <a:gridCol w="208280">
                  <a:extLst>
                    <a:ext uri="{9D8B030D-6E8A-4147-A177-3AD203B41FA5}">
                      <a16:colId xmlns:a16="http://schemas.microsoft.com/office/drawing/2014/main" val="3438896397"/>
                    </a:ext>
                  </a:extLst>
                </a:gridCol>
                <a:gridCol w="3445955">
                  <a:extLst>
                    <a:ext uri="{9D8B030D-6E8A-4147-A177-3AD203B41FA5}">
                      <a16:colId xmlns:a16="http://schemas.microsoft.com/office/drawing/2014/main" val="2338770642"/>
                    </a:ext>
                  </a:extLst>
                </a:gridCol>
                <a:gridCol w="1984213">
                  <a:extLst>
                    <a:ext uri="{9D8B030D-6E8A-4147-A177-3AD203B41FA5}">
                      <a16:colId xmlns:a16="http://schemas.microsoft.com/office/drawing/2014/main" val="3715099055"/>
                    </a:ext>
                  </a:extLst>
                </a:gridCol>
              </a:tblGrid>
              <a:tr h="507571">
                <a:tc>
                  <a:txBody>
                    <a:bodyPr/>
                    <a:lstStyle/>
                    <a:p>
                      <a:endParaRPr lang="en-GB" sz="1200" b="1" dirty="0">
                        <a:solidFill>
                          <a:srgbClr val="0068B3"/>
                        </a:solidFill>
                        <a:latin typeface="Arial" panose="020B0604020202020204" pitchFamily="34" charset="0"/>
                        <a:cs typeface="Arial" panose="020B0604020202020204" pitchFamily="34" charset="0"/>
                      </a:endParaRPr>
                    </a:p>
                    <a:p>
                      <a:r>
                        <a:rPr lang="en-GB" sz="1200" b="1" dirty="0">
                          <a:solidFill>
                            <a:srgbClr val="0068B3"/>
                          </a:solidFill>
                          <a:latin typeface="Arial" panose="020B0604020202020204" pitchFamily="34" charset="0"/>
                          <a:cs typeface="Arial" panose="020B0604020202020204" pitchFamily="34" charset="0"/>
                        </a:rPr>
                        <a:t>Knowledge or skill</a:t>
                      </a:r>
                    </a:p>
                  </a:txBody>
                  <a:tcPr>
                    <a:lnB w="12700" cap="flat" cmpd="sng" algn="ctr">
                      <a:solidFill>
                        <a:schemeClr val="tx1"/>
                      </a:solidFill>
                      <a:prstDash val="solid"/>
                      <a:round/>
                      <a:headEnd type="none" w="med" len="med"/>
                      <a:tailEnd type="none" w="med" len="med"/>
                    </a:lnB>
                  </a:tcPr>
                </a:tc>
                <a:tc>
                  <a:txBody>
                    <a:bodyPr/>
                    <a:lstStyle/>
                    <a:p>
                      <a:r>
                        <a:rPr lang="en-GB" sz="1400" b="1" dirty="0">
                          <a:latin typeface="Arial" panose="020B0604020202020204" pitchFamily="34" charset="0"/>
                          <a:cs typeface="Arial" panose="020B0604020202020204" pitchFamily="34" charset="0"/>
                        </a:rPr>
                        <a:t>         </a:t>
                      </a:r>
                    </a:p>
                    <a:p>
                      <a:r>
                        <a:rPr lang="en-GB" sz="1400" b="1" dirty="0">
                          <a:solidFill>
                            <a:srgbClr val="0068B3"/>
                          </a:solidFill>
                          <a:latin typeface="Arial" panose="020B0604020202020204" pitchFamily="34" charset="0"/>
                          <a:cs typeface="Arial" panose="020B0604020202020204" pitchFamily="34" charset="0"/>
                        </a:rPr>
                        <a:t>         </a:t>
                      </a:r>
                      <a:r>
                        <a:rPr lang="en-GB" sz="1200" b="1" dirty="0">
                          <a:solidFill>
                            <a:srgbClr val="0068B3"/>
                          </a:solidFill>
                          <a:latin typeface="Arial" panose="020B0604020202020204" pitchFamily="34" charset="0"/>
                          <a:cs typeface="Arial" panose="020B0604020202020204" pitchFamily="34" charset="0"/>
                        </a:rPr>
                        <a:t>Detail</a:t>
                      </a:r>
                    </a:p>
                  </a:txBody>
                  <a:tcPr>
                    <a:lnB w="12700" cap="flat" cmpd="sng" algn="ctr">
                      <a:solidFill>
                        <a:schemeClr val="tx1"/>
                      </a:solidFill>
                      <a:prstDash val="solid"/>
                      <a:round/>
                      <a:headEnd type="none" w="med" len="med"/>
                      <a:tailEnd type="none" w="med" len="med"/>
                    </a:lnB>
                  </a:tcPr>
                </a:tc>
                <a:tc>
                  <a:txBody>
                    <a:bodyPr/>
                    <a:lstStyle/>
                    <a:p>
                      <a:endParaRPr lang="en-GB" sz="1400" b="1">
                        <a:latin typeface="Arial" panose="020B0604020202020204" pitchFamily="34" charset="0"/>
                        <a:cs typeface="Arial" panose="020B0604020202020204" pitchFamily="34" charset="0"/>
                      </a:endParaRPr>
                    </a:p>
                  </a:txBody>
                  <a:tcPr>
                    <a:lnB w="12700" cap="flat" cmpd="sng" algn="ctr">
                      <a:solidFill>
                        <a:schemeClr val="tx1"/>
                      </a:solidFill>
                      <a:prstDash val="solid"/>
                      <a:round/>
                      <a:headEnd type="none" w="med" len="med"/>
                      <a:tailEnd type="none" w="med" len="med"/>
                    </a:lnB>
                  </a:tcPr>
                </a:tc>
                <a:tc>
                  <a:txBody>
                    <a:bodyPr/>
                    <a:lstStyle/>
                    <a:p>
                      <a:endParaRPr lang="en-GB" sz="1400" b="1" dirty="0"/>
                    </a:p>
                    <a:p>
                      <a:r>
                        <a:rPr lang="en-GB" sz="1200" b="1" dirty="0">
                          <a:solidFill>
                            <a:srgbClr val="0068B3"/>
                          </a:solidFill>
                          <a:latin typeface="Arial" panose="020B0604020202020204" pitchFamily="34" charset="0"/>
                          <a:cs typeface="Arial" panose="020B0604020202020204" pitchFamily="34" charset="0"/>
                        </a:rPr>
                        <a:t>Stages of skills development </a:t>
                      </a:r>
                    </a:p>
                  </a:txBody>
                  <a:tcPr>
                    <a:lnB w="12700" cap="flat" cmpd="sng" algn="ctr">
                      <a:solidFill>
                        <a:schemeClr val="tx1"/>
                      </a:solidFill>
                      <a:prstDash val="solid"/>
                      <a:round/>
                      <a:headEnd type="none" w="med" len="med"/>
                      <a:tailEnd type="none" w="med" len="med"/>
                    </a:lnB>
                  </a:tcPr>
                </a:tc>
                <a:tc>
                  <a:txBody>
                    <a:bodyPr/>
                    <a:lstStyle/>
                    <a:p>
                      <a:endParaRPr lang="en-GB" sz="1400" b="1" dirty="0"/>
                    </a:p>
                    <a:p>
                      <a:r>
                        <a:rPr lang="en-GB" sz="1200" b="1" dirty="0">
                          <a:solidFill>
                            <a:srgbClr val="0068B3"/>
                          </a:solidFill>
                          <a:latin typeface="Arial" panose="020B0604020202020204" pitchFamily="34" charset="0"/>
                          <a:cs typeface="Arial" panose="020B0604020202020204" pitchFamily="34" charset="0"/>
                        </a:rPr>
                        <a:t>Notes</a:t>
                      </a:r>
                    </a:p>
                  </a:txBody>
                  <a:tcP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72728271"/>
                  </a:ext>
                </a:extLst>
              </a:tr>
              <a:tr h="732559">
                <a:tc>
                  <a:txBody>
                    <a:bodyPr/>
                    <a:lstStyle/>
                    <a:p>
                      <a:pPr marL="0" marR="0" lvl="0"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r>
                        <a:rPr kumimoji="0" lang="en-GB" sz="12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Understanding activity provision in adult social care</a:t>
                      </a: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742950" lvl="1" indent="-285750">
                        <a:buFont typeface="Wingdings" panose="05000000000000000000" pitchFamily="2" charset="2"/>
                        <a:buChar char="§"/>
                      </a:pPr>
                      <a:r>
                        <a:rPr lang="en-GB" sz="1050" b="0" i="0" strike="noStrike" kern="1200" dirty="0">
                          <a:solidFill>
                            <a:schemeClr val="tx1"/>
                          </a:solidFill>
                          <a:effectLst/>
                          <a:latin typeface="Arial" panose="020B0604020202020204" pitchFamily="34" charset="0"/>
                          <a:ea typeface="+mn-ea"/>
                          <a:cs typeface="Arial" panose="020B0604020202020204" pitchFamily="34" charset="0"/>
                        </a:rPr>
                        <a:t>Understand the purpose and significance of activity provision within adult social care environments</a:t>
                      </a:r>
                    </a:p>
                    <a:p>
                      <a:pPr marL="742950" lvl="1" indent="-285750">
                        <a:buFont typeface="Wingdings" panose="05000000000000000000" pitchFamily="2" charset="2"/>
                        <a:buChar char="§"/>
                      </a:pPr>
                      <a:r>
                        <a:rPr lang="en-GB" sz="1050" b="0" i="0" strike="noStrike" kern="1200" dirty="0">
                          <a:solidFill>
                            <a:schemeClr val="tx1"/>
                          </a:solidFill>
                          <a:effectLst/>
                          <a:latin typeface="Arial" panose="020B0604020202020204" pitchFamily="34" charset="0"/>
                          <a:ea typeface="+mn-ea"/>
                          <a:cs typeface="Arial" panose="020B0604020202020204" pitchFamily="34" charset="0"/>
                        </a:rPr>
                        <a:t>Recognise how both structured and informal activities can support and enhance individual well-being</a:t>
                      </a:r>
                    </a:p>
                    <a:p>
                      <a:pPr marL="742950" lvl="1" indent="-285750">
                        <a:buFont typeface="Wingdings" panose="05000000000000000000" pitchFamily="2" charset="2"/>
                        <a:buChar char="§"/>
                      </a:pPr>
                      <a:r>
                        <a:rPr lang="en-GB" sz="1050" b="0" i="0" strike="noStrike" kern="1200" dirty="0">
                          <a:solidFill>
                            <a:schemeClr val="tx1"/>
                          </a:solidFill>
                          <a:effectLst/>
                          <a:latin typeface="Arial" panose="020B0604020202020204" pitchFamily="34" charset="0"/>
                          <a:ea typeface="+mn-ea"/>
                          <a:cs typeface="Arial" panose="020B0604020202020204" pitchFamily="34" charset="0"/>
                        </a:rPr>
                        <a:t>Understand the risk to individuals of prolonged inactivity</a:t>
                      </a:r>
                    </a:p>
                    <a:p>
                      <a:pPr marL="742950" lvl="1" indent="-285750">
                        <a:buFont typeface="Wingdings" panose="05000000000000000000" pitchFamily="2" charset="2"/>
                        <a:buChar char="§"/>
                      </a:pPr>
                      <a:r>
                        <a:rPr lang="en-GB" sz="1050" b="0" i="0" strike="noStrike" kern="1200" dirty="0">
                          <a:solidFill>
                            <a:schemeClr val="tx1"/>
                          </a:solidFill>
                          <a:effectLst/>
                          <a:latin typeface="Arial" panose="020B0604020202020204" pitchFamily="34" charset="0"/>
                          <a:ea typeface="+mn-ea"/>
                          <a:cs typeface="Arial" panose="020B0604020202020204" pitchFamily="34" charset="0"/>
                        </a:rPr>
                        <a:t>Understand the role and importance of reminiscence in activity provision, both in one-to-one and group activities</a:t>
                      </a:r>
                    </a:p>
                    <a:p>
                      <a:pPr marL="742950" lvl="1" indent="-285750">
                        <a:buFont typeface="Wingdings" panose="05000000000000000000" pitchFamily="2" charset="2"/>
                        <a:buChar char="§"/>
                      </a:pPr>
                      <a:r>
                        <a:rPr lang="en-GB" sz="1050" b="0" i="0" strike="noStrike" kern="1200" dirty="0">
                          <a:solidFill>
                            <a:schemeClr val="tx1"/>
                          </a:solidFill>
                          <a:effectLst/>
                          <a:latin typeface="Arial" panose="020B0604020202020204" pitchFamily="34" charset="0"/>
                          <a:ea typeface="+mn-ea"/>
                          <a:cs typeface="Arial" panose="020B0604020202020204" pitchFamily="34" charset="0"/>
                        </a:rPr>
                        <a:t>Understand how activities contribute to physical health, emotional resilience, and mental stimulation for people who draw on care and support</a:t>
                      </a:r>
                    </a:p>
                    <a:p>
                      <a:pPr marL="742950" lvl="1" indent="-285750">
                        <a:buFont typeface="Wingdings" panose="05000000000000000000" pitchFamily="2" charset="2"/>
                        <a:buChar char="§"/>
                      </a:pPr>
                      <a:r>
                        <a:rPr lang="en-GB" sz="1050" b="0" i="0" strike="noStrike" kern="1200" dirty="0">
                          <a:solidFill>
                            <a:schemeClr val="tx1"/>
                          </a:solidFill>
                          <a:effectLst/>
                          <a:latin typeface="Arial" panose="020B0604020202020204" pitchFamily="34" charset="0"/>
                          <a:ea typeface="+mn-ea"/>
                          <a:cs typeface="Arial" panose="020B0604020202020204" pitchFamily="34" charset="0"/>
                        </a:rPr>
                        <a:t>Recognise that communication and interaction are purposeful activities that foster connection and engagement</a:t>
                      </a:r>
                    </a:p>
                    <a:p>
                      <a:pPr marL="742950" lvl="1" indent="-285750">
                        <a:buFont typeface="Wingdings" panose="05000000000000000000" pitchFamily="2" charset="2"/>
                        <a:buChar char="§"/>
                      </a:pPr>
                      <a:r>
                        <a:rPr lang="en-GB" sz="1050" b="0" i="0" strike="noStrike" kern="1200" dirty="0">
                          <a:solidFill>
                            <a:schemeClr val="tx1"/>
                          </a:solidFill>
                          <a:effectLst/>
                          <a:latin typeface="Arial" panose="020B0604020202020204" pitchFamily="34" charset="0"/>
                          <a:ea typeface="+mn-ea"/>
                          <a:cs typeface="Arial" panose="020B0604020202020204" pitchFamily="34" charset="0"/>
                        </a:rPr>
                        <a:t>Be able to recognise the limit of your role and training as an activity coordinator and when direct care support needs to be provided instead</a:t>
                      </a: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285750" indent="-285750">
                        <a:buFont typeface="Arial" panose="020B0604020202020204" pitchFamily="34" charset="0"/>
                        <a:buChar char="•"/>
                      </a:pPr>
                      <a:endParaRPr lang="en-GB" sz="1000" b="0" i="0" kern="1200" dirty="0">
                        <a:solidFill>
                          <a:schemeClr val="tx1"/>
                        </a:solidFill>
                        <a:effectLst/>
                        <a:latin typeface="Arial" panose="020B0604020202020204" pitchFamily="34" charset="0"/>
                        <a:ea typeface="+mn-ea"/>
                        <a:cs typeface="Arial" panose="020B0604020202020204" pitchFamily="34" charset="0"/>
                      </a:endParaRP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285750" indent="-285750">
                        <a:buFont typeface="Arial" panose="020B0604020202020204" pitchFamily="34" charset="0"/>
                        <a:buChar char="•"/>
                      </a:pPr>
                      <a:endParaRPr lang="en-GB" sz="1600" b="0" i="0" kern="1200" dirty="0">
                        <a:solidFill>
                          <a:schemeClr val="tx1"/>
                        </a:solidFill>
                        <a:effectLst/>
                        <a:latin typeface="+mn-lt"/>
                        <a:ea typeface="+mn-ea"/>
                        <a:cs typeface="+mn-cs"/>
                      </a:endParaRP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indent="0">
                        <a:buFont typeface="Arial" panose="020B0604020202020204" pitchFamily="34" charset="0"/>
                        <a:buNone/>
                      </a:pPr>
                      <a:endParaRPr lang="en-GB" sz="1050" b="0" i="0" kern="1200" dirty="0">
                        <a:solidFill>
                          <a:schemeClr val="bg2">
                            <a:lumMod val="50000"/>
                          </a:schemeClr>
                        </a:solidFill>
                        <a:effectLst/>
                        <a:latin typeface="+mn-lt"/>
                        <a:ea typeface="+mn-ea"/>
                        <a:cs typeface="+mn-cs"/>
                      </a:endParaRP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480825141"/>
                  </a:ext>
                </a:extLst>
              </a:tr>
              <a:tr h="732559">
                <a:tc>
                  <a:txBody>
                    <a:bodyPr/>
                    <a:lstStyle/>
                    <a:p>
                      <a:pPr marL="0" marR="0" lvl="0"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r>
                        <a:rPr kumimoji="0" lang="en-GB" sz="12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Manage resources for activity provision</a:t>
                      </a: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742950" lvl="1" indent="-285750">
                        <a:buFont typeface="Wingdings" panose="05000000000000000000" pitchFamily="2" charset="2"/>
                        <a:buChar char="§"/>
                      </a:pPr>
                      <a:r>
                        <a:rPr lang="en-GB" sz="1050" b="0" i="0" strike="noStrike" kern="1200" dirty="0">
                          <a:solidFill>
                            <a:schemeClr val="tx1"/>
                          </a:solidFill>
                          <a:effectLst/>
                          <a:latin typeface="Arial" panose="020B0604020202020204" pitchFamily="34" charset="0"/>
                          <a:ea typeface="+mn-ea"/>
                          <a:cs typeface="Arial" panose="020B0604020202020204" pitchFamily="34" charset="0"/>
                        </a:rPr>
                        <a:t>Understand the resources available to you to plan and deliver activities</a:t>
                      </a:r>
                    </a:p>
                    <a:p>
                      <a:pPr marL="742950" lvl="1" indent="-285750">
                        <a:buFont typeface="Wingdings" panose="05000000000000000000" pitchFamily="2" charset="2"/>
                        <a:buChar char="§"/>
                      </a:pPr>
                      <a:r>
                        <a:rPr lang="en-GB" sz="1050" b="0" i="0" strike="noStrike" kern="1200" dirty="0">
                          <a:solidFill>
                            <a:schemeClr val="tx1"/>
                          </a:solidFill>
                          <a:effectLst/>
                          <a:latin typeface="Arial" panose="020B0604020202020204" pitchFamily="34" charset="0"/>
                          <a:ea typeface="+mn-ea"/>
                          <a:cs typeface="Arial" panose="020B0604020202020204" pitchFamily="34" charset="0"/>
                        </a:rPr>
                        <a:t>Be able to manage your budget for activity provision in your setting</a:t>
                      </a:r>
                    </a:p>
                    <a:p>
                      <a:pPr marL="742950" lvl="1" indent="-285750">
                        <a:buFont typeface="Wingdings" panose="05000000000000000000" pitchFamily="2" charset="2"/>
                        <a:buChar char="§"/>
                      </a:pPr>
                      <a:r>
                        <a:rPr lang="en-GB" sz="1050" b="0" i="0" strike="noStrike" kern="1200" dirty="0">
                          <a:solidFill>
                            <a:schemeClr val="tx1"/>
                          </a:solidFill>
                          <a:effectLst/>
                          <a:latin typeface="Arial" panose="020B0604020202020204" pitchFamily="34" charset="0"/>
                          <a:ea typeface="+mn-ea"/>
                          <a:cs typeface="Arial" panose="020B0604020202020204" pitchFamily="34" charset="0"/>
                        </a:rPr>
                        <a:t>Be able to use the resources available to you creatively to deliver effective and inclusive activities</a:t>
                      </a: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285750" indent="-285750">
                        <a:buFont typeface="Arial" panose="020B0604020202020204" pitchFamily="34" charset="0"/>
                        <a:buChar char="•"/>
                      </a:pPr>
                      <a:endParaRPr lang="en-GB" sz="1000" b="0" i="0" kern="1200" dirty="0">
                        <a:solidFill>
                          <a:schemeClr val="tx1"/>
                        </a:solidFill>
                        <a:effectLst/>
                        <a:latin typeface="Arial" panose="020B0604020202020204" pitchFamily="34" charset="0"/>
                        <a:ea typeface="+mn-ea"/>
                        <a:cs typeface="Arial" panose="020B0604020202020204" pitchFamily="34" charset="0"/>
                      </a:endParaRP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285750" indent="-285750">
                        <a:buFont typeface="Arial" panose="020B0604020202020204" pitchFamily="34" charset="0"/>
                        <a:buChar char="•"/>
                      </a:pPr>
                      <a:endParaRPr lang="en-GB" sz="1600" b="0" i="0" kern="1200" dirty="0">
                        <a:solidFill>
                          <a:schemeClr val="tx1"/>
                        </a:solidFill>
                        <a:effectLst/>
                        <a:latin typeface="+mn-lt"/>
                        <a:ea typeface="+mn-ea"/>
                        <a:cs typeface="+mn-cs"/>
                      </a:endParaRP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indent="0">
                        <a:buFont typeface="Arial" panose="020B0604020202020204" pitchFamily="34" charset="0"/>
                        <a:buNone/>
                      </a:pPr>
                      <a:endParaRPr lang="en-GB" sz="1050" b="0" i="0" kern="1200" dirty="0">
                        <a:solidFill>
                          <a:schemeClr val="bg2">
                            <a:lumMod val="50000"/>
                          </a:schemeClr>
                        </a:solidFill>
                        <a:effectLst/>
                        <a:latin typeface="+mn-lt"/>
                        <a:ea typeface="+mn-ea"/>
                        <a:cs typeface="+mn-cs"/>
                      </a:endParaRP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161687570"/>
                  </a:ext>
                </a:extLst>
              </a:tr>
            </a:tbl>
          </a:graphicData>
        </a:graphic>
      </p:graphicFrame>
      <p:sp>
        <p:nvSpPr>
          <p:cNvPr id="6" name="TextBox 5">
            <a:extLst>
              <a:ext uri="{FF2B5EF4-FFF2-40B4-BE49-F238E27FC236}">
                <a16:creationId xmlns:a16="http://schemas.microsoft.com/office/drawing/2014/main" id="{D6B45B4D-F66B-0937-26B5-E2DE37B1AD5D}"/>
              </a:ext>
            </a:extLst>
          </p:cNvPr>
          <p:cNvSpPr txBox="1"/>
          <p:nvPr/>
        </p:nvSpPr>
        <p:spPr>
          <a:xfrm>
            <a:off x="8704565" y="1618418"/>
            <a:ext cx="792000" cy="230832"/>
          </a:xfrm>
          <a:prstGeom prst="rect">
            <a:avLst/>
          </a:prstGeom>
          <a:noFill/>
        </p:spPr>
        <p:txBody>
          <a:bodyPr wrap="square" rtlCol="0">
            <a:spAutoFit/>
          </a:bodyPr>
          <a:lstStyle/>
          <a:p>
            <a:r>
              <a:rPr lang="en-GB" sz="900" dirty="0">
                <a:solidFill>
                  <a:schemeClr val="bg1"/>
                </a:solidFill>
              </a:rPr>
              <a:t>Awareness</a:t>
            </a:r>
          </a:p>
        </p:txBody>
      </p:sp>
      <p:sp>
        <p:nvSpPr>
          <p:cNvPr id="7" name="TextBox 6">
            <a:extLst>
              <a:ext uri="{FF2B5EF4-FFF2-40B4-BE49-F238E27FC236}">
                <a16:creationId xmlns:a16="http://schemas.microsoft.com/office/drawing/2014/main" id="{430CDB38-1318-671E-40CC-1033AC1D582A}"/>
              </a:ext>
            </a:extLst>
          </p:cNvPr>
          <p:cNvSpPr txBox="1"/>
          <p:nvPr/>
        </p:nvSpPr>
        <p:spPr>
          <a:xfrm>
            <a:off x="8704565" y="1618418"/>
            <a:ext cx="792000" cy="230832"/>
          </a:xfrm>
          <a:prstGeom prst="rect">
            <a:avLst/>
          </a:prstGeom>
          <a:noFill/>
        </p:spPr>
        <p:txBody>
          <a:bodyPr wrap="square" rtlCol="0">
            <a:spAutoFit/>
          </a:bodyPr>
          <a:lstStyle/>
          <a:p>
            <a:r>
              <a:rPr lang="en-GB" sz="900" dirty="0">
                <a:solidFill>
                  <a:schemeClr val="bg1"/>
                </a:solidFill>
              </a:rPr>
              <a:t>Awareness</a:t>
            </a:r>
          </a:p>
        </p:txBody>
      </p:sp>
      <p:sp>
        <p:nvSpPr>
          <p:cNvPr id="15" name="TextBox 14">
            <a:extLst>
              <a:ext uri="{FF2B5EF4-FFF2-40B4-BE49-F238E27FC236}">
                <a16:creationId xmlns:a16="http://schemas.microsoft.com/office/drawing/2014/main" id="{FB125B17-2B46-D841-1C2B-E0941C43C5EA}"/>
              </a:ext>
            </a:extLst>
          </p:cNvPr>
          <p:cNvSpPr txBox="1"/>
          <p:nvPr/>
        </p:nvSpPr>
        <p:spPr>
          <a:xfrm>
            <a:off x="8704565" y="1452162"/>
            <a:ext cx="792000" cy="230832"/>
          </a:xfrm>
          <a:prstGeom prst="rect">
            <a:avLst/>
          </a:prstGeom>
          <a:noFill/>
        </p:spPr>
        <p:txBody>
          <a:bodyPr wrap="square" rtlCol="0">
            <a:spAutoFit/>
          </a:bodyPr>
          <a:lstStyle/>
          <a:p>
            <a:r>
              <a:rPr lang="en-GB" sz="900" dirty="0">
                <a:solidFill>
                  <a:schemeClr val="bg1"/>
                </a:solidFill>
              </a:rPr>
              <a:t>Awareness</a:t>
            </a:r>
          </a:p>
        </p:txBody>
      </p:sp>
      <p:grpSp>
        <p:nvGrpSpPr>
          <p:cNvPr id="16" name="Group 15">
            <a:extLst>
              <a:ext uri="{FF2B5EF4-FFF2-40B4-BE49-F238E27FC236}">
                <a16:creationId xmlns:a16="http://schemas.microsoft.com/office/drawing/2014/main" id="{2C6683BC-C36F-4AC8-F468-6ACEB8BBF049}"/>
              </a:ext>
            </a:extLst>
          </p:cNvPr>
          <p:cNvGrpSpPr/>
          <p:nvPr/>
        </p:nvGrpSpPr>
        <p:grpSpPr>
          <a:xfrm>
            <a:off x="6306888" y="2408261"/>
            <a:ext cx="3827594" cy="646668"/>
            <a:chOff x="6090704" y="3952941"/>
            <a:chExt cx="3827594" cy="646668"/>
          </a:xfrm>
        </p:grpSpPr>
        <p:sp>
          <p:nvSpPr>
            <p:cNvPr id="17" name="Oval 16">
              <a:extLst>
                <a:ext uri="{FF2B5EF4-FFF2-40B4-BE49-F238E27FC236}">
                  <a16:creationId xmlns:a16="http://schemas.microsoft.com/office/drawing/2014/main" id="{ABBF6B38-93B6-68DA-67B9-8A1A1206CED3}"/>
                </a:ext>
              </a:extLst>
            </p:cNvPr>
            <p:cNvSpPr/>
            <p:nvPr/>
          </p:nvSpPr>
          <p:spPr>
            <a:xfrm>
              <a:off x="6090704" y="4344748"/>
              <a:ext cx="180000" cy="180000"/>
            </a:xfrm>
            <a:prstGeom prst="ellipse">
              <a:avLst/>
            </a:prstGeom>
            <a:solidFill>
              <a:srgbClr val="0068B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400"/>
            </a:p>
          </p:txBody>
        </p:sp>
        <p:sp>
          <p:nvSpPr>
            <p:cNvPr id="18" name="Oval 17">
              <a:extLst>
                <a:ext uri="{FF2B5EF4-FFF2-40B4-BE49-F238E27FC236}">
                  <a16:creationId xmlns:a16="http://schemas.microsoft.com/office/drawing/2014/main" id="{E71086AB-DDC8-5DEA-697A-773E0042FD6E}"/>
                </a:ext>
              </a:extLst>
            </p:cNvPr>
            <p:cNvSpPr/>
            <p:nvPr/>
          </p:nvSpPr>
          <p:spPr>
            <a:xfrm>
              <a:off x="6426443" y="4346008"/>
              <a:ext cx="180000" cy="180000"/>
            </a:xfrm>
            <a:prstGeom prst="ellipse">
              <a:avLst/>
            </a:prstGeom>
            <a:solidFill>
              <a:srgbClr val="008F9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400"/>
            </a:p>
          </p:txBody>
        </p:sp>
        <p:grpSp>
          <p:nvGrpSpPr>
            <p:cNvPr id="19" name="Group 18">
              <a:extLst>
                <a:ext uri="{FF2B5EF4-FFF2-40B4-BE49-F238E27FC236}">
                  <a16:creationId xmlns:a16="http://schemas.microsoft.com/office/drawing/2014/main" id="{60476718-895A-4164-FD51-CC575208AB2B}"/>
                </a:ext>
              </a:extLst>
            </p:cNvPr>
            <p:cNvGrpSpPr/>
            <p:nvPr/>
          </p:nvGrpSpPr>
          <p:grpSpPr>
            <a:xfrm>
              <a:off x="6290207" y="3952941"/>
              <a:ext cx="3628091" cy="646668"/>
              <a:chOff x="3706661" y="2326116"/>
              <a:chExt cx="4441515" cy="559265"/>
            </a:xfrm>
          </p:grpSpPr>
          <p:grpSp>
            <p:nvGrpSpPr>
              <p:cNvPr id="20" name="Group 19">
                <a:extLst>
                  <a:ext uri="{FF2B5EF4-FFF2-40B4-BE49-F238E27FC236}">
                    <a16:creationId xmlns:a16="http://schemas.microsoft.com/office/drawing/2014/main" id="{4A45E3A5-8205-4CFB-95D9-1DE77BDE3EA4}"/>
                  </a:ext>
                </a:extLst>
              </p:cNvPr>
              <p:cNvGrpSpPr/>
              <p:nvPr/>
            </p:nvGrpSpPr>
            <p:grpSpPr>
              <a:xfrm>
                <a:off x="4200749" y="2631808"/>
                <a:ext cx="3448967" cy="253573"/>
                <a:chOff x="7998846" y="1867220"/>
                <a:chExt cx="3448967" cy="253573"/>
              </a:xfrm>
            </p:grpSpPr>
            <p:cxnSp>
              <p:nvCxnSpPr>
                <p:cNvPr id="26" name="Straight Connector 25">
                  <a:extLst>
                    <a:ext uri="{FF2B5EF4-FFF2-40B4-BE49-F238E27FC236}">
                      <a16:creationId xmlns:a16="http://schemas.microsoft.com/office/drawing/2014/main" id="{303D8774-43FD-1039-E669-68710CA7ADE7}"/>
                    </a:ext>
                  </a:extLst>
                </p:cNvPr>
                <p:cNvCxnSpPr/>
                <p:nvPr/>
              </p:nvCxnSpPr>
              <p:spPr>
                <a:xfrm>
                  <a:off x="7998846" y="2002709"/>
                  <a:ext cx="3448967"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CDF2BF70-618D-3B0F-A751-E87B6BA808E2}"/>
                    </a:ext>
                  </a:extLst>
                </p:cNvPr>
                <p:cNvCxnSpPr/>
                <p:nvPr/>
              </p:nvCxnSpPr>
              <p:spPr>
                <a:xfrm>
                  <a:off x="7998846" y="1867220"/>
                  <a:ext cx="0" cy="25357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30581A71-D760-B4CB-C9B1-F1EFF12FD732}"/>
                    </a:ext>
                  </a:extLst>
                </p:cNvPr>
                <p:cNvCxnSpPr/>
                <p:nvPr/>
              </p:nvCxnSpPr>
              <p:spPr>
                <a:xfrm>
                  <a:off x="11447813" y="1867220"/>
                  <a:ext cx="0" cy="25357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345E7546-E539-DC43-A145-1ED88A2A7853}"/>
                    </a:ext>
                  </a:extLst>
                </p:cNvPr>
                <p:cNvCxnSpPr/>
                <p:nvPr/>
              </p:nvCxnSpPr>
              <p:spPr>
                <a:xfrm flipV="1">
                  <a:off x="9734351" y="1934911"/>
                  <a:ext cx="0" cy="13559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9ED15187-7C9D-A0CE-0336-1671701550BD}"/>
                    </a:ext>
                  </a:extLst>
                </p:cNvPr>
                <p:cNvCxnSpPr/>
                <p:nvPr/>
              </p:nvCxnSpPr>
              <p:spPr>
                <a:xfrm flipV="1">
                  <a:off x="10544225" y="1934911"/>
                  <a:ext cx="0" cy="13559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BBD0075D-2313-4458-3220-CF0A6549BC7E}"/>
                    </a:ext>
                  </a:extLst>
                </p:cNvPr>
                <p:cNvCxnSpPr/>
                <p:nvPr/>
              </p:nvCxnSpPr>
              <p:spPr>
                <a:xfrm flipV="1">
                  <a:off x="8869089" y="1934911"/>
                  <a:ext cx="0" cy="13559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21" name="TextBox 20">
                <a:extLst>
                  <a:ext uri="{FF2B5EF4-FFF2-40B4-BE49-F238E27FC236}">
                    <a16:creationId xmlns:a16="http://schemas.microsoft.com/office/drawing/2014/main" id="{53E222E3-A9F7-8619-24D3-C429F5F48DE9}"/>
                  </a:ext>
                </a:extLst>
              </p:cNvPr>
              <p:cNvSpPr txBox="1"/>
              <p:nvPr/>
            </p:nvSpPr>
            <p:spPr>
              <a:xfrm>
                <a:off x="4574648" y="2326116"/>
                <a:ext cx="969568" cy="244338"/>
              </a:xfrm>
              <a:prstGeom prst="rect">
                <a:avLst/>
              </a:prstGeom>
              <a:noFill/>
            </p:spPr>
            <p:txBody>
              <a:bodyPr wrap="square" rtlCol="0">
                <a:spAutoFit/>
              </a:bodyPr>
              <a:lstStyle/>
              <a:p>
                <a:r>
                  <a:rPr lang="en-GB" sz="900" dirty="0"/>
                  <a:t>Awareness</a:t>
                </a:r>
              </a:p>
            </p:txBody>
          </p:sp>
          <p:sp>
            <p:nvSpPr>
              <p:cNvPr id="22" name="TextBox 21">
                <a:extLst>
                  <a:ext uri="{FF2B5EF4-FFF2-40B4-BE49-F238E27FC236}">
                    <a16:creationId xmlns:a16="http://schemas.microsoft.com/office/drawing/2014/main" id="{A83386A1-6199-56AF-0109-BC511E70546F}"/>
                  </a:ext>
                </a:extLst>
              </p:cNvPr>
              <p:cNvSpPr txBox="1"/>
              <p:nvPr/>
            </p:nvSpPr>
            <p:spPr>
              <a:xfrm>
                <a:off x="7178608" y="2326116"/>
                <a:ext cx="969568" cy="244338"/>
              </a:xfrm>
              <a:prstGeom prst="rect">
                <a:avLst/>
              </a:prstGeom>
              <a:noFill/>
            </p:spPr>
            <p:txBody>
              <a:bodyPr wrap="square" rtlCol="0">
                <a:spAutoFit/>
              </a:bodyPr>
              <a:lstStyle/>
              <a:p>
                <a:pPr algn="ctr"/>
                <a:r>
                  <a:rPr lang="en-GB" sz="900"/>
                  <a:t>Expert</a:t>
                </a:r>
              </a:p>
            </p:txBody>
          </p:sp>
          <p:sp>
            <p:nvSpPr>
              <p:cNvPr id="23" name="TextBox 22">
                <a:extLst>
                  <a:ext uri="{FF2B5EF4-FFF2-40B4-BE49-F238E27FC236}">
                    <a16:creationId xmlns:a16="http://schemas.microsoft.com/office/drawing/2014/main" id="{6E5357F1-ADCC-B81D-AA19-C73C359EE80A}"/>
                  </a:ext>
                </a:extLst>
              </p:cNvPr>
              <p:cNvSpPr txBox="1"/>
              <p:nvPr/>
            </p:nvSpPr>
            <p:spPr>
              <a:xfrm>
                <a:off x="5442635" y="2326116"/>
                <a:ext cx="969568" cy="244338"/>
              </a:xfrm>
              <a:prstGeom prst="rect">
                <a:avLst/>
              </a:prstGeom>
              <a:noFill/>
            </p:spPr>
            <p:txBody>
              <a:bodyPr wrap="square" rtlCol="0">
                <a:spAutoFit/>
              </a:bodyPr>
              <a:lstStyle/>
              <a:p>
                <a:pPr algn="ctr"/>
                <a:r>
                  <a:rPr lang="en-GB" sz="900"/>
                  <a:t>Working</a:t>
                </a:r>
              </a:p>
            </p:txBody>
          </p:sp>
          <p:sp>
            <p:nvSpPr>
              <p:cNvPr id="24" name="TextBox 23">
                <a:extLst>
                  <a:ext uri="{FF2B5EF4-FFF2-40B4-BE49-F238E27FC236}">
                    <a16:creationId xmlns:a16="http://schemas.microsoft.com/office/drawing/2014/main" id="{97934FD4-6D5D-F1CF-A783-6BA7602FE13F}"/>
                  </a:ext>
                </a:extLst>
              </p:cNvPr>
              <p:cNvSpPr txBox="1"/>
              <p:nvPr/>
            </p:nvSpPr>
            <p:spPr>
              <a:xfrm>
                <a:off x="6310622" y="2326116"/>
                <a:ext cx="969568" cy="244338"/>
              </a:xfrm>
              <a:prstGeom prst="rect">
                <a:avLst/>
              </a:prstGeom>
              <a:noFill/>
            </p:spPr>
            <p:txBody>
              <a:bodyPr wrap="square" rtlCol="0">
                <a:spAutoFit/>
              </a:bodyPr>
              <a:lstStyle/>
              <a:p>
                <a:pPr algn="ctr"/>
                <a:r>
                  <a:rPr lang="en-GB" sz="900"/>
                  <a:t>Practitioner</a:t>
                </a:r>
              </a:p>
            </p:txBody>
          </p:sp>
          <p:sp>
            <p:nvSpPr>
              <p:cNvPr id="25" name="TextBox 24">
                <a:extLst>
                  <a:ext uri="{FF2B5EF4-FFF2-40B4-BE49-F238E27FC236}">
                    <a16:creationId xmlns:a16="http://schemas.microsoft.com/office/drawing/2014/main" id="{691459B3-FB46-30D9-1B07-2F7DD5D30BFC}"/>
                  </a:ext>
                </a:extLst>
              </p:cNvPr>
              <p:cNvSpPr txBox="1"/>
              <p:nvPr/>
            </p:nvSpPr>
            <p:spPr>
              <a:xfrm>
                <a:off x="3706661" y="2326116"/>
                <a:ext cx="969568" cy="199633"/>
              </a:xfrm>
              <a:prstGeom prst="rect">
                <a:avLst/>
              </a:prstGeom>
              <a:noFill/>
            </p:spPr>
            <p:txBody>
              <a:bodyPr wrap="square" rtlCol="0">
                <a:spAutoFit/>
              </a:bodyPr>
              <a:lstStyle/>
              <a:p>
                <a:pPr algn="ctr"/>
                <a:r>
                  <a:rPr lang="en-GB" sz="900"/>
                  <a:t>N/A</a:t>
                </a:r>
              </a:p>
            </p:txBody>
          </p:sp>
        </p:grpSp>
      </p:grpSp>
      <p:sp>
        <p:nvSpPr>
          <p:cNvPr id="88" name="TextBox 87">
            <a:extLst>
              <a:ext uri="{FF2B5EF4-FFF2-40B4-BE49-F238E27FC236}">
                <a16:creationId xmlns:a16="http://schemas.microsoft.com/office/drawing/2014/main" id="{57B7B02A-26E3-E56A-A14B-D552C624893C}"/>
              </a:ext>
            </a:extLst>
          </p:cNvPr>
          <p:cNvSpPr txBox="1"/>
          <p:nvPr/>
        </p:nvSpPr>
        <p:spPr>
          <a:xfrm>
            <a:off x="9920321" y="1970785"/>
            <a:ext cx="1731691" cy="1440000"/>
          </a:xfrm>
          <a:prstGeom prst="rect">
            <a:avLst/>
          </a:prstGeom>
          <a:noFill/>
        </p:spPr>
        <p:txBody>
          <a:bodyPr wrap="square" rtlCol="0">
            <a:spAutoFit/>
          </a:bodyPr>
          <a:lstStyle/>
          <a:p>
            <a:r>
              <a:rPr lang="en-GB" sz="1100" dirty="0">
                <a:solidFill>
                  <a:schemeClr val="bg1">
                    <a:lumMod val="50000"/>
                  </a:schemeClr>
                </a:solidFill>
              </a:rPr>
              <a:t>[enter text here]</a:t>
            </a:r>
          </a:p>
        </p:txBody>
      </p:sp>
      <p:grpSp>
        <p:nvGrpSpPr>
          <p:cNvPr id="2" name="Group 1">
            <a:extLst>
              <a:ext uri="{FF2B5EF4-FFF2-40B4-BE49-F238E27FC236}">
                <a16:creationId xmlns:a16="http://schemas.microsoft.com/office/drawing/2014/main" id="{0E3D877C-F15D-68C2-6A31-24323CBC27FD}"/>
              </a:ext>
            </a:extLst>
          </p:cNvPr>
          <p:cNvGrpSpPr/>
          <p:nvPr/>
        </p:nvGrpSpPr>
        <p:grpSpPr>
          <a:xfrm>
            <a:off x="6306888" y="4384133"/>
            <a:ext cx="3827594" cy="646668"/>
            <a:chOff x="6090704" y="3952941"/>
            <a:chExt cx="3827594" cy="646668"/>
          </a:xfrm>
        </p:grpSpPr>
        <p:sp>
          <p:nvSpPr>
            <p:cNvPr id="3" name="Oval 2">
              <a:extLst>
                <a:ext uri="{FF2B5EF4-FFF2-40B4-BE49-F238E27FC236}">
                  <a16:creationId xmlns:a16="http://schemas.microsoft.com/office/drawing/2014/main" id="{944BB47C-F1AF-FE41-2BFC-0C7999270383}"/>
                </a:ext>
              </a:extLst>
            </p:cNvPr>
            <p:cNvSpPr/>
            <p:nvPr/>
          </p:nvSpPr>
          <p:spPr>
            <a:xfrm>
              <a:off x="6090704" y="4344748"/>
              <a:ext cx="180000" cy="180000"/>
            </a:xfrm>
            <a:prstGeom prst="ellipse">
              <a:avLst/>
            </a:prstGeom>
            <a:solidFill>
              <a:srgbClr val="0068B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400"/>
            </a:p>
          </p:txBody>
        </p:sp>
        <p:sp>
          <p:nvSpPr>
            <p:cNvPr id="4" name="Oval 3">
              <a:extLst>
                <a:ext uri="{FF2B5EF4-FFF2-40B4-BE49-F238E27FC236}">
                  <a16:creationId xmlns:a16="http://schemas.microsoft.com/office/drawing/2014/main" id="{8FB57834-55E5-6579-D818-B426B50F5703}"/>
                </a:ext>
              </a:extLst>
            </p:cNvPr>
            <p:cNvSpPr/>
            <p:nvPr/>
          </p:nvSpPr>
          <p:spPr>
            <a:xfrm>
              <a:off x="6426443" y="4346008"/>
              <a:ext cx="180000" cy="180000"/>
            </a:xfrm>
            <a:prstGeom prst="ellipse">
              <a:avLst/>
            </a:prstGeom>
            <a:solidFill>
              <a:srgbClr val="008F9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400"/>
            </a:p>
          </p:txBody>
        </p:sp>
        <p:grpSp>
          <p:nvGrpSpPr>
            <p:cNvPr id="47" name="Group 46">
              <a:extLst>
                <a:ext uri="{FF2B5EF4-FFF2-40B4-BE49-F238E27FC236}">
                  <a16:creationId xmlns:a16="http://schemas.microsoft.com/office/drawing/2014/main" id="{5320658C-4ACA-284C-B6F2-A36F161159A1}"/>
                </a:ext>
              </a:extLst>
            </p:cNvPr>
            <p:cNvGrpSpPr/>
            <p:nvPr/>
          </p:nvGrpSpPr>
          <p:grpSpPr>
            <a:xfrm>
              <a:off x="6290207" y="3952941"/>
              <a:ext cx="3628091" cy="646668"/>
              <a:chOff x="3706661" y="2326116"/>
              <a:chExt cx="4441515" cy="559265"/>
            </a:xfrm>
          </p:grpSpPr>
          <p:grpSp>
            <p:nvGrpSpPr>
              <p:cNvPr id="48" name="Group 47">
                <a:extLst>
                  <a:ext uri="{FF2B5EF4-FFF2-40B4-BE49-F238E27FC236}">
                    <a16:creationId xmlns:a16="http://schemas.microsoft.com/office/drawing/2014/main" id="{49C208D8-C775-5BD4-82C1-4C8CC85991DD}"/>
                  </a:ext>
                </a:extLst>
              </p:cNvPr>
              <p:cNvGrpSpPr/>
              <p:nvPr/>
            </p:nvGrpSpPr>
            <p:grpSpPr>
              <a:xfrm>
                <a:off x="4200749" y="2631808"/>
                <a:ext cx="3448967" cy="253573"/>
                <a:chOff x="7998846" y="1867220"/>
                <a:chExt cx="3448967" cy="253573"/>
              </a:xfrm>
            </p:grpSpPr>
            <p:cxnSp>
              <p:nvCxnSpPr>
                <p:cNvPr id="54" name="Straight Connector 53">
                  <a:extLst>
                    <a:ext uri="{FF2B5EF4-FFF2-40B4-BE49-F238E27FC236}">
                      <a16:creationId xmlns:a16="http://schemas.microsoft.com/office/drawing/2014/main" id="{51D3004E-42A1-A063-6E98-538E385DBA7A}"/>
                    </a:ext>
                  </a:extLst>
                </p:cNvPr>
                <p:cNvCxnSpPr/>
                <p:nvPr/>
              </p:nvCxnSpPr>
              <p:spPr>
                <a:xfrm>
                  <a:off x="7998846" y="2002709"/>
                  <a:ext cx="3448967"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5" name="Straight Connector 54">
                  <a:extLst>
                    <a:ext uri="{FF2B5EF4-FFF2-40B4-BE49-F238E27FC236}">
                      <a16:creationId xmlns:a16="http://schemas.microsoft.com/office/drawing/2014/main" id="{07A3EF73-B347-C3DB-8F8E-26855D9F71D4}"/>
                    </a:ext>
                  </a:extLst>
                </p:cNvPr>
                <p:cNvCxnSpPr/>
                <p:nvPr/>
              </p:nvCxnSpPr>
              <p:spPr>
                <a:xfrm>
                  <a:off x="7998846" y="1867220"/>
                  <a:ext cx="0" cy="25357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6" name="Straight Connector 55">
                  <a:extLst>
                    <a:ext uri="{FF2B5EF4-FFF2-40B4-BE49-F238E27FC236}">
                      <a16:creationId xmlns:a16="http://schemas.microsoft.com/office/drawing/2014/main" id="{248609E6-E2CB-3430-A7C0-3F1499CE9546}"/>
                    </a:ext>
                  </a:extLst>
                </p:cNvPr>
                <p:cNvCxnSpPr/>
                <p:nvPr/>
              </p:nvCxnSpPr>
              <p:spPr>
                <a:xfrm>
                  <a:off x="11447813" y="1867220"/>
                  <a:ext cx="0" cy="25357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7" name="Straight Connector 56">
                  <a:extLst>
                    <a:ext uri="{FF2B5EF4-FFF2-40B4-BE49-F238E27FC236}">
                      <a16:creationId xmlns:a16="http://schemas.microsoft.com/office/drawing/2014/main" id="{3B93E740-D989-99B3-F87A-D3DA3B57BA84}"/>
                    </a:ext>
                  </a:extLst>
                </p:cNvPr>
                <p:cNvCxnSpPr/>
                <p:nvPr/>
              </p:nvCxnSpPr>
              <p:spPr>
                <a:xfrm flipV="1">
                  <a:off x="9734351" y="1934911"/>
                  <a:ext cx="0" cy="13559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8" name="Straight Connector 57">
                  <a:extLst>
                    <a:ext uri="{FF2B5EF4-FFF2-40B4-BE49-F238E27FC236}">
                      <a16:creationId xmlns:a16="http://schemas.microsoft.com/office/drawing/2014/main" id="{C5B42149-78DA-1089-4F54-708689D58C13}"/>
                    </a:ext>
                  </a:extLst>
                </p:cNvPr>
                <p:cNvCxnSpPr/>
                <p:nvPr/>
              </p:nvCxnSpPr>
              <p:spPr>
                <a:xfrm flipV="1">
                  <a:off x="10544225" y="1934911"/>
                  <a:ext cx="0" cy="13559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9" name="Straight Connector 58">
                  <a:extLst>
                    <a:ext uri="{FF2B5EF4-FFF2-40B4-BE49-F238E27FC236}">
                      <a16:creationId xmlns:a16="http://schemas.microsoft.com/office/drawing/2014/main" id="{1492650F-5698-E391-3C22-677BB340BEA6}"/>
                    </a:ext>
                  </a:extLst>
                </p:cNvPr>
                <p:cNvCxnSpPr/>
                <p:nvPr/>
              </p:nvCxnSpPr>
              <p:spPr>
                <a:xfrm flipV="1">
                  <a:off x="8869089" y="1934911"/>
                  <a:ext cx="0" cy="13559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49" name="TextBox 48">
                <a:extLst>
                  <a:ext uri="{FF2B5EF4-FFF2-40B4-BE49-F238E27FC236}">
                    <a16:creationId xmlns:a16="http://schemas.microsoft.com/office/drawing/2014/main" id="{776C3814-7DAE-D310-9D13-EA45C694D852}"/>
                  </a:ext>
                </a:extLst>
              </p:cNvPr>
              <p:cNvSpPr txBox="1"/>
              <p:nvPr/>
            </p:nvSpPr>
            <p:spPr>
              <a:xfrm>
                <a:off x="4574648" y="2326116"/>
                <a:ext cx="969568" cy="244338"/>
              </a:xfrm>
              <a:prstGeom prst="rect">
                <a:avLst/>
              </a:prstGeom>
              <a:noFill/>
            </p:spPr>
            <p:txBody>
              <a:bodyPr wrap="square" rtlCol="0">
                <a:spAutoFit/>
              </a:bodyPr>
              <a:lstStyle/>
              <a:p>
                <a:r>
                  <a:rPr lang="en-GB" sz="900" dirty="0"/>
                  <a:t>Awareness</a:t>
                </a:r>
              </a:p>
            </p:txBody>
          </p:sp>
          <p:sp>
            <p:nvSpPr>
              <p:cNvPr id="50" name="TextBox 49">
                <a:extLst>
                  <a:ext uri="{FF2B5EF4-FFF2-40B4-BE49-F238E27FC236}">
                    <a16:creationId xmlns:a16="http://schemas.microsoft.com/office/drawing/2014/main" id="{36225A32-84C0-8D99-C9A0-12683B1DE846}"/>
                  </a:ext>
                </a:extLst>
              </p:cNvPr>
              <p:cNvSpPr txBox="1"/>
              <p:nvPr/>
            </p:nvSpPr>
            <p:spPr>
              <a:xfrm>
                <a:off x="7178608" y="2326116"/>
                <a:ext cx="969568" cy="244338"/>
              </a:xfrm>
              <a:prstGeom prst="rect">
                <a:avLst/>
              </a:prstGeom>
              <a:noFill/>
            </p:spPr>
            <p:txBody>
              <a:bodyPr wrap="square" rtlCol="0">
                <a:spAutoFit/>
              </a:bodyPr>
              <a:lstStyle/>
              <a:p>
                <a:pPr algn="ctr"/>
                <a:r>
                  <a:rPr lang="en-GB" sz="900"/>
                  <a:t>Expert</a:t>
                </a:r>
              </a:p>
            </p:txBody>
          </p:sp>
          <p:sp>
            <p:nvSpPr>
              <p:cNvPr id="51" name="TextBox 50">
                <a:extLst>
                  <a:ext uri="{FF2B5EF4-FFF2-40B4-BE49-F238E27FC236}">
                    <a16:creationId xmlns:a16="http://schemas.microsoft.com/office/drawing/2014/main" id="{A4C9470F-8FFD-8D0B-6BF2-113E51FED98E}"/>
                  </a:ext>
                </a:extLst>
              </p:cNvPr>
              <p:cNvSpPr txBox="1"/>
              <p:nvPr/>
            </p:nvSpPr>
            <p:spPr>
              <a:xfrm>
                <a:off x="5442635" y="2326116"/>
                <a:ext cx="969568" cy="244338"/>
              </a:xfrm>
              <a:prstGeom prst="rect">
                <a:avLst/>
              </a:prstGeom>
              <a:noFill/>
            </p:spPr>
            <p:txBody>
              <a:bodyPr wrap="square" rtlCol="0">
                <a:spAutoFit/>
              </a:bodyPr>
              <a:lstStyle/>
              <a:p>
                <a:pPr algn="ctr"/>
                <a:r>
                  <a:rPr lang="en-GB" sz="900"/>
                  <a:t>Working</a:t>
                </a:r>
              </a:p>
            </p:txBody>
          </p:sp>
          <p:sp>
            <p:nvSpPr>
              <p:cNvPr id="52" name="TextBox 51">
                <a:extLst>
                  <a:ext uri="{FF2B5EF4-FFF2-40B4-BE49-F238E27FC236}">
                    <a16:creationId xmlns:a16="http://schemas.microsoft.com/office/drawing/2014/main" id="{410CBEA2-E487-06FC-D1AB-1E5E7BFABA36}"/>
                  </a:ext>
                </a:extLst>
              </p:cNvPr>
              <p:cNvSpPr txBox="1"/>
              <p:nvPr/>
            </p:nvSpPr>
            <p:spPr>
              <a:xfrm>
                <a:off x="6310622" y="2326116"/>
                <a:ext cx="969568" cy="244338"/>
              </a:xfrm>
              <a:prstGeom prst="rect">
                <a:avLst/>
              </a:prstGeom>
              <a:noFill/>
            </p:spPr>
            <p:txBody>
              <a:bodyPr wrap="square" rtlCol="0">
                <a:spAutoFit/>
              </a:bodyPr>
              <a:lstStyle/>
              <a:p>
                <a:pPr algn="ctr"/>
                <a:r>
                  <a:rPr lang="en-GB" sz="900"/>
                  <a:t>Practitioner</a:t>
                </a:r>
              </a:p>
            </p:txBody>
          </p:sp>
          <p:sp>
            <p:nvSpPr>
              <p:cNvPr id="53" name="TextBox 52">
                <a:extLst>
                  <a:ext uri="{FF2B5EF4-FFF2-40B4-BE49-F238E27FC236}">
                    <a16:creationId xmlns:a16="http://schemas.microsoft.com/office/drawing/2014/main" id="{5E6ADE78-BE08-8C21-31BF-BF3D101F39A8}"/>
                  </a:ext>
                </a:extLst>
              </p:cNvPr>
              <p:cNvSpPr txBox="1"/>
              <p:nvPr/>
            </p:nvSpPr>
            <p:spPr>
              <a:xfrm>
                <a:off x="3706661" y="2326116"/>
                <a:ext cx="969568" cy="199633"/>
              </a:xfrm>
              <a:prstGeom prst="rect">
                <a:avLst/>
              </a:prstGeom>
              <a:noFill/>
            </p:spPr>
            <p:txBody>
              <a:bodyPr wrap="square" rtlCol="0">
                <a:spAutoFit/>
              </a:bodyPr>
              <a:lstStyle/>
              <a:p>
                <a:pPr algn="ctr"/>
                <a:r>
                  <a:rPr lang="en-GB" sz="900"/>
                  <a:t>N/A</a:t>
                </a:r>
              </a:p>
            </p:txBody>
          </p:sp>
        </p:grpSp>
      </p:grpSp>
      <p:sp>
        <p:nvSpPr>
          <p:cNvPr id="60" name="TextBox 59">
            <a:extLst>
              <a:ext uri="{FF2B5EF4-FFF2-40B4-BE49-F238E27FC236}">
                <a16:creationId xmlns:a16="http://schemas.microsoft.com/office/drawing/2014/main" id="{39ED2FB5-BD9D-5CDB-BA69-8039B6FBE38F}"/>
              </a:ext>
            </a:extLst>
          </p:cNvPr>
          <p:cNvSpPr txBox="1"/>
          <p:nvPr/>
        </p:nvSpPr>
        <p:spPr>
          <a:xfrm>
            <a:off x="10006739" y="4341295"/>
            <a:ext cx="1731691" cy="1440000"/>
          </a:xfrm>
          <a:prstGeom prst="rect">
            <a:avLst/>
          </a:prstGeom>
          <a:noFill/>
        </p:spPr>
        <p:txBody>
          <a:bodyPr wrap="square" rtlCol="0">
            <a:spAutoFit/>
          </a:bodyPr>
          <a:lstStyle/>
          <a:p>
            <a:r>
              <a:rPr lang="en-GB" sz="1100" dirty="0">
                <a:solidFill>
                  <a:schemeClr val="bg1">
                    <a:lumMod val="50000"/>
                  </a:schemeClr>
                </a:solidFill>
              </a:rPr>
              <a:t>[enter text here]</a:t>
            </a:r>
          </a:p>
        </p:txBody>
      </p:sp>
    </p:spTree>
    <p:extLst>
      <p:ext uri="{BB962C8B-B14F-4D97-AF65-F5344CB8AC3E}">
        <p14:creationId xmlns:p14="http://schemas.microsoft.com/office/powerpoint/2010/main" val="165674779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43EA5C-A566-FB4A-CDE7-74EFB8A8B9BD}"/>
            </a:ext>
          </a:extLst>
        </p:cNvPr>
        <p:cNvGrpSpPr/>
        <p:nvPr/>
      </p:nvGrpSpPr>
      <p:grpSpPr>
        <a:xfrm>
          <a:off x="0" y="0"/>
          <a:ext cx="0" cy="0"/>
          <a:chOff x="0" y="0"/>
          <a:chExt cx="0" cy="0"/>
        </a:xfrm>
      </p:grpSpPr>
      <p:sp>
        <p:nvSpPr>
          <p:cNvPr id="8" name="Slide Number Placeholder 1">
            <a:extLst>
              <a:ext uri="{FF2B5EF4-FFF2-40B4-BE49-F238E27FC236}">
                <a16:creationId xmlns:a16="http://schemas.microsoft.com/office/drawing/2014/main" id="{1F05136D-70C6-F9A2-CA9C-8C432051F70D}"/>
              </a:ext>
            </a:extLst>
          </p:cNvPr>
          <p:cNvSpPr txBox="1">
            <a:spLocks/>
          </p:cNvSpPr>
          <p:nvPr/>
        </p:nvSpPr>
        <p:spPr>
          <a:xfrm>
            <a:off x="0" y="0"/>
            <a:ext cx="0" cy="0"/>
          </a:xfrm>
        </p:spPr>
        <p:txBody>
          <a:bodyPr/>
          <a:lstStyle>
            <a:defPPr>
              <a:defRPr kern="0"/>
            </a:defPPr>
          </a:lstStyle>
          <a:p>
            <a:fld id="{06A44ADC-FBC0-4698-B0EC-1AD4A4060383}" type="slidenum">
              <a:rPr lang="en-GB" smtClean="0"/>
              <a:pPr/>
              <a:t>18</a:t>
            </a:fld>
            <a:endParaRPr lang="en-GB"/>
          </a:p>
        </p:txBody>
      </p:sp>
      <p:sp>
        <p:nvSpPr>
          <p:cNvPr id="9" name="Rectangle: Rounded Corners 8">
            <a:extLst>
              <a:ext uri="{FF2B5EF4-FFF2-40B4-BE49-F238E27FC236}">
                <a16:creationId xmlns:a16="http://schemas.microsoft.com/office/drawing/2014/main" id="{0A71B84F-20E5-9010-8904-8001E398050F}"/>
              </a:ext>
            </a:extLst>
          </p:cNvPr>
          <p:cNvSpPr/>
          <p:nvPr/>
        </p:nvSpPr>
        <p:spPr>
          <a:xfrm rot="10800000" flipV="1">
            <a:off x="0" y="-1"/>
            <a:ext cx="1658983" cy="360000"/>
          </a:xfrm>
          <a:prstGeom prst="roundRect">
            <a:avLst/>
          </a:prstGeom>
          <a:solidFill>
            <a:srgbClr val="CACACA">
              <a:alpha val="30000"/>
            </a:srgbClr>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r>
              <a:rPr lang="en-GB" sz="1200" b="1" dirty="0">
                <a:solidFill>
                  <a:srgbClr val="FFB81C"/>
                </a:solidFill>
                <a:latin typeface="Arial" panose="020B0604020202020204" pitchFamily="34" charset="0"/>
                <a:cs typeface="Arial" panose="020B0604020202020204" pitchFamily="34" charset="0"/>
              </a:rPr>
              <a:t>Behaviours</a:t>
            </a:r>
          </a:p>
        </p:txBody>
      </p:sp>
      <p:sp>
        <p:nvSpPr>
          <p:cNvPr id="10" name="Rectangle: Rounded Corners 9">
            <a:hlinkClick r:id="rId3" action="ppaction://hlinksldjump"/>
            <a:extLst>
              <a:ext uri="{FF2B5EF4-FFF2-40B4-BE49-F238E27FC236}">
                <a16:creationId xmlns:a16="http://schemas.microsoft.com/office/drawing/2014/main" id="{1B56ACAB-2C5F-8FD0-036D-8B3430DBDFC1}"/>
              </a:ext>
            </a:extLst>
          </p:cNvPr>
          <p:cNvSpPr/>
          <p:nvPr/>
        </p:nvSpPr>
        <p:spPr>
          <a:xfrm rot="10800000" flipV="1">
            <a:off x="10312404" y="-2"/>
            <a:ext cx="1879596" cy="360001"/>
          </a:xfrm>
          <a:prstGeom prst="roundRect">
            <a:avLst/>
          </a:prstGeom>
          <a:solidFill>
            <a:srgbClr val="CACACA">
              <a:alpha val="30000"/>
            </a:srgbClr>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r>
              <a:rPr lang="en-GB" sz="1200" b="1" dirty="0">
                <a:solidFill>
                  <a:srgbClr val="BA0C2F"/>
                </a:solidFill>
                <a:latin typeface="Arial" panose="020B0604020202020204" pitchFamily="34" charset="0"/>
                <a:cs typeface="Arial" panose="020B0604020202020204" pitchFamily="34" charset="0"/>
              </a:rPr>
              <a:t>Training</a:t>
            </a:r>
          </a:p>
        </p:txBody>
      </p:sp>
      <p:sp>
        <p:nvSpPr>
          <p:cNvPr id="11" name="Rectangle: Rounded Corners 10">
            <a:hlinkClick r:id="rId4" action="ppaction://hlinksldjump"/>
            <a:extLst>
              <a:ext uri="{FF2B5EF4-FFF2-40B4-BE49-F238E27FC236}">
                <a16:creationId xmlns:a16="http://schemas.microsoft.com/office/drawing/2014/main" id="{8792749D-FE88-3A77-17C3-18538AED5A3D}"/>
              </a:ext>
            </a:extLst>
          </p:cNvPr>
          <p:cNvSpPr/>
          <p:nvPr/>
        </p:nvSpPr>
        <p:spPr>
          <a:xfrm rot="10800000" flipV="1">
            <a:off x="3832404" y="-1"/>
            <a:ext cx="2160000" cy="360000"/>
          </a:xfrm>
          <a:prstGeom prst="roundRect">
            <a:avLst/>
          </a:prstGeom>
          <a:solidFill>
            <a:schemeClr val="bg1">
              <a:lumMod val="95000"/>
            </a:schemeClr>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r>
              <a:rPr lang="en-GB" sz="1200" b="1" dirty="0">
                <a:solidFill>
                  <a:srgbClr val="330072"/>
                </a:solidFill>
                <a:latin typeface="Arial" panose="020B0604020202020204" pitchFamily="34" charset="0"/>
                <a:cs typeface="Arial" panose="020B0604020202020204" pitchFamily="34" charset="0"/>
              </a:rPr>
              <a:t>Doing the right thing</a:t>
            </a:r>
          </a:p>
        </p:txBody>
      </p:sp>
      <p:sp>
        <p:nvSpPr>
          <p:cNvPr id="12" name="Rectangle: Rounded Corners 11">
            <a:hlinkClick r:id="rId5" action="ppaction://hlinksldjump"/>
            <a:extLst>
              <a:ext uri="{FF2B5EF4-FFF2-40B4-BE49-F238E27FC236}">
                <a16:creationId xmlns:a16="http://schemas.microsoft.com/office/drawing/2014/main" id="{C74DF585-0546-E902-0BDE-D58726995DFE}"/>
              </a:ext>
            </a:extLst>
          </p:cNvPr>
          <p:cNvSpPr/>
          <p:nvPr/>
        </p:nvSpPr>
        <p:spPr>
          <a:xfrm rot="10800000" flipV="1">
            <a:off x="1672404" y="-1"/>
            <a:ext cx="2160000" cy="360000"/>
          </a:xfrm>
          <a:prstGeom prst="roundRect">
            <a:avLst/>
          </a:prstGeom>
          <a:solidFill>
            <a:srgbClr val="CACACA">
              <a:alpha val="30000"/>
            </a:srgbClr>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r>
              <a:rPr lang="en-GB" sz="1200" b="1" dirty="0">
                <a:solidFill>
                  <a:srgbClr val="00A651"/>
                </a:solidFill>
                <a:latin typeface="Arial" panose="020B0604020202020204" pitchFamily="34" charset="0"/>
                <a:cs typeface="Arial" panose="020B0604020202020204" pitchFamily="34" charset="0"/>
              </a:rPr>
              <a:t>Creating a positive working environment</a:t>
            </a:r>
          </a:p>
        </p:txBody>
      </p:sp>
      <p:sp>
        <p:nvSpPr>
          <p:cNvPr id="13" name="Rectangle: Rounded Corners 12">
            <a:hlinkClick r:id="rId6" action="ppaction://hlinksldjump"/>
            <a:extLst>
              <a:ext uri="{FF2B5EF4-FFF2-40B4-BE49-F238E27FC236}">
                <a16:creationId xmlns:a16="http://schemas.microsoft.com/office/drawing/2014/main" id="{A96CF874-EAE1-AA40-D897-2DDFD9B15F90}"/>
              </a:ext>
            </a:extLst>
          </p:cNvPr>
          <p:cNvSpPr/>
          <p:nvPr/>
        </p:nvSpPr>
        <p:spPr>
          <a:xfrm rot="10800000" flipV="1">
            <a:off x="5992404" y="-1"/>
            <a:ext cx="2160000" cy="360000"/>
          </a:xfrm>
          <a:prstGeom prst="roundRect">
            <a:avLst/>
          </a:prstGeom>
          <a:solidFill>
            <a:srgbClr val="0068B3"/>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r>
              <a:rPr lang="en-GB" sz="1200" b="1" dirty="0">
                <a:solidFill>
                  <a:schemeClr val="bg1"/>
                </a:solidFill>
                <a:latin typeface="Arial" panose="020B0604020202020204" pitchFamily="34" charset="0"/>
                <a:cs typeface="Arial" panose="020B0604020202020204" pitchFamily="34" charset="0"/>
              </a:rPr>
              <a:t>Delivering excellent care</a:t>
            </a:r>
          </a:p>
        </p:txBody>
      </p:sp>
      <p:sp>
        <p:nvSpPr>
          <p:cNvPr id="14" name="Rectangle: Rounded Corners 13">
            <a:hlinkClick r:id="rId3" action="ppaction://hlinksldjump"/>
            <a:extLst>
              <a:ext uri="{FF2B5EF4-FFF2-40B4-BE49-F238E27FC236}">
                <a16:creationId xmlns:a16="http://schemas.microsoft.com/office/drawing/2014/main" id="{BC4BDE99-694D-436A-3DC1-26A4B0151F0B}"/>
              </a:ext>
            </a:extLst>
          </p:cNvPr>
          <p:cNvSpPr/>
          <p:nvPr/>
        </p:nvSpPr>
        <p:spPr>
          <a:xfrm rot="10800000" flipV="1">
            <a:off x="8152404" y="-1"/>
            <a:ext cx="2160000" cy="360000"/>
          </a:xfrm>
          <a:prstGeom prst="roundRect">
            <a:avLst/>
          </a:prstGeom>
          <a:solidFill>
            <a:srgbClr val="CACACA">
              <a:alpha val="30000"/>
            </a:srgbClr>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r>
              <a:rPr lang="en-GB" sz="1200" b="1" dirty="0">
                <a:solidFill>
                  <a:srgbClr val="008F9C"/>
                </a:solidFill>
                <a:latin typeface="Arial" panose="020B0604020202020204" pitchFamily="34" charset="0"/>
                <a:cs typeface="Arial" panose="020B0604020202020204" pitchFamily="34" charset="0"/>
              </a:rPr>
              <a:t>Developing myself and others</a:t>
            </a:r>
          </a:p>
        </p:txBody>
      </p:sp>
      <p:sp>
        <p:nvSpPr>
          <p:cNvPr id="101" name="Google Shape;64;p14">
            <a:extLst>
              <a:ext uri="{FF2B5EF4-FFF2-40B4-BE49-F238E27FC236}">
                <a16:creationId xmlns:a16="http://schemas.microsoft.com/office/drawing/2014/main" id="{C128294F-7831-7B24-87F0-D7003E4C25A3}"/>
              </a:ext>
            </a:extLst>
          </p:cNvPr>
          <p:cNvSpPr txBox="1">
            <a:spLocks/>
          </p:cNvSpPr>
          <p:nvPr/>
        </p:nvSpPr>
        <p:spPr>
          <a:xfrm>
            <a:off x="374159" y="531485"/>
            <a:ext cx="2643361" cy="629970"/>
          </a:xfrm>
          <a:prstGeom prst="rect">
            <a:avLst/>
          </a:prstGeom>
          <a:noFill/>
          <a:ln>
            <a:noFill/>
          </a:ln>
        </p:spPr>
        <p:txBody>
          <a:bodyPr spcFirstLastPara="1" wrap="non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594C"/>
              </a:buClr>
              <a:buSzPts val="2800"/>
              <a:buFont typeface="Arial"/>
              <a:buNone/>
              <a:defRPr sz="2800" b="1" i="0" u="none" strike="noStrike" cap="none">
                <a:solidFill>
                  <a:srgbClr val="00594C"/>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594C"/>
              </a:buClr>
              <a:buSzPts val="2800"/>
              <a:buFont typeface="Arial"/>
              <a:buNone/>
              <a:tabLst/>
              <a:defRPr/>
            </a:pPr>
            <a:r>
              <a:rPr kumimoji="0" lang="en-GB" sz="3200" b="1" i="0" u="none" strike="noStrike" kern="0" cap="none" spc="0" normalizeH="0" baseline="0" noProof="0" dirty="0">
                <a:ln>
                  <a:noFill/>
                </a:ln>
                <a:solidFill>
                  <a:srgbClr val="0068B3"/>
                </a:solidFill>
                <a:effectLst/>
                <a:uLnTx/>
                <a:uFillTx/>
                <a:latin typeface="Arial"/>
                <a:cs typeface="Arial"/>
                <a:sym typeface="Arial"/>
              </a:rPr>
              <a:t>Delivering excellent care</a:t>
            </a:r>
            <a:r>
              <a:rPr kumimoji="0" lang="en-GB" sz="3200" b="1" i="0" u="none" strike="noStrike" kern="0" cap="none" spc="0" normalizeH="0" baseline="0" noProof="0" dirty="0">
                <a:ln>
                  <a:noFill/>
                </a:ln>
                <a:solidFill>
                  <a:srgbClr val="330072"/>
                </a:solidFill>
                <a:effectLst/>
                <a:uLnTx/>
                <a:uFillTx/>
                <a:latin typeface="Arial"/>
                <a:cs typeface="Arial"/>
                <a:sym typeface="Arial"/>
              </a:rPr>
              <a:t> </a:t>
            </a:r>
          </a:p>
        </p:txBody>
      </p:sp>
      <p:sp>
        <p:nvSpPr>
          <p:cNvPr id="80" name="TextBox 79">
            <a:extLst>
              <a:ext uri="{FF2B5EF4-FFF2-40B4-BE49-F238E27FC236}">
                <a16:creationId xmlns:a16="http://schemas.microsoft.com/office/drawing/2014/main" id="{1DAC274D-B152-F20F-ED03-8A5E548B1539}"/>
              </a:ext>
            </a:extLst>
          </p:cNvPr>
          <p:cNvSpPr txBox="1">
            <a:spLocks/>
          </p:cNvSpPr>
          <p:nvPr/>
        </p:nvSpPr>
        <p:spPr>
          <a:xfrm>
            <a:off x="6342974" y="6515544"/>
            <a:ext cx="613140" cy="307777"/>
          </a:xfrm>
          <a:prstGeom prst="rect">
            <a:avLst/>
          </a:prstGeom>
          <a:noFill/>
        </p:spPr>
        <p:txBody>
          <a:bodyPr wrap="square" rtlCol="0">
            <a:spAutoFit/>
          </a:bodyPr>
          <a:lstStyle/>
          <a:p>
            <a:r>
              <a:rPr lang="en-GB" sz="1400" b="1" dirty="0"/>
              <a:t>Key:</a:t>
            </a:r>
          </a:p>
        </p:txBody>
      </p:sp>
      <p:sp>
        <p:nvSpPr>
          <p:cNvPr id="83" name="TextBox 82">
            <a:extLst>
              <a:ext uri="{FF2B5EF4-FFF2-40B4-BE49-F238E27FC236}">
                <a16:creationId xmlns:a16="http://schemas.microsoft.com/office/drawing/2014/main" id="{4AA62465-EBB5-EC9C-1C78-E1CF56AE186B}"/>
              </a:ext>
            </a:extLst>
          </p:cNvPr>
          <p:cNvSpPr txBox="1">
            <a:spLocks/>
          </p:cNvSpPr>
          <p:nvPr/>
        </p:nvSpPr>
        <p:spPr>
          <a:xfrm>
            <a:off x="7085234" y="6529780"/>
            <a:ext cx="3049248" cy="261610"/>
          </a:xfrm>
          <a:prstGeom prst="rect">
            <a:avLst/>
          </a:prstGeom>
          <a:noFill/>
        </p:spPr>
        <p:txBody>
          <a:bodyPr wrap="square" rtlCol="0">
            <a:spAutoFit/>
          </a:bodyPr>
          <a:lstStyle/>
          <a:p>
            <a:r>
              <a:rPr lang="en-GB" sz="1100" dirty="0"/>
              <a:t>Your assessment</a:t>
            </a:r>
          </a:p>
        </p:txBody>
      </p:sp>
      <p:sp>
        <p:nvSpPr>
          <p:cNvPr id="84" name="TextBox 83">
            <a:extLst>
              <a:ext uri="{FF2B5EF4-FFF2-40B4-BE49-F238E27FC236}">
                <a16:creationId xmlns:a16="http://schemas.microsoft.com/office/drawing/2014/main" id="{3553FF8E-A047-B378-A8A3-4E73494EF26D}"/>
              </a:ext>
            </a:extLst>
          </p:cNvPr>
          <p:cNvSpPr txBox="1">
            <a:spLocks/>
          </p:cNvSpPr>
          <p:nvPr/>
        </p:nvSpPr>
        <p:spPr>
          <a:xfrm>
            <a:off x="8537229" y="6510790"/>
            <a:ext cx="2113888" cy="261610"/>
          </a:xfrm>
          <a:prstGeom prst="rect">
            <a:avLst/>
          </a:prstGeom>
          <a:noFill/>
        </p:spPr>
        <p:txBody>
          <a:bodyPr wrap="square" rtlCol="0">
            <a:spAutoFit/>
          </a:bodyPr>
          <a:lstStyle/>
          <a:p>
            <a:r>
              <a:rPr lang="en-GB" sz="1100" dirty="0"/>
              <a:t>Your manager’s assessment</a:t>
            </a:r>
          </a:p>
        </p:txBody>
      </p:sp>
      <p:sp>
        <p:nvSpPr>
          <p:cNvPr id="85" name="Oval 84">
            <a:extLst>
              <a:ext uri="{FF2B5EF4-FFF2-40B4-BE49-F238E27FC236}">
                <a16:creationId xmlns:a16="http://schemas.microsoft.com/office/drawing/2014/main" id="{421E9816-F818-78D5-4181-6200A3C36363}"/>
              </a:ext>
            </a:extLst>
          </p:cNvPr>
          <p:cNvSpPr>
            <a:spLocks/>
          </p:cNvSpPr>
          <p:nvPr/>
        </p:nvSpPr>
        <p:spPr>
          <a:xfrm>
            <a:off x="6956114" y="6570584"/>
            <a:ext cx="180000" cy="180000"/>
          </a:xfrm>
          <a:prstGeom prst="ellipse">
            <a:avLst/>
          </a:prstGeom>
          <a:solidFill>
            <a:srgbClr val="008F9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400"/>
          </a:p>
        </p:txBody>
      </p:sp>
      <p:sp>
        <p:nvSpPr>
          <p:cNvPr id="86" name="Oval 85">
            <a:extLst>
              <a:ext uri="{FF2B5EF4-FFF2-40B4-BE49-F238E27FC236}">
                <a16:creationId xmlns:a16="http://schemas.microsoft.com/office/drawing/2014/main" id="{77EEFFF9-DB7B-53A5-A938-48D705C0FB07}"/>
              </a:ext>
            </a:extLst>
          </p:cNvPr>
          <p:cNvSpPr>
            <a:spLocks/>
          </p:cNvSpPr>
          <p:nvPr/>
        </p:nvSpPr>
        <p:spPr>
          <a:xfrm>
            <a:off x="8357229" y="6558068"/>
            <a:ext cx="180000" cy="180000"/>
          </a:xfrm>
          <a:prstGeom prst="ellipse">
            <a:avLst/>
          </a:prstGeom>
          <a:solidFill>
            <a:srgbClr val="0068B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400"/>
          </a:p>
        </p:txBody>
      </p:sp>
      <p:graphicFrame>
        <p:nvGraphicFramePr>
          <p:cNvPr id="5" name="Table 4">
            <a:extLst>
              <a:ext uri="{FF2B5EF4-FFF2-40B4-BE49-F238E27FC236}">
                <a16:creationId xmlns:a16="http://schemas.microsoft.com/office/drawing/2014/main" id="{D5FC2F2E-90A2-3EE0-52F9-567CF5847D7C}"/>
              </a:ext>
            </a:extLst>
          </p:cNvPr>
          <p:cNvGraphicFramePr>
            <a:graphicFrameLocks/>
          </p:cNvGraphicFramePr>
          <p:nvPr>
            <p:extLst>
              <p:ext uri="{D42A27DB-BD31-4B8C-83A1-F6EECF244321}">
                <p14:modId xmlns:p14="http://schemas.microsoft.com/office/powerpoint/2010/main" val="566729114"/>
              </p:ext>
            </p:extLst>
          </p:nvPr>
        </p:nvGraphicFramePr>
        <p:xfrm>
          <a:off x="86876" y="939895"/>
          <a:ext cx="11874242" cy="5372100"/>
        </p:xfrm>
        <a:graphic>
          <a:graphicData uri="http://schemas.openxmlformats.org/drawingml/2006/table">
            <a:tbl>
              <a:tblPr firstRow="1" bandRow="1">
                <a:tableStyleId>{2D5ABB26-0587-4C30-8999-92F81FD0307C}</a:tableStyleId>
              </a:tblPr>
              <a:tblGrid>
                <a:gridCol w="1438909">
                  <a:extLst>
                    <a:ext uri="{9D8B030D-6E8A-4147-A177-3AD203B41FA5}">
                      <a16:colId xmlns:a16="http://schemas.microsoft.com/office/drawing/2014/main" val="3254862737"/>
                    </a:ext>
                  </a:extLst>
                </a:gridCol>
                <a:gridCol w="4577783">
                  <a:extLst>
                    <a:ext uri="{9D8B030D-6E8A-4147-A177-3AD203B41FA5}">
                      <a16:colId xmlns:a16="http://schemas.microsoft.com/office/drawing/2014/main" val="3537765484"/>
                    </a:ext>
                  </a:extLst>
                </a:gridCol>
                <a:gridCol w="701615">
                  <a:extLst>
                    <a:ext uri="{9D8B030D-6E8A-4147-A177-3AD203B41FA5}">
                      <a16:colId xmlns:a16="http://schemas.microsoft.com/office/drawing/2014/main" val="3438896397"/>
                    </a:ext>
                  </a:extLst>
                </a:gridCol>
                <a:gridCol w="3094618">
                  <a:extLst>
                    <a:ext uri="{9D8B030D-6E8A-4147-A177-3AD203B41FA5}">
                      <a16:colId xmlns:a16="http://schemas.microsoft.com/office/drawing/2014/main" val="2338770642"/>
                    </a:ext>
                  </a:extLst>
                </a:gridCol>
                <a:gridCol w="2061317">
                  <a:extLst>
                    <a:ext uri="{9D8B030D-6E8A-4147-A177-3AD203B41FA5}">
                      <a16:colId xmlns:a16="http://schemas.microsoft.com/office/drawing/2014/main" val="3715099055"/>
                    </a:ext>
                  </a:extLst>
                </a:gridCol>
              </a:tblGrid>
              <a:tr h="471467">
                <a:tc>
                  <a:txBody>
                    <a:bodyPr/>
                    <a:lstStyle/>
                    <a:p>
                      <a:endParaRPr lang="en-GB" sz="1200" b="1" dirty="0">
                        <a:solidFill>
                          <a:srgbClr val="0068B3"/>
                        </a:solidFill>
                        <a:latin typeface="Arial" panose="020B0604020202020204" pitchFamily="34" charset="0"/>
                        <a:cs typeface="Arial" panose="020B0604020202020204" pitchFamily="34" charset="0"/>
                      </a:endParaRPr>
                    </a:p>
                    <a:p>
                      <a:r>
                        <a:rPr lang="en-GB" sz="1200" b="1" dirty="0">
                          <a:solidFill>
                            <a:srgbClr val="0068B3"/>
                          </a:solidFill>
                          <a:latin typeface="Arial" panose="020B0604020202020204" pitchFamily="34" charset="0"/>
                          <a:cs typeface="Arial" panose="020B0604020202020204" pitchFamily="34" charset="0"/>
                        </a:rPr>
                        <a:t>Knowledge or skill</a:t>
                      </a:r>
                    </a:p>
                  </a:txBody>
                  <a:tcPr>
                    <a:lnB w="12700" cap="flat" cmpd="sng" algn="ctr">
                      <a:solidFill>
                        <a:schemeClr val="tx1"/>
                      </a:solidFill>
                      <a:prstDash val="solid"/>
                      <a:round/>
                      <a:headEnd type="none" w="med" len="med"/>
                      <a:tailEnd type="none" w="med" len="med"/>
                    </a:lnB>
                  </a:tcPr>
                </a:tc>
                <a:tc>
                  <a:txBody>
                    <a:bodyPr/>
                    <a:lstStyle/>
                    <a:p>
                      <a:r>
                        <a:rPr lang="en-GB" sz="1400" b="1" dirty="0">
                          <a:latin typeface="Arial" panose="020B0604020202020204" pitchFamily="34" charset="0"/>
                          <a:cs typeface="Arial" panose="020B0604020202020204" pitchFamily="34" charset="0"/>
                        </a:rPr>
                        <a:t>         </a:t>
                      </a:r>
                    </a:p>
                    <a:p>
                      <a:r>
                        <a:rPr lang="en-GB" sz="1400" b="1" dirty="0">
                          <a:solidFill>
                            <a:srgbClr val="0068B3"/>
                          </a:solidFill>
                          <a:latin typeface="Arial" panose="020B0604020202020204" pitchFamily="34" charset="0"/>
                          <a:cs typeface="Arial" panose="020B0604020202020204" pitchFamily="34" charset="0"/>
                        </a:rPr>
                        <a:t>         </a:t>
                      </a:r>
                      <a:r>
                        <a:rPr lang="en-GB" sz="1200" b="1" dirty="0">
                          <a:solidFill>
                            <a:srgbClr val="0068B3"/>
                          </a:solidFill>
                          <a:latin typeface="Arial" panose="020B0604020202020204" pitchFamily="34" charset="0"/>
                          <a:cs typeface="Arial" panose="020B0604020202020204" pitchFamily="34" charset="0"/>
                        </a:rPr>
                        <a:t>Detail</a:t>
                      </a:r>
                    </a:p>
                  </a:txBody>
                  <a:tcPr>
                    <a:lnB w="12700" cap="flat" cmpd="sng" algn="ctr">
                      <a:solidFill>
                        <a:schemeClr val="tx1"/>
                      </a:solidFill>
                      <a:prstDash val="solid"/>
                      <a:round/>
                      <a:headEnd type="none" w="med" len="med"/>
                      <a:tailEnd type="none" w="med" len="med"/>
                    </a:lnB>
                  </a:tcPr>
                </a:tc>
                <a:tc>
                  <a:txBody>
                    <a:bodyPr/>
                    <a:lstStyle/>
                    <a:p>
                      <a:endParaRPr lang="en-GB" sz="1400" b="1">
                        <a:latin typeface="Arial" panose="020B0604020202020204" pitchFamily="34" charset="0"/>
                        <a:cs typeface="Arial" panose="020B0604020202020204" pitchFamily="34" charset="0"/>
                      </a:endParaRPr>
                    </a:p>
                  </a:txBody>
                  <a:tcPr>
                    <a:lnB w="12700" cap="flat" cmpd="sng" algn="ctr">
                      <a:solidFill>
                        <a:schemeClr val="tx1"/>
                      </a:solidFill>
                      <a:prstDash val="solid"/>
                      <a:round/>
                      <a:headEnd type="none" w="med" len="med"/>
                      <a:tailEnd type="none" w="med" len="med"/>
                    </a:lnB>
                  </a:tcPr>
                </a:tc>
                <a:tc>
                  <a:txBody>
                    <a:bodyPr/>
                    <a:lstStyle/>
                    <a:p>
                      <a:endParaRPr lang="en-GB" sz="1400" b="1" dirty="0"/>
                    </a:p>
                    <a:p>
                      <a:r>
                        <a:rPr lang="en-GB" sz="1200" b="1" dirty="0">
                          <a:solidFill>
                            <a:srgbClr val="0068B3"/>
                          </a:solidFill>
                          <a:latin typeface="Arial" panose="020B0604020202020204" pitchFamily="34" charset="0"/>
                          <a:cs typeface="Arial" panose="020B0604020202020204" pitchFamily="34" charset="0"/>
                        </a:rPr>
                        <a:t>Stages of skills development </a:t>
                      </a:r>
                    </a:p>
                  </a:txBody>
                  <a:tcPr>
                    <a:lnB w="12700" cap="flat" cmpd="sng" algn="ctr">
                      <a:solidFill>
                        <a:schemeClr val="tx1"/>
                      </a:solidFill>
                      <a:prstDash val="solid"/>
                      <a:round/>
                      <a:headEnd type="none" w="med" len="med"/>
                      <a:tailEnd type="none" w="med" len="med"/>
                    </a:lnB>
                  </a:tcPr>
                </a:tc>
                <a:tc>
                  <a:txBody>
                    <a:bodyPr/>
                    <a:lstStyle/>
                    <a:p>
                      <a:endParaRPr lang="en-GB" sz="1400" b="1" dirty="0"/>
                    </a:p>
                    <a:p>
                      <a:r>
                        <a:rPr lang="en-GB" sz="1200" b="1" dirty="0">
                          <a:solidFill>
                            <a:srgbClr val="0068B3"/>
                          </a:solidFill>
                          <a:latin typeface="Arial" panose="020B0604020202020204" pitchFamily="34" charset="0"/>
                          <a:cs typeface="Arial" panose="020B0604020202020204" pitchFamily="34" charset="0"/>
                        </a:rPr>
                        <a:t>Notes</a:t>
                      </a:r>
                    </a:p>
                  </a:txBody>
                  <a:tcP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72728271"/>
                  </a:ext>
                </a:extLst>
              </a:tr>
              <a:tr h="889675">
                <a:tc>
                  <a:txBody>
                    <a:bodyPr/>
                    <a:lstStyle/>
                    <a:p>
                      <a:pPr marL="0" marR="0" lvl="0"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r>
                        <a:rPr kumimoji="0" lang="en-GB" sz="12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Developing and conducting person-centred activity programmes</a:t>
                      </a: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2">
                  <a:txBody>
                    <a:bodyPr/>
                    <a:lstStyle/>
                    <a:p>
                      <a:pPr marL="285750" lvl="0" indent="-285750">
                        <a:buFont typeface="Wingdings" panose="05000000000000000000" pitchFamily="2" charset="2"/>
                        <a:buChar char="§"/>
                      </a:pPr>
                      <a:r>
                        <a:rPr lang="en-GB" sz="1050" b="0" i="0" strike="noStrike" kern="1200" dirty="0">
                          <a:solidFill>
                            <a:schemeClr val="tx1"/>
                          </a:solidFill>
                          <a:effectLst/>
                          <a:latin typeface="Arial" panose="020B0604020202020204" pitchFamily="34" charset="0"/>
                          <a:ea typeface="+mn-ea"/>
                          <a:cs typeface="Arial" panose="020B0604020202020204" pitchFamily="34" charset="0"/>
                        </a:rPr>
                        <a:t>Understand what policies, procedures and regulatory standards apply to activity provision in your setting</a:t>
                      </a:r>
                    </a:p>
                    <a:p>
                      <a:pPr marL="285750" lvl="0" indent="-285750">
                        <a:buFont typeface="Wingdings" panose="05000000000000000000" pitchFamily="2" charset="2"/>
                        <a:buChar char="§"/>
                      </a:pPr>
                      <a:r>
                        <a:rPr lang="en-GB" sz="1050" b="0" i="0" strike="noStrike" kern="1200" dirty="0">
                          <a:solidFill>
                            <a:schemeClr val="tx1"/>
                          </a:solidFill>
                          <a:effectLst/>
                          <a:latin typeface="Arial" panose="020B0604020202020204" pitchFamily="34" charset="0"/>
                          <a:ea typeface="+mn-ea"/>
                          <a:cs typeface="Arial" panose="020B0604020202020204" pitchFamily="34" charset="0"/>
                        </a:rPr>
                        <a:t>Be able to ensure compliance with policies, procedures and regulatory standards relevant to activity provision in your setting</a:t>
                      </a:r>
                    </a:p>
                    <a:p>
                      <a:pPr marL="285750" lvl="0" indent="-285750">
                        <a:buFont typeface="Wingdings" panose="05000000000000000000" pitchFamily="2" charset="2"/>
                        <a:buChar char="§"/>
                      </a:pPr>
                      <a:r>
                        <a:rPr lang="en-GB" sz="1050" b="0" i="0" strike="noStrike" kern="1200" dirty="0">
                          <a:solidFill>
                            <a:schemeClr val="tx1"/>
                          </a:solidFill>
                          <a:effectLst/>
                          <a:latin typeface="Arial" panose="020B0604020202020204" pitchFamily="34" charset="0"/>
                          <a:ea typeface="+mn-ea"/>
                          <a:cs typeface="Arial" panose="020B0604020202020204" pitchFamily="34" charset="0"/>
                        </a:rPr>
                        <a:t>Understand your organisation’s/ setting’s approach to planning inclusive and meaningful activities</a:t>
                      </a:r>
                    </a:p>
                    <a:p>
                      <a:pPr marL="285750" lvl="0" indent="-285750">
                        <a:buFont typeface="Wingdings" panose="05000000000000000000" pitchFamily="2" charset="2"/>
                        <a:buChar char="§"/>
                      </a:pPr>
                      <a:r>
                        <a:rPr lang="en-GB" sz="1050" b="0" i="0" strike="noStrike" kern="1200" dirty="0">
                          <a:solidFill>
                            <a:schemeClr val="tx1"/>
                          </a:solidFill>
                          <a:effectLst/>
                          <a:latin typeface="Arial" panose="020B0604020202020204" pitchFamily="34" charset="0"/>
                          <a:ea typeface="+mn-ea"/>
                          <a:cs typeface="Arial" panose="020B0604020202020204" pitchFamily="34" charset="0"/>
                        </a:rPr>
                        <a:t>Be able to embed person-centred principles when designing activities for individuals and groups</a:t>
                      </a:r>
                    </a:p>
                    <a:p>
                      <a:pPr marL="285750" lvl="0" indent="-285750">
                        <a:buFont typeface="Wingdings" panose="05000000000000000000" pitchFamily="2" charset="2"/>
                        <a:buChar char="§"/>
                      </a:pPr>
                      <a:r>
                        <a:rPr lang="en-GB" sz="1050" b="0" i="0" strike="noStrike" kern="1200" dirty="0">
                          <a:solidFill>
                            <a:schemeClr val="tx1"/>
                          </a:solidFill>
                          <a:effectLst/>
                          <a:latin typeface="Arial" panose="020B0604020202020204" pitchFamily="34" charset="0"/>
                          <a:ea typeface="+mn-ea"/>
                          <a:cs typeface="Arial" panose="020B0604020202020204" pitchFamily="34" charset="0"/>
                        </a:rPr>
                        <a:t>Understand how to tailor activities to individual needs, preferences and abilities</a:t>
                      </a:r>
                    </a:p>
                    <a:p>
                      <a:pPr marL="285750" lvl="0" indent="-285750">
                        <a:buFont typeface="Wingdings" panose="05000000000000000000" pitchFamily="2" charset="2"/>
                        <a:buChar char="§"/>
                      </a:pPr>
                      <a:r>
                        <a:rPr lang="en-GB" sz="1050" b="0" i="0" strike="noStrike" kern="1200" dirty="0">
                          <a:solidFill>
                            <a:schemeClr val="tx1"/>
                          </a:solidFill>
                          <a:effectLst/>
                          <a:latin typeface="Arial" panose="020B0604020202020204" pitchFamily="34" charset="0"/>
                          <a:ea typeface="+mn-ea"/>
                          <a:cs typeface="Arial" panose="020B0604020202020204" pitchFamily="34" charset="0"/>
                        </a:rPr>
                        <a:t>Be able to work collaboratively with people who draw on care and support, their families, colleagues and external professionals to plan and deliver activities</a:t>
                      </a:r>
                    </a:p>
                    <a:p>
                      <a:pPr marL="285750" lvl="0" indent="-285750">
                        <a:buFont typeface="Wingdings" panose="05000000000000000000" pitchFamily="2" charset="2"/>
                        <a:buChar char="§"/>
                      </a:pPr>
                      <a:r>
                        <a:rPr lang="en-GB" sz="1050" b="0" i="0" strike="noStrike" kern="1200" dirty="0">
                          <a:solidFill>
                            <a:schemeClr val="tx1"/>
                          </a:solidFill>
                          <a:effectLst/>
                          <a:latin typeface="Arial" panose="020B0604020202020204" pitchFamily="34" charset="0"/>
                          <a:ea typeface="+mn-ea"/>
                          <a:cs typeface="Arial" panose="020B0604020202020204" pitchFamily="34" charset="0"/>
                        </a:rPr>
                        <a:t>Be able to create activity plans that reflect individual needs, preferences, abilities and life history</a:t>
                      </a:r>
                    </a:p>
                    <a:p>
                      <a:pPr marL="285750" lvl="0" indent="-285750">
                        <a:buFont typeface="Wingdings" panose="05000000000000000000" pitchFamily="2" charset="2"/>
                        <a:buChar char="§"/>
                      </a:pPr>
                      <a:r>
                        <a:rPr lang="en-GB" sz="1050" b="0" i="0" strike="noStrike" kern="1200" dirty="0">
                          <a:solidFill>
                            <a:schemeClr val="tx1"/>
                          </a:solidFill>
                          <a:effectLst/>
                          <a:latin typeface="Arial" panose="020B0604020202020204" pitchFamily="34" charset="0"/>
                          <a:ea typeface="+mn-ea"/>
                          <a:cs typeface="Arial" panose="020B0604020202020204" pitchFamily="34" charset="0"/>
                        </a:rPr>
                        <a:t>Be able to conduct and incorporate risk assessments into activity provision, ensuring the health and safety of participants</a:t>
                      </a:r>
                    </a:p>
                    <a:p>
                      <a:pPr marL="285750" lvl="0" indent="-285750">
                        <a:buFont typeface="Wingdings" panose="05000000000000000000" pitchFamily="2" charset="2"/>
                        <a:buChar char="§"/>
                      </a:pPr>
                      <a:r>
                        <a:rPr lang="en-GB" sz="1050" b="0" i="0" strike="noStrike" kern="1200" dirty="0">
                          <a:solidFill>
                            <a:schemeClr val="tx1"/>
                          </a:solidFill>
                          <a:effectLst/>
                          <a:latin typeface="Arial" panose="020B0604020202020204" pitchFamily="34" charset="0"/>
                          <a:ea typeface="+mn-ea"/>
                          <a:cs typeface="Arial" panose="020B0604020202020204" pitchFamily="34" charset="0"/>
                        </a:rPr>
                        <a:t>Be able to ensure activities are culturally sensitive and, where appropriate, spiritually meaningful</a:t>
                      </a:r>
                    </a:p>
                    <a:p>
                      <a:pPr marL="285750" lvl="0" indent="-285750">
                        <a:buFont typeface="Wingdings" panose="05000000000000000000" pitchFamily="2" charset="2"/>
                        <a:buChar char="§"/>
                      </a:pPr>
                      <a:r>
                        <a:rPr lang="en-GB" sz="1050" b="0" i="0" strike="noStrike" kern="1200" dirty="0">
                          <a:solidFill>
                            <a:schemeClr val="tx1"/>
                          </a:solidFill>
                          <a:effectLst/>
                          <a:latin typeface="Arial" panose="020B0604020202020204" pitchFamily="34" charset="0"/>
                          <a:ea typeface="+mn-ea"/>
                          <a:cs typeface="Arial" panose="020B0604020202020204" pitchFamily="34" charset="0"/>
                        </a:rPr>
                        <a:t>Be able to plan and deliver a range of structured and spontaneous activities tailored to individuals and groups</a:t>
                      </a:r>
                    </a:p>
                    <a:p>
                      <a:pPr marL="285750" lvl="0" indent="-285750">
                        <a:buFont typeface="Wingdings" panose="05000000000000000000" pitchFamily="2" charset="2"/>
                        <a:buChar char="§"/>
                      </a:pPr>
                      <a:r>
                        <a:rPr lang="en-GB" sz="1050" b="0" i="0" strike="noStrike" kern="1200" dirty="0">
                          <a:solidFill>
                            <a:schemeClr val="tx1"/>
                          </a:solidFill>
                          <a:effectLst/>
                          <a:latin typeface="Arial" panose="020B0604020202020204" pitchFamily="34" charset="0"/>
                          <a:ea typeface="+mn-ea"/>
                          <a:cs typeface="Arial" panose="020B0604020202020204" pitchFamily="34" charset="0"/>
                        </a:rPr>
                        <a:t>Be able to adapt activities to meet diverse needs, this might include for:</a:t>
                      </a:r>
                    </a:p>
                    <a:p>
                      <a:pPr marL="715963" lvl="1" indent="-258763">
                        <a:buFont typeface="Wingdings" panose="05000000000000000000" pitchFamily="2" charset="2"/>
                        <a:buNone/>
                      </a:pPr>
                      <a:r>
                        <a:rPr lang="en-GB" sz="1050" b="0" i="0" strike="noStrike" kern="1200" dirty="0">
                          <a:solidFill>
                            <a:schemeClr val="tx1"/>
                          </a:solidFill>
                          <a:effectLst/>
                          <a:latin typeface="Arial" panose="020B0604020202020204" pitchFamily="34" charset="0"/>
                          <a:ea typeface="+mn-ea"/>
                          <a:cs typeface="Arial" panose="020B0604020202020204" pitchFamily="34" charset="0"/>
                        </a:rPr>
                        <a:t>•	adults with dementia or other memory related illnesses</a:t>
                      </a:r>
                    </a:p>
                    <a:p>
                      <a:pPr marL="715963" lvl="1" indent="-258763">
                        <a:buFont typeface="Wingdings" panose="05000000000000000000" pitchFamily="2" charset="2"/>
                        <a:buNone/>
                      </a:pPr>
                      <a:r>
                        <a:rPr lang="en-GB" sz="1050" b="0" i="0" strike="noStrike" kern="1200" dirty="0">
                          <a:solidFill>
                            <a:schemeClr val="tx1"/>
                          </a:solidFill>
                          <a:effectLst/>
                          <a:latin typeface="Arial" panose="020B0604020202020204" pitchFamily="34" charset="0"/>
                          <a:ea typeface="+mn-ea"/>
                          <a:cs typeface="Arial" panose="020B0604020202020204" pitchFamily="34" charset="0"/>
                        </a:rPr>
                        <a:t>•	adults with sensory impairments</a:t>
                      </a:r>
                    </a:p>
                    <a:p>
                      <a:pPr marL="715963" lvl="1" indent="-258763">
                        <a:buFont typeface="Wingdings" panose="05000000000000000000" pitchFamily="2" charset="2"/>
                        <a:buNone/>
                      </a:pPr>
                      <a:r>
                        <a:rPr lang="en-GB" sz="1050" b="0" i="0" strike="noStrike" kern="1200" dirty="0">
                          <a:solidFill>
                            <a:schemeClr val="tx1"/>
                          </a:solidFill>
                          <a:effectLst/>
                          <a:latin typeface="Arial" panose="020B0604020202020204" pitchFamily="34" charset="0"/>
                          <a:ea typeface="+mn-ea"/>
                          <a:cs typeface="Arial" panose="020B0604020202020204" pitchFamily="34" charset="0"/>
                        </a:rPr>
                        <a:t>•	adults with physical disabilities</a:t>
                      </a:r>
                    </a:p>
                    <a:p>
                      <a:pPr marL="715963" lvl="1" indent="-258763">
                        <a:buFont typeface="Wingdings" panose="05000000000000000000" pitchFamily="2" charset="2"/>
                        <a:buNone/>
                      </a:pPr>
                      <a:r>
                        <a:rPr lang="en-GB" sz="1050" b="0" i="0" strike="noStrike" kern="1200" dirty="0">
                          <a:solidFill>
                            <a:schemeClr val="tx1"/>
                          </a:solidFill>
                          <a:effectLst/>
                          <a:latin typeface="Arial" panose="020B0604020202020204" pitchFamily="34" charset="0"/>
                          <a:ea typeface="+mn-ea"/>
                          <a:cs typeface="Arial" panose="020B0604020202020204" pitchFamily="34" charset="0"/>
                        </a:rPr>
                        <a:t>•	autistic adults</a:t>
                      </a:r>
                    </a:p>
                    <a:p>
                      <a:pPr marL="715963" lvl="1" indent="-258763">
                        <a:buFont typeface="Wingdings" panose="05000000000000000000" pitchFamily="2" charset="2"/>
                        <a:buNone/>
                      </a:pPr>
                      <a:r>
                        <a:rPr lang="en-GB" sz="1050" b="0" i="0" strike="noStrike" kern="1200" dirty="0">
                          <a:solidFill>
                            <a:schemeClr val="tx1"/>
                          </a:solidFill>
                          <a:effectLst/>
                          <a:latin typeface="Arial" panose="020B0604020202020204" pitchFamily="34" charset="0"/>
                          <a:ea typeface="+mn-ea"/>
                          <a:cs typeface="Arial" panose="020B0604020202020204" pitchFamily="34" charset="0"/>
                        </a:rPr>
                        <a:t>•	adults with learning disabilities</a:t>
                      </a:r>
                    </a:p>
                    <a:p>
                      <a:pPr marL="285750" lvl="0" indent="-285750">
                        <a:buFont typeface="Wingdings" panose="05000000000000000000" pitchFamily="2" charset="2"/>
                        <a:buChar char="§"/>
                      </a:pPr>
                      <a:r>
                        <a:rPr lang="en-GB" sz="1050" b="0" i="0" strike="noStrike" kern="1200" dirty="0">
                          <a:solidFill>
                            <a:schemeClr val="tx1"/>
                          </a:solidFill>
                          <a:effectLst/>
                          <a:latin typeface="Arial" panose="020B0604020202020204" pitchFamily="34" charset="0"/>
                          <a:ea typeface="+mn-ea"/>
                          <a:cs typeface="Arial" panose="020B0604020202020204" pitchFamily="34" charset="0"/>
                        </a:rPr>
                        <a:t>Be able to keep and maintain documentation related to individual and group activity provision as directed by your organisation</a:t>
                      </a:r>
                    </a:p>
                    <a:p>
                      <a:pPr marL="285750" lvl="0" indent="-285750">
                        <a:buFont typeface="Wingdings" panose="05000000000000000000" pitchFamily="2" charset="2"/>
                        <a:buChar char="§"/>
                      </a:pPr>
                      <a:r>
                        <a:rPr lang="en-GB" sz="1050" b="0" i="0" strike="noStrike" kern="1200" dirty="0">
                          <a:solidFill>
                            <a:schemeClr val="tx1"/>
                          </a:solidFill>
                          <a:effectLst/>
                          <a:latin typeface="Arial" panose="020B0604020202020204" pitchFamily="34" charset="0"/>
                          <a:ea typeface="+mn-ea"/>
                          <a:cs typeface="Arial" panose="020B0604020202020204" pitchFamily="34" charset="0"/>
                        </a:rPr>
                        <a:t>Understand how to track individual progress accurately, incorporating input from the interdisciplinary team</a:t>
                      </a: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pPr marL="285750" indent="-285750">
                        <a:buFont typeface="Arial" panose="020B0604020202020204" pitchFamily="34" charset="0"/>
                        <a:buChar char="•"/>
                      </a:pPr>
                      <a:endParaRPr lang="en-GB" sz="1000" b="0" i="0" kern="1200" dirty="0">
                        <a:solidFill>
                          <a:schemeClr val="tx1"/>
                        </a:solidFill>
                        <a:effectLst/>
                        <a:latin typeface="Arial" panose="020B0604020202020204" pitchFamily="34" charset="0"/>
                        <a:ea typeface="+mn-ea"/>
                        <a:cs typeface="Arial" panose="020B0604020202020204" pitchFamily="34" charset="0"/>
                      </a:endParaRP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285750" indent="-285750">
                        <a:buFont typeface="Arial" panose="020B0604020202020204" pitchFamily="34" charset="0"/>
                        <a:buChar char="•"/>
                      </a:pPr>
                      <a:endParaRPr lang="en-GB" sz="1600" b="0" i="0" kern="1200" dirty="0">
                        <a:solidFill>
                          <a:schemeClr val="tx1"/>
                        </a:solidFill>
                        <a:effectLst/>
                        <a:latin typeface="+mn-lt"/>
                        <a:ea typeface="+mn-ea"/>
                        <a:cs typeface="+mn-cs"/>
                      </a:endParaRP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indent="0">
                        <a:buFont typeface="Arial" panose="020B0604020202020204" pitchFamily="34" charset="0"/>
                        <a:buNone/>
                      </a:pPr>
                      <a:endParaRPr lang="en-GB" sz="1050" b="0" i="0" kern="1200" dirty="0">
                        <a:solidFill>
                          <a:schemeClr val="bg2">
                            <a:lumMod val="50000"/>
                          </a:schemeClr>
                        </a:solidFill>
                        <a:effectLst/>
                        <a:latin typeface="+mn-lt"/>
                        <a:ea typeface="+mn-ea"/>
                        <a:cs typeface="+mn-cs"/>
                      </a:endParaRP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929912724"/>
                  </a:ext>
                </a:extLst>
              </a:tr>
            </a:tbl>
          </a:graphicData>
        </a:graphic>
      </p:graphicFrame>
      <p:sp>
        <p:nvSpPr>
          <p:cNvPr id="6" name="TextBox 5">
            <a:extLst>
              <a:ext uri="{FF2B5EF4-FFF2-40B4-BE49-F238E27FC236}">
                <a16:creationId xmlns:a16="http://schemas.microsoft.com/office/drawing/2014/main" id="{9F2AD376-E439-1BC9-85B3-0C19D28FFD4E}"/>
              </a:ext>
            </a:extLst>
          </p:cNvPr>
          <p:cNvSpPr txBox="1"/>
          <p:nvPr/>
        </p:nvSpPr>
        <p:spPr>
          <a:xfrm>
            <a:off x="8704565" y="1618418"/>
            <a:ext cx="792000" cy="230832"/>
          </a:xfrm>
          <a:prstGeom prst="rect">
            <a:avLst/>
          </a:prstGeom>
          <a:noFill/>
        </p:spPr>
        <p:txBody>
          <a:bodyPr wrap="square" rtlCol="0">
            <a:spAutoFit/>
          </a:bodyPr>
          <a:lstStyle/>
          <a:p>
            <a:r>
              <a:rPr lang="en-GB" sz="900" dirty="0">
                <a:solidFill>
                  <a:schemeClr val="bg1"/>
                </a:solidFill>
              </a:rPr>
              <a:t>Awareness</a:t>
            </a:r>
          </a:p>
        </p:txBody>
      </p:sp>
      <p:grpSp>
        <p:nvGrpSpPr>
          <p:cNvPr id="67" name="Group 66">
            <a:extLst>
              <a:ext uri="{FF2B5EF4-FFF2-40B4-BE49-F238E27FC236}">
                <a16:creationId xmlns:a16="http://schemas.microsoft.com/office/drawing/2014/main" id="{48DC1D48-1543-4813-2E65-A45B8B7A5B0B}"/>
              </a:ext>
            </a:extLst>
          </p:cNvPr>
          <p:cNvGrpSpPr/>
          <p:nvPr/>
        </p:nvGrpSpPr>
        <p:grpSpPr>
          <a:xfrm>
            <a:off x="6823523" y="3429000"/>
            <a:ext cx="3827594" cy="646668"/>
            <a:chOff x="6090704" y="3952941"/>
            <a:chExt cx="3827594" cy="646668"/>
          </a:xfrm>
        </p:grpSpPr>
        <p:sp>
          <p:nvSpPr>
            <p:cNvPr id="68" name="Oval 67">
              <a:extLst>
                <a:ext uri="{FF2B5EF4-FFF2-40B4-BE49-F238E27FC236}">
                  <a16:creationId xmlns:a16="http://schemas.microsoft.com/office/drawing/2014/main" id="{5EEAFA72-8E68-F10A-D5F6-4C8265957EEB}"/>
                </a:ext>
              </a:extLst>
            </p:cNvPr>
            <p:cNvSpPr/>
            <p:nvPr/>
          </p:nvSpPr>
          <p:spPr>
            <a:xfrm>
              <a:off x="6090704" y="4344748"/>
              <a:ext cx="180000" cy="180000"/>
            </a:xfrm>
            <a:prstGeom prst="ellipse">
              <a:avLst/>
            </a:prstGeom>
            <a:solidFill>
              <a:srgbClr val="0068B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400"/>
            </a:p>
          </p:txBody>
        </p:sp>
        <p:sp>
          <p:nvSpPr>
            <p:cNvPr id="69" name="Oval 68">
              <a:extLst>
                <a:ext uri="{FF2B5EF4-FFF2-40B4-BE49-F238E27FC236}">
                  <a16:creationId xmlns:a16="http://schemas.microsoft.com/office/drawing/2014/main" id="{59A86DB7-81D1-0332-429E-76AB3994EF59}"/>
                </a:ext>
              </a:extLst>
            </p:cNvPr>
            <p:cNvSpPr/>
            <p:nvPr/>
          </p:nvSpPr>
          <p:spPr>
            <a:xfrm>
              <a:off x="6426443" y="4346008"/>
              <a:ext cx="180000" cy="180000"/>
            </a:xfrm>
            <a:prstGeom prst="ellipse">
              <a:avLst/>
            </a:prstGeom>
            <a:solidFill>
              <a:srgbClr val="008F9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400"/>
            </a:p>
          </p:txBody>
        </p:sp>
        <p:grpSp>
          <p:nvGrpSpPr>
            <p:cNvPr id="70" name="Group 69">
              <a:extLst>
                <a:ext uri="{FF2B5EF4-FFF2-40B4-BE49-F238E27FC236}">
                  <a16:creationId xmlns:a16="http://schemas.microsoft.com/office/drawing/2014/main" id="{3D31EB7E-270D-2AA7-BFB8-6F00B3939940}"/>
                </a:ext>
              </a:extLst>
            </p:cNvPr>
            <p:cNvGrpSpPr/>
            <p:nvPr/>
          </p:nvGrpSpPr>
          <p:grpSpPr>
            <a:xfrm>
              <a:off x="6290207" y="3952941"/>
              <a:ext cx="3628091" cy="646668"/>
              <a:chOff x="3706661" y="2326116"/>
              <a:chExt cx="4441515" cy="559265"/>
            </a:xfrm>
          </p:grpSpPr>
          <p:grpSp>
            <p:nvGrpSpPr>
              <p:cNvPr id="71" name="Group 70">
                <a:extLst>
                  <a:ext uri="{FF2B5EF4-FFF2-40B4-BE49-F238E27FC236}">
                    <a16:creationId xmlns:a16="http://schemas.microsoft.com/office/drawing/2014/main" id="{A260B1B7-880F-B7BD-6FBB-3C25A20C3E22}"/>
                  </a:ext>
                </a:extLst>
              </p:cNvPr>
              <p:cNvGrpSpPr/>
              <p:nvPr/>
            </p:nvGrpSpPr>
            <p:grpSpPr>
              <a:xfrm>
                <a:off x="4200749" y="2631808"/>
                <a:ext cx="3448967" cy="253573"/>
                <a:chOff x="7998846" y="1867220"/>
                <a:chExt cx="3448967" cy="253573"/>
              </a:xfrm>
            </p:grpSpPr>
            <p:cxnSp>
              <p:nvCxnSpPr>
                <p:cNvPr id="77" name="Straight Connector 76">
                  <a:extLst>
                    <a:ext uri="{FF2B5EF4-FFF2-40B4-BE49-F238E27FC236}">
                      <a16:creationId xmlns:a16="http://schemas.microsoft.com/office/drawing/2014/main" id="{20D9A9C6-366F-BB47-27D4-ED6B139A0038}"/>
                    </a:ext>
                  </a:extLst>
                </p:cNvPr>
                <p:cNvCxnSpPr/>
                <p:nvPr/>
              </p:nvCxnSpPr>
              <p:spPr>
                <a:xfrm>
                  <a:off x="7998846" y="2002709"/>
                  <a:ext cx="3448967"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8" name="Straight Connector 77">
                  <a:extLst>
                    <a:ext uri="{FF2B5EF4-FFF2-40B4-BE49-F238E27FC236}">
                      <a16:creationId xmlns:a16="http://schemas.microsoft.com/office/drawing/2014/main" id="{49E40297-BCAA-C640-52EA-14972DCBC56D}"/>
                    </a:ext>
                  </a:extLst>
                </p:cNvPr>
                <p:cNvCxnSpPr/>
                <p:nvPr/>
              </p:nvCxnSpPr>
              <p:spPr>
                <a:xfrm>
                  <a:off x="7998846" y="1867220"/>
                  <a:ext cx="0" cy="25357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9" name="Straight Connector 78">
                  <a:extLst>
                    <a:ext uri="{FF2B5EF4-FFF2-40B4-BE49-F238E27FC236}">
                      <a16:creationId xmlns:a16="http://schemas.microsoft.com/office/drawing/2014/main" id="{8F879703-06DF-E603-F310-9E3D37461A5C}"/>
                    </a:ext>
                  </a:extLst>
                </p:cNvPr>
                <p:cNvCxnSpPr/>
                <p:nvPr/>
              </p:nvCxnSpPr>
              <p:spPr>
                <a:xfrm>
                  <a:off x="11447813" y="1867220"/>
                  <a:ext cx="0" cy="25357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1" name="Straight Connector 80">
                  <a:extLst>
                    <a:ext uri="{FF2B5EF4-FFF2-40B4-BE49-F238E27FC236}">
                      <a16:creationId xmlns:a16="http://schemas.microsoft.com/office/drawing/2014/main" id="{1B69F363-512E-CBFB-6C06-D9DE80DF6645}"/>
                    </a:ext>
                  </a:extLst>
                </p:cNvPr>
                <p:cNvCxnSpPr/>
                <p:nvPr/>
              </p:nvCxnSpPr>
              <p:spPr>
                <a:xfrm flipV="1">
                  <a:off x="9734351" y="1934911"/>
                  <a:ext cx="0" cy="13559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2" name="Straight Connector 81">
                  <a:extLst>
                    <a:ext uri="{FF2B5EF4-FFF2-40B4-BE49-F238E27FC236}">
                      <a16:creationId xmlns:a16="http://schemas.microsoft.com/office/drawing/2014/main" id="{D45C2E1F-5D70-5FCD-C280-1266FB0F016D}"/>
                    </a:ext>
                  </a:extLst>
                </p:cNvPr>
                <p:cNvCxnSpPr/>
                <p:nvPr/>
              </p:nvCxnSpPr>
              <p:spPr>
                <a:xfrm flipV="1">
                  <a:off x="10544225" y="1934911"/>
                  <a:ext cx="0" cy="13559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7" name="Straight Connector 86">
                  <a:extLst>
                    <a:ext uri="{FF2B5EF4-FFF2-40B4-BE49-F238E27FC236}">
                      <a16:creationId xmlns:a16="http://schemas.microsoft.com/office/drawing/2014/main" id="{C79D6F30-ED27-9BFB-EE7C-39F6EEEC8FC1}"/>
                    </a:ext>
                  </a:extLst>
                </p:cNvPr>
                <p:cNvCxnSpPr/>
                <p:nvPr/>
              </p:nvCxnSpPr>
              <p:spPr>
                <a:xfrm flipV="1">
                  <a:off x="8869089" y="1934911"/>
                  <a:ext cx="0" cy="13559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72" name="TextBox 71">
                <a:extLst>
                  <a:ext uri="{FF2B5EF4-FFF2-40B4-BE49-F238E27FC236}">
                    <a16:creationId xmlns:a16="http://schemas.microsoft.com/office/drawing/2014/main" id="{B825DC3A-9405-A1CC-793C-F68DDAB09CF1}"/>
                  </a:ext>
                </a:extLst>
              </p:cNvPr>
              <p:cNvSpPr txBox="1"/>
              <p:nvPr/>
            </p:nvSpPr>
            <p:spPr>
              <a:xfrm>
                <a:off x="4574648" y="2326116"/>
                <a:ext cx="969568" cy="244338"/>
              </a:xfrm>
              <a:prstGeom prst="rect">
                <a:avLst/>
              </a:prstGeom>
              <a:noFill/>
            </p:spPr>
            <p:txBody>
              <a:bodyPr wrap="square" rtlCol="0">
                <a:spAutoFit/>
              </a:bodyPr>
              <a:lstStyle/>
              <a:p>
                <a:r>
                  <a:rPr lang="en-GB" sz="900" dirty="0"/>
                  <a:t>Awareness</a:t>
                </a:r>
              </a:p>
            </p:txBody>
          </p:sp>
          <p:sp>
            <p:nvSpPr>
              <p:cNvPr id="73" name="TextBox 72">
                <a:extLst>
                  <a:ext uri="{FF2B5EF4-FFF2-40B4-BE49-F238E27FC236}">
                    <a16:creationId xmlns:a16="http://schemas.microsoft.com/office/drawing/2014/main" id="{D3D5EA08-18FC-DB0C-096B-4F375E306EDD}"/>
                  </a:ext>
                </a:extLst>
              </p:cNvPr>
              <p:cNvSpPr txBox="1"/>
              <p:nvPr/>
            </p:nvSpPr>
            <p:spPr>
              <a:xfrm>
                <a:off x="7178608" y="2326116"/>
                <a:ext cx="969568" cy="244338"/>
              </a:xfrm>
              <a:prstGeom prst="rect">
                <a:avLst/>
              </a:prstGeom>
              <a:noFill/>
            </p:spPr>
            <p:txBody>
              <a:bodyPr wrap="square" rtlCol="0">
                <a:spAutoFit/>
              </a:bodyPr>
              <a:lstStyle/>
              <a:p>
                <a:pPr algn="ctr"/>
                <a:r>
                  <a:rPr lang="en-GB" sz="900"/>
                  <a:t>Expert</a:t>
                </a:r>
              </a:p>
            </p:txBody>
          </p:sp>
          <p:sp>
            <p:nvSpPr>
              <p:cNvPr id="74" name="TextBox 73">
                <a:extLst>
                  <a:ext uri="{FF2B5EF4-FFF2-40B4-BE49-F238E27FC236}">
                    <a16:creationId xmlns:a16="http://schemas.microsoft.com/office/drawing/2014/main" id="{BBBB1DC1-4B5E-D727-9031-C718D6194B31}"/>
                  </a:ext>
                </a:extLst>
              </p:cNvPr>
              <p:cNvSpPr txBox="1"/>
              <p:nvPr/>
            </p:nvSpPr>
            <p:spPr>
              <a:xfrm>
                <a:off x="5442635" y="2326116"/>
                <a:ext cx="969568" cy="244338"/>
              </a:xfrm>
              <a:prstGeom prst="rect">
                <a:avLst/>
              </a:prstGeom>
              <a:noFill/>
            </p:spPr>
            <p:txBody>
              <a:bodyPr wrap="square" rtlCol="0">
                <a:spAutoFit/>
              </a:bodyPr>
              <a:lstStyle/>
              <a:p>
                <a:pPr algn="ctr"/>
                <a:r>
                  <a:rPr lang="en-GB" sz="900"/>
                  <a:t>Working</a:t>
                </a:r>
              </a:p>
            </p:txBody>
          </p:sp>
          <p:sp>
            <p:nvSpPr>
              <p:cNvPr id="75" name="TextBox 74">
                <a:extLst>
                  <a:ext uri="{FF2B5EF4-FFF2-40B4-BE49-F238E27FC236}">
                    <a16:creationId xmlns:a16="http://schemas.microsoft.com/office/drawing/2014/main" id="{BE822293-8FC5-DBAB-FD04-C434E1AACDE8}"/>
                  </a:ext>
                </a:extLst>
              </p:cNvPr>
              <p:cNvSpPr txBox="1"/>
              <p:nvPr/>
            </p:nvSpPr>
            <p:spPr>
              <a:xfrm>
                <a:off x="6310622" y="2326116"/>
                <a:ext cx="969568" cy="244338"/>
              </a:xfrm>
              <a:prstGeom prst="rect">
                <a:avLst/>
              </a:prstGeom>
              <a:noFill/>
            </p:spPr>
            <p:txBody>
              <a:bodyPr wrap="square" rtlCol="0">
                <a:spAutoFit/>
              </a:bodyPr>
              <a:lstStyle/>
              <a:p>
                <a:pPr algn="ctr"/>
                <a:r>
                  <a:rPr lang="en-GB" sz="900" dirty="0"/>
                  <a:t>Practitioner</a:t>
                </a:r>
              </a:p>
            </p:txBody>
          </p:sp>
          <p:sp>
            <p:nvSpPr>
              <p:cNvPr id="76" name="TextBox 75">
                <a:extLst>
                  <a:ext uri="{FF2B5EF4-FFF2-40B4-BE49-F238E27FC236}">
                    <a16:creationId xmlns:a16="http://schemas.microsoft.com/office/drawing/2014/main" id="{90086B8A-1076-D0A8-AE23-EFB064866BB7}"/>
                  </a:ext>
                </a:extLst>
              </p:cNvPr>
              <p:cNvSpPr txBox="1"/>
              <p:nvPr/>
            </p:nvSpPr>
            <p:spPr>
              <a:xfrm>
                <a:off x="3706661" y="2326116"/>
                <a:ext cx="969568" cy="199633"/>
              </a:xfrm>
              <a:prstGeom prst="rect">
                <a:avLst/>
              </a:prstGeom>
              <a:noFill/>
            </p:spPr>
            <p:txBody>
              <a:bodyPr wrap="square" rtlCol="0">
                <a:spAutoFit/>
              </a:bodyPr>
              <a:lstStyle/>
              <a:p>
                <a:pPr algn="ctr"/>
                <a:r>
                  <a:rPr lang="en-GB" sz="900"/>
                  <a:t>N/A</a:t>
                </a:r>
              </a:p>
            </p:txBody>
          </p:sp>
        </p:grpSp>
      </p:grpSp>
      <p:sp>
        <p:nvSpPr>
          <p:cNvPr id="89" name="TextBox 88">
            <a:extLst>
              <a:ext uri="{FF2B5EF4-FFF2-40B4-BE49-F238E27FC236}">
                <a16:creationId xmlns:a16="http://schemas.microsoft.com/office/drawing/2014/main" id="{82DAB0CF-E08E-5D62-0086-5A3ACC56F3E2}"/>
              </a:ext>
            </a:extLst>
          </p:cNvPr>
          <p:cNvSpPr txBox="1"/>
          <p:nvPr/>
        </p:nvSpPr>
        <p:spPr>
          <a:xfrm>
            <a:off x="10386356" y="1889603"/>
            <a:ext cx="1731691" cy="1440000"/>
          </a:xfrm>
          <a:prstGeom prst="rect">
            <a:avLst/>
          </a:prstGeom>
          <a:noFill/>
        </p:spPr>
        <p:txBody>
          <a:bodyPr wrap="square" rtlCol="0">
            <a:spAutoFit/>
          </a:bodyPr>
          <a:lstStyle/>
          <a:p>
            <a:r>
              <a:rPr lang="en-GB" sz="1100" dirty="0">
                <a:solidFill>
                  <a:schemeClr val="bg1">
                    <a:lumMod val="50000"/>
                  </a:schemeClr>
                </a:solidFill>
              </a:rPr>
              <a:t>[enter text here]</a:t>
            </a:r>
          </a:p>
        </p:txBody>
      </p:sp>
    </p:spTree>
    <p:extLst>
      <p:ext uri="{BB962C8B-B14F-4D97-AF65-F5344CB8AC3E}">
        <p14:creationId xmlns:p14="http://schemas.microsoft.com/office/powerpoint/2010/main" val="315506984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6DE26B-E3AE-7C87-D82C-CBE19277750F}"/>
            </a:ext>
          </a:extLst>
        </p:cNvPr>
        <p:cNvGrpSpPr/>
        <p:nvPr/>
      </p:nvGrpSpPr>
      <p:grpSpPr>
        <a:xfrm>
          <a:off x="0" y="0"/>
          <a:ext cx="0" cy="0"/>
          <a:chOff x="0" y="0"/>
          <a:chExt cx="0" cy="0"/>
        </a:xfrm>
      </p:grpSpPr>
      <p:sp>
        <p:nvSpPr>
          <p:cNvPr id="8" name="Slide Number Placeholder 1">
            <a:extLst>
              <a:ext uri="{FF2B5EF4-FFF2-40B4-BE49-F238E27FC236}">
                <a16:creationId xmlns:a16="http://schemas.microsoft.com/office/drawing/2014/main" id="{8116895F-7CC6-E3FB-961C-CDAD82C71DC2}"/>
              </a:ext>
            </a:extLst>
          </p:cNvPr>
          <p:cNvSpPr txBox="1">
            <a:spLocks/>
          </p:cNvSpPr>
          <p:nvPr/>
        </p:nvSpPr>
        <p:spPr>
          <a:xfrm>
            <a:off x="0" y="0"/>
            <a:ext cx="0" cy="0"/>
          </a:xfrm>
        </p:spPr>
        <p:txBody>
          <a:bodyPr/>
          <a:lstStyle>
            <a:defPPr>
              <a:defRPr kern="0"/>
            </a:defPPr>
          </a:lstStyle>
          <a:p>
            <a:fld id="{06A44ADC-FBC0-4698-B0EC-1AD4A4060383}" type="slidenum">
              <a:rPr lang="en-GB" smtClean="0"/>
              <a:pPr/>
              <a:t>19</a:t>
            </a:fld>
            <a:endParaRPr lang="en-GB"/>
          </a:p>
        </p:txBody>
      </p:sp>
      <p:sp>
        <p:nvSpPr>
          <p:cNvPr id="9" name="Rectangle: Rounded Corners 8">
            <a:extLst>
              <a:ext uri="{FF2B5EF4-FFF2-40B4-BE49-F238E27FC236}">
                <a16:creationId xmlns:a16="http://schemas.microsoft.com/office/drawing/2014/main" id="{7FAECB3B-9900-9252-4013-B1D64E44A260}"/>
              </a:ext>
            </a:extLst>
          </p:cNvPr>
          <p:cNvSpPr/>
          <p:nvPr/>
        </p:nvSpPr>
        <p:spPr>
          <a:xfrm rot="10800000" flipV="1">
            <a:off x="0" y="-1"/>
            <a:ext cx="1658983" cy="360000"/>
          </a:xfrm>
          <a:prstGeom prst="roundRect">
            <a:avLst/>
          </a:prstGeom>
          <a:solidFill>
            <a:srgbClr val="CACACA">
              <a:alpha val="30000"/>
            </a:srgbClr>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r>
              <a:rPr lang="en-GB" sz="1200" b="1" dirty="0">
                <a:solidFill>
                  <a:srgbClr val="FFB81C"/>
                </a:solidFill>
                <a:latin typeface="Arial" panose="020B0604020202020204" pitchFamily="34" charset="0"/>
                <a:cs typeface="Arial" panose="020B0604020202020204" pitchFamily="34" charset="0"/>
              </a:rPr>
              <a:t>Behaviours</a:t>
            </a:r>
          </a:p>
        </p:txBody>
      </p:sp>
      <p:sp>
        <p:nvSpPr>
          <p:cNvPr id="10" name="Rectangle: Rounded Corners 9">
            <a:hlinkClick r:id="rId3" action="ppaction://hlinksldjump"/>
            <a:extLst>
              <a:ext uri="{FF2B5EF4-FFF2-40B4-BE49-F238E27FC236}">
                <a16:creationId xmlns:a16="http://schemas.microsoft.com/office/drawing/2014/main" id="{26F46921-1969-85B9-664B-950746239FDB}"/>
              </a:ext>
            </a:extLst>
          </p:cNvPr>
          <p:cNvSpPr/>
          <p:nvPr/>
        </p:nvSpPr>
        <p:spPr>
          <a:xfrm rot="10800000" flipV="1">
            <a:off x="10312404" y="-2"/>
            <a:ext cx="1879596" cy="360001"/>
          </a:xfrm>
          <a:prstGeom prst="roundRect">
            <a:avLst/>
          </a:prstGeom>
          <a:solidFill>
            <a:srgbClr val="CACACA">
              <a:alpha val="30000"/>
            </a:srgbClr>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r>
              <a:rPr lang="en-GB" sz="1200" b="1" dirty="0">
                <a:solidFill>
                  <a:srgbClr val="BA0C2F"/>
                </a:solidFill>
                <a:latin typeface="Arial" panose="020B0604020202020204" pitchFamily="34" charset="0"/>
                <a:cs typeface="Arial" panose="020B0604020202020204" pitchFamily="34" charset="0"/>
              </a:rPr>
              <a:t>Training</a:t>
            </a:r>
          </a:p>
        </p:txBody>
      </p:sp>
      <p:sp>
        <p:nvSpPr>
          <p:cNvPr id="11" name="Rectangle: Rounded Corners 10">
            <a:hlinkClick r:id="" action="ppaction://noaction"/>
            <a:extLst>
              <a:ext uri="{FF2B5EF4-FFF2-40B4-BE49-F238E27FC236}">
                <a16:creationId xmlns:a16="http://schemas.microsoft.com/office/drawing/2014/main" id="{FF40BA18-778B-C48F-A314-A7CB3396EA89}"/>
              </a:ext>
            </a:extLst>
          </p:cNvPr>
          <p:cNvSpPr/>
          <p:nvPr/>
        </p:nvSpPr>
        <p:spPr>
          <a:xfrm rot="10800000" flipV="1">
            <a:off x="3832404" y="-1"/>
            <a:ext cx="2160000" cy="360000"/>
          </a:xfrm>
          <a:prstGeom prst="roundRect">
            <a:avLst/>
          </a:prstGeom>
          <a:solidFill>
            <a:srgbClr val="CACACA">
              <a:alpha val="30000"/>
            </a:srgbClr>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r>
              <a:rPr lang="en-GB" sz="1200" b="1" dirty="0">
                <a:solidFill>
                  <a:srgbClr val="330072"/>
                </a:solidFill>
                <a:latin typeface="Arial" panose="020B0604020202020204" pitchFamily="34" charset="0"/>
                <a:cs typeface="Arial" panose="020B0604020202020204" pitchFamily="34" charset="0"/>
              </a:rPr>
              <a:t>Doing the right thing</a:t>
            </a:r>
          </a:p>
        </p:txBody>
      </p:sp>
      <p:sp>
        <p:nvSpPr>
          <p:cNvPr id="12" name="Rectangle: Rounded Corners 11">
            <a:hlinkClick r:id="rId4" action="ppaction://hlinksldjump"/>
            <a:extLst>
              <a:ext uri="{FF2B5EF4-FFF2-40B4-BE49-F238E27FC236}">
                <a16:creationId xmlns:a16="http://schemas.microsoft.com/office/drawing/2014/main" id="{F8567DF0-4690-69B2-81FC-3754A33EF436}"/>
              </a:ext>
            </a:extLst>
          </p:cNvPr>
          <p:cNvSpPr/>
          <p:nvPr/>
        </p:nvSpPr>
        <p:spPr>
          <a:xfrm rot="10800000" flipV="1">
            <a:off x="1672404" y="-1"/>
            <a:ext cx="2160000" cy="360000"/>
          </a:xfrm>
          <a:prstGeom prst="roundRect">
            <a:avLst/>
          </a:prstGeom>
          <a:solidFill>
            <a:srgbClr val="CACACA">
              <a:alpha val="30000"/>
            </a:srgbClr>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r>
              <a:rPr lang="en-GB" sz="1200" b="1" dirty="0">
                <a:solidFill>
                  <a:srgbClr val="00A651"/>
                </a:solidFill>
                <a:latin typeface="Arial" panose="020B0604020202020204" pitchFamily="34" charset="0"/>
                <a:cs typeface="Arial" panose="020B0604020202020204" pitchFamily="34" charset="0"/>
              </a:rPr>
              <a:t>Creating a positive working environment</a:t>
            </a:r>
          </a:p>
        </p:txBody>
      </p:sp>
      <p:sp>
        <p:nvSpPr>
          <p:cNvPr id="13" name="Rectangle: Rounded Corners 12">
            <a:hlinkClick r:id="rId5" action="ppaction://hlinksldjump"/>
            <a:extLst>
              <a:ext uri="{FF2B5EF4-FFF2-40B4-BE49-F238E27FC236}">
                <a16:creationId xmlns:a16="http://schemas.microsoft.com/office/drawing/2014/main" id="{121FD726-419C-7C17-1826-8FDFC5542B9D}"/>
              </a:ext>
            </a:extLst>
          </p:cNvPr>
          <p:cNvSpPr/>
          <p:nvPr/>
        </p:nvSpPr>
        <p:spPr>
          <a:xfrm rot="10800000" flipV="1">
            <a:off x="5992404" y="-1"/>
            <a:ext cx="2160000" cy="360000"/>
          </a:xfrm>
          <a:prstGeom prst="roundRect">
            <a:avLst/>
          </a:prstGeom>
          <a:solidFill>
            <a:srgbClr val="0068B3"/>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r>
              <a:rPr lang="en-GB" sz="1200" b="1" dirty="0">
                <a:solidFill>
                  <a:schemeClr val="bg1"/>
                </a:solidFill>
                <a:latin typeface="Arial" panose="020B0604020202020204" pitchFamily="34" charset="0"/>
                <a:cs typeface="Arial" panose="020B0604020202020204" pitchFamily="34" charset="0"/>
              </a:rPr>
              <a:t>Delivering excellent care</a:t>
            </a:r>
          </a:p>
        </p:txBody>
      </p:sp>
      <p:sp>
        <p:nvSpPr>
          <p:cNvPr id="14" name="Rectangle: Rounded Corners 13">
            <a:hlinkClick r:id="rId5" action="ppaction://hlinksldjump"/>
            <a:extLst>
              <a:ext uri="{FF2B5EF4-FFF2-40B4-BE49-F238E27FC236}">
                <a16:creationId xmlns:a16="http://schemas.microsoft.com/office/drawing/2014/main" id="{0776CB6A-0651-E360-F738-A133A0DCDA9D}"/>
              </a:ext>
            </a:extLst>
          </p:cNvPr>
          <p:cNvSpPr/>
          <p:nvPr/>
        </p:nvSpPr>
        <p:spPr>
          <a:xfrm rot="10800000" flipV="1">
            <a:off x="8152404" y="-1"/>
            <a:ext cx="2160000" cy="360000"/>
          </a:xfrm>
          <a:prstGeom prst="roundRect">
            <a:avLst/>
          </a:prstGeom>
          <a:solidFill>
            <a:srgbClr val="CACACA">
              <a:alpha val="30000"/>
            </a:srgbClr>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r>
              <a:rPr lang="en-GB" sz="1200" b="1" dirty="0">
                <a:solidFill>
                  <a:srgbClr val="008F9C"/>
                </a:solidFill>
                <a:latin typeface="Arial" panose="020B0604020202020204" pitchFamily="34" charset="0"/>
                <a:cs typeface="Arial" panose="020B0604020202020204" pitchFamily="34" charset="0"/>
              </a:rPr>
              <a:t>Developing myself and others</a:t>
            </a:r>
          </a:p>
        </p:txBody>
      </p:sp>
      <p:sp>
        <p:nvSpPr>
          <p:cNvPr id="101" name="Google Shape;64;p14">
            <a:extLst>
              <a:ext uri="{FF2B5EF4-FFF2-40B4-BE49-F238E27FC236}">
                <a16:creationId xmlns:a16="http://schemas.microsoft.com/office/drawing/2014/main" id="{A1640C00-8C65-FC3D-9825-7965BDDEAB28}"/>
              </a:ext>
            </a:extLst>
          </p:cNvPr>
          <p:cNvSpPr txBox="1">
            <a:spLocks/>
          </p:cNvSpPr>
          <p:nvPr/>
        </p:nvSpPr>
        <p:spPr>
          <a:xfrm>
            <a:off x="374159" y="531485"/>
            <a:ext cx="2643361" cy="629970"/>
          </a:xfrm>
          <a:prstGeom prst="rect">
            <a:avLst/>
          </a:prstGeom>
          <a:noFill/>
          <a:ln>
            <a:noFill/>
          </a:ln>
        </p:spPr>
        <p:txBody>
          <a:bodyPr spcFirstLastPara="1" wrap="non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594C"/>
              </a:buClr>
              <a:buSzPts val="2800"/>
              <a:buFont typeface="Arial"/>
              <a:buNone/>
              <a:defRPr sz="2800" b="1" i="0" u="none" strike="noStrike" cap="none">
                <a:solidFill>
                  <a:srgbClr val="00594C"/>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594C"/>
              </a:buClr>
              <a:buSzPts val="2800"/>
              <a:buFont typeface="Arial"/>
              <a:buNone/>
              <a:tabLst/>
              <a:defRPr/>
            </a:pPr>
            <a:r>
              <a:rPr kumimoji="0" lang="en-GB" sz="3200" b="1" i="0" u="none" strike="noStrike" kern="0" cap="none" spc="0" normalizeH="0" baseline="0" noProof="0" dirty="0">
                <a:ln>
                  <a:noFill/>
                </a:ln>
                <a:solidFill>
                  <a:srgbClr val="0068B3"/>
                </a:solidFill>
                <a:effectLst/>
                <a:uLnTx/>
                <a:uFillTx/>
                <a:latin typeface="Arial"/>
                <a:cs typeface="Arial"/>
                <a:sym typeface="Arial"/>
              </a:rPr>
              <a:t>Delivering excellent care</a:t>
            </a:r>
          </a:p>
        </p:txBody>
      </p:sp>
      <p:sp>
        <p:nvSpPr>
          <p:cNvPr id="80" name="TextBox 79">
            <a:extLst>
              <a:ext uri="{FF2B5EF4-FFF2-40B4-BE49-F238E27FC236}">
                <a16:creationId xmlns:a16="http://schemas.microsoft.com/office/drawing/2014/main" id="{9BF30F6B-14AB-EC98-1623-4A9455FBC6BB}"/>
              </a:ext>
            </a:extLst>
          </p:cNvPr>
          <p:cNvSpPr txBox="1">
            <a:spLocks/>
          </p:cNvSpPr>
          <p:nvPr/>
        </p:nvSpPr>
        <p:spPr>
          <a:xfrm>
            <a:off x="6342974" y="6515544"/>
            <a:ext cx="613140" cy="307777"/>
          </a:xfrm>
          <a:prstGeom prst="rect">
            <a:avLst/>
          </a:prstGeom>
          <a:noFill/>
        </p:spPr>
        <p:txBody>
          <a:bodyPr wrap="square" rtlCol="0">
            <a:spAutoFit/>
          </a:bodyPr>
          <a:lstStyle/>
          <a:p>
            <a:r>
              <a:rPr lang="en-GB" sz="1400" b="1" dirty="0"/>
              <a:t>Key:</a:t>
            </a:r>
          </a:p>
        </p:txBody>
      </p:sp>
      <p:sp>
        <p:nvSpPr>
          <p:cNvPr id="83" name="TextBox 82">
            <a:extLst>
              <a:ext uri="{FF2B5EF4-FFF2-40B4-BE49-F238E27FC236}">
                <a16:creationId xmlns:a16="http://schemas.microsoft.com/office/drawing/2014/main" id="{FCF15216-76DF-C6F2-F1AF-AF8409E11823}"/>
              </a:ext>
            </a:extLst>
          </p:cNvPr>
          <p:cNvSpPr txBox="1">
            <a:spLocks/>
          </p:cNvSpPr>
          <p:nvPr/>
        </p:nvSpPr>
        <p:spPr>
          <a:xfrm>
            <a:off x="7085234" y="6529780"/>
            <a:ext cx="3049248" cy="261610"/>
          </a:xfrm>
          <a:prstGeom prst="rect">
            <a:avLst/>
          </a:prstGeom>
          <a:noFill/>
        </p:spPr>
        <p:txBody>
          <a:bodyPr wrap="square" rtlCol="0">
            <a:spAutoFit/>
          </a:bodyPr>
          <a:lstStyle/>
          <a:p>
            <a:r>
              <a:rPr lang="en-GB" sz="1100" dirty="0"/>
              <a:t>Your assessment</a:t>
            </a:r>
          </a:p>
        </p:txBody>
      </p:sp>
      <p:sp>
        <p:nvSpPr>
          <p:cNvPr id="84" name="TextBox 83">
            <a:extLst>
              <a:ext uri="{FF2B5EF4-FFF2-40B4-BE49-F238E27FC236}">
                <a16:creationId xmlns:a16="http://schemas.microsoft.com/office/drawing/2014/main" id="{F6F275B9-1625-469F-3985-168601ED8828}"/>
              </a:ext>
            </a:extLst>
          </p:cNvPr>
          <p:cNvSpPr txBox="1">
            <a:spLocks/>
          </p:cNvSpPr>
          <p:nvPr/>
        </p:nvSpPr>
        <p:spPr>
          <a:xfrm>
            <a:off x="8537229" y="6510790"/>
            <a:ext cx="2113888" cy="261610"/>
          </a:xfrm>
          <a:prstGeom prst="rect">
            <a:avLst/>
          </a:prstGeom>
          <a:noFill/>
        </p:spPr>
        <p:txBody>
          <a:bodyPr wrap="square" rtlCol="0">
            <a:spAutoFit/>
          </a:bodyPr>
          <a:lstStyle/>
          <a:p>
            <a:r>
              <a:rPr lang="en-GB" sz="1100" dirty="0"/>
              <a:t>Your manager’s assessment</a:t>
            </a:r>
          </a:p>
        </p:txBody>
      </p:sp>
      <p:sp>
        <p:nvSpPr>
          <p:cNvPr id="85" name="Oval 84">
            <a:extLst>
              <a:ext uri="{FF2B5EF4-FFF2-40B4-BE49-F238E27FC236}">
                <a16:creationId xmlns:a16="http://schemas.microsoft.com/office/drawing/2014/main" id="{D4E9259C-CAD7-E8E3-8666-EE6FE325004E}"/>
              </a:ext>
            </a:extLst>
          </p:cNvPr>
          <p:cNvSpPr>
            <a:spLocks/>
          </p:cNvSpPr>
          <p:nvPr/>
        </p:nvSpPr>
        <p:spPr>
          <a:xfrm>
            <a:off x="6956114" y="6570584"/>
            <a:ext cx="180000" cy="180000"/>
          </a:xfrm>
          <a:prstGeom prst="ellipse">
            <a:avLst/>
          </a:prstGeom>
          <a:solidFill>
            <a:srgbClr val="008F9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400"/>
          </a:p>
        </p:txBody>
      </p:sp>
      <p:sp>
        <p:nvSpPr>
          <p:cNvPr id="86" name="Oval 85">
            <a:extLst>
              <a:ext uri="{FF2B5EF4-FFF2-40B4-BE49-F238E27FC236}">
                <a16:creationId xmlns:a16="http://schemas.microsoft.com/office/drawing/2014/main" id="{86CEAD89-C323-9B9A-E33F-268477294DC8}"/>
              </a:ext>
            </a:extLst>
          </p:cNvPr>
          <p:cNvSpPr>
            <a:spLocks/>
          </p:cNvSpPr>
          <p:nvPr/>
        </p:nvSpPr>
        <p:spPr>
          <a:xfrm>
            <a:off x="8357229" y="6558068"/>
            <a:ext cx="180000" cy="180000"/>
          </a:xfrm>
          <a:prstGeom prst="ellipse">
            <a:avLst/>
          </a:prstGeom>
          <a:solidFill>
            <a:srgbClr val="0068B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400"/>
          </a:p>
        </p:txBody>
      </p:sp>
      <p:graphicFrame>
        <p:nvGraphicFramePr>
          <p:cNvPr id="2" name="Table 1">
            <a:extLst>
              <a:ext uri="{FF2B5EF4-FFF2-40B4-BE49-F238E27FC236}">
                <a16:creationId xmlns:a16="http://schemas.microsoft.com/office/drawing/2014/main" id="{E7E53034-5227-D6E4-4CCA-FE944248C29A}"/>
              </a:ext>
            </a:extLst>
          </p:cNvPr>
          <p:cNvGraphicFramePr>
            <a:graphicFrameLocks/>
          </p:cNvGraphicFramePr>
          <p:nvPr>
            <p:extLst>
              <p:ext uri="{D42A27DB-BD31-4B8C-83A1-F6EECF244321}">
                <p14:modId xmlns:p14="http://schemas.microsoft.com/office/powerpoint/2010/main" val="1125080770"/>
              </p:ext>
            </p:extLst>
          </p:nvPr>
        </p:nvGraphicFramePr>
        <p:xfrm>
          <a:off x="411971" y="1327711"/>
          <a:ext cx="11430086" cy="4572000"/>
        </p:xfrm>
        <a:graphic>
          <a:graphicData uri="http://schemas.openxmlformats.org/drawingml/2006/table">
            <a:tbl>
              <a:tblPr firstRow="1" bandRow="1">
                <a:tableStyleId>{2D5ABB26-0587-4C30-8999-92F81FD0307C}</a:tableStyleId>
              </a:tblPr>
              <a:tblGrid>
                <a:gridCol w="1365360">
                  <a:extLst>
                    <a:ext uri="{9D8B030D-6E8A-4147-A177-3AD203B41FA5}">
                      <a16:colId xmlns:a16="http://schemas.microsoft.com/office/drawing/2014/main" val="3254862737"/>
                    </a:ext>
                  </a:extLst>
                </a:gridCol>
                <a:gridCol w="4127752">
                  <a:extLst>
                    <a:ext uri="{9D8B030D-6E8A-4147-A177-3AD203B41FA5}">
                      <a16:colId xmlns:a16="http://schemas.microsoft.com/office/drawing/2014/main" val="3537765484"/>
                    </a:ext>
                  </a:extLst>
                </a:gridCol>
                <a:gridCol w="506806">
                  <a:extLst>
                    <a:ext uri="{9D8B030D-6E8A-4147-A177-3AD203B41FA5}">
                      <a16:colId xmlns:a16="http://schemas.microsoft.com/office/drawing/2014/main" val="3438896397"/>
                    </a:ext>
                  </a:extLst>
                </a:gridCol>
                <a:gridCol w="3445955">
                  <a:extLst>
                    <a:ext uri="{9D8B030D-6E8A-4147-A177-3AD203B41FA5}">
                      <a16:colId xmlns:a16="http://schemas.microsoft.com/office/drawing/2014/main" val="2338770642"/>
                    </a:ext>
                  </a:extLst>
                </a:gridCol>
                <a:gridCol w="1984213">
                  <a:extLst>
                    <a:ext uri="{9D8B030D-6E8A-4147-A177-3AD203B41FA5}">
                      <a16:colId xmlns:a16="http://schemas.microsoft.com/office/drawing/2014/main" val="3715099055"/>
                    </a:ext>
                  </a:extLst>
                </a:gridCol>
              </a:tblGrid>
              <a:tr h="611852">
                <a:tc>
                  <a:txBody>
                    <a:bodyPr/>
                    <a:lstStyle/>
                    <a:p>
                      <a:endParaRPr lang="en-GB" sz="1200" b="1" dirty="0">
                        <a:solidFill>
                          <a:srgbClr val="0068B3"/>
                        </a:solidFill>
                        <a:latin typeface="Arial" panose="020B0604020202020204" pitchFamily="34" charset="0"/>
                        <a:cs typeface="Arial" panose="020B0604020202020204" pitchFamily="34" charset="0"/>
                      </a:endParaRPr>
                    </a:p>
                    <a:p>
                      <a:r>
                        <a:rPr lang="en-GB" sz="1200" b="1" dirty="0">
                          <a:solidFill>
                            <a:srgbClr val="0068B3"/>
                          </a:solidFill>
                          <a:latin typeface="Arial" panose="020B0604020202020204" pitchFamily="34" charset="0"/>
                          <a:cs typeface="Arial" panose="020B0604020202020204" pitchFamily="34" charset="0"/>
                        </a:rPr>
                        <a:t>Knowledge or skill</a:t>
                      </a:r>
                    </a:p>
                  </a:txBody>
                  <a:tcPr>
                    <a:lnB w="12700" cap="flat" cmpd="sng" algn="ctr">
                      <a:solidFill>
                        <a:schemeClr val="tx1"/>
                      </a:solidFill>
                      <a:prstDash val="solid"/>
                      <a:round/>
                      <a:headEnd type="none" w="med" len="med"/>
                      <a:tailEnd type="none" w="med" len="med"/>
                    </a:lnB>
                  </a:tcPr>
                </a:tc>
                <a:tc>
                  <a:txBody>
                    <a:bodyPr/>
                    <a:lstStyle/>
                    <a:p>
                      <a:r>
                        <a:rPr lang="en-GB" sz="1200" b="1" dirty="0">
                          <a:solidFill>
                            <a:srgbClr val="0068B3"/>
                          </a:solidFill>
                          <a:latin typeface="Arial" panose="020B0604020202020204" pitchFamily="34" charset="0"/>
                          <a:cs typeface="Arial" panose="020B0604020202020204" pitchFamily="34" charset="0"/>
                        </a:rPr>
                        <a:t>           </a:t>
                      </a:r>
                    </a:p>
                    <a:p>
                      <a:r>
                        <a:rPr lang="en-GB" sz="1200" b="1" dirty="0">
                          <a:solidFill>
                            <a:srgbClr val="0068B3"/>
                          </a:solidFill>
                          <a:latin typeface="Arial" panose="020B0604020202020204" pitchFamily="34" charset="0"/>
                          <a:cs typeface="Arial" panose="020B0604020202020204" pitchFamily="34" charset="0"/>
                        </a:rPr>
                        <a:t>          Detail</a:t>
                      </a:r>
                    </a:p>
                  </a:txBody>
                  <a:tcPr>
                    <a:lnB w="12700" cap="flat" cmpd="sng" algn="ctr">
                      <a:solidFill>
                        <a:schemeClr val="tx1"/>
                      </a:solidFill>
                      <a:prstDash val="solid"/>
                      <a:round/>
                      <a:headEnd type="none" w="med" len="med"/>
                      <a:tailEnd type="none" w="med" len="med"/>
                    </a:lnB>
                  </a:tcPr>
                </a:tc>
                <a:tc>
                  <a:txBody>
                    <a:bodyPr/>
                    <a:lstStyle/>
                    <a:p>
                      <a:endParaRPr lang="en-GB" sz="1200" b="1" dirty="0">
                        <a:solidFill>
                          <a:srgbClr val="0068B3"/>
                        </a:solidFill>
                        <a:latin typeface="Arial" panose="020B0604020202020204" pitchFamily="34" charset="0"/>
                        <a:cs typeface="Arial" panose="020B0604020202020204" pitchFamily="34" charset="0"/>
                      </a:endParaRPr>
                    </a:p>
                  </a:txBody>
                  <a:tcPr>
                    <a:lnB w="12700" cap="flat" cmpd="sng" algn="ctr">
                      <a:solidFill>
                        <a:schemeClr val="tx1"/>
                      </a:solidFill>
                      <a:prstDash val="solid"/>
                      <a:round/>
                      <a:headEnd type="none" w="med" len="med"/>
                      <a:tailEnd type="none" w="med" len="med"/>
                    </a:lnB>
                  </a:tcPr>
                </a:tc>
                <a:tc>
                  <a:txBody>
                    <a:bodyPr/>
                    <a:lstStyle/>
                    <a:p>
                      <a:endParaRPr lang="en-GB" sz="1200" b="1" dirty="0">
                        <a:solidFill>
                          <a:srgbClr val="0068B3"/>
                        </a:solidFill>
                        <a:latin typeface="Arial" panose="020B0604020202020204" pitchFamily="34" charset="0"/>
                        <a:cs typeface="Arial" panose="020B0604020202020204" pitchFamily="34" charset="0"/>
                      </a:endParaRPr>
                    </a:p>
                    <a:p>
                      <a:r>
                        <a:rPr lang="en-GB" sz="1200" b="1" dirty="0">
                          <a:solidFill>
                            <a:srgbClr val="0068B3"/>
                          </a:solidFill>
                          <a:latin typeface="Arial" panose="020B0604020202020204" pitchFamily="34" charset="0"/>
                          <a:cs typeface="Arial" panose="020B0604020202020204" pitchFamily="34" charset="0"/>
                        </a:rPr>
                        <a:t>Stages of skills development </a:t>
                      </a:r>
                    </a:p>
                  </a:txBody>
                  <a:tcPr>
                    <a:lnB w="12700" cap="flat" cmpd="sng" algn="ctr">
                      <a:solidFill>
                        <a:schemeClr val="tx1"/>
                      </a:solidFill>
                      <a:prstDash val="solid"/>
                      <a:round/>
                      <a:headEnd type="none" w="med" len="med"/>
                      <a:tailEnd type="none" w="med" len="med"/>
                    </a:lnB>
                  </a:tcPr>
                </a:tc>
                <a:tc>
                  <a:txBody>
                    <a:bodyPr/>
                    <a:lstStyle/>
                    <a:p>
                      <a:endParaRPr lang="en-GB" sz="1200" b="1" dirty="0">
                        <a:solidFill>
                          <a:srgbClr val="0068B3"/>
                        </a:solidFill>
                        <a:latin typeface="Arial" panose="020B0604020202020204" pitchFamily="34" charset="0"/>
                        <a:cs typeface="Arial" panose="020B0604020202020204" pitchFamily="34" charset="0"/>
                      </a:endParaRPr>
                    </a:p>
                    <a:p>
                      <a:r>
                        <a:rPr lang="en-GB" sz="1200" b="1" dirty="0">
                          <a:solidFill>
                            <a:srgbClr val="0068B3"/>
                          </a:solidFill>
                          <a:latin typeface="Arial" panose="020B0604020202020204" pitchFamily="34" charset="0"/>
                          <a:cs typeface="Arial" panose="020B0604020202020204" pitchFamily="34" charset="0"/>
                        </a:rPr>
                        <a:t>Notes</a:t>
                      </a:r>
                    </a:p>
                  </a:txBody>
                  <a:tcP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72728271"/>
                  </a:ext>
                </a:extLst>
              </a:tr>
              <a:tr h="2018390">
                <a:tc>
                  <a:txBody>
                    <a:bodyPr/>
                    <a:lstStyle/>
                    <a:p>
                      <a:pPr marL="0" marR="0" lvl="0" indent="0" algn="l" defTabSz="914218" rtl="0" eaLnBrk="1" fontAlgn="auto" latinLnBrk="0" hangingPunct="1">
                        <a:lnSpc>
                          <a:spcPct val="100000"/>
                        </a:lnSpc>
                        <a:spcBef>
                          <a:spcPts val="0"/>
                        </a:spcBef>
                        <a:spcAft>
                          <a:spcPts val="0"/>
                        </a:spcAft>
                        <a:buClrTx/>
                        <a:buSzTx/>
                        <a:buFontTx/>
                        <a:buNone/>
                        <a:tabLst/>
                        <a:defRPr/>
                      </a:pPr>
                      <a:r>
                        <a:rPr lang="en-GB" sz="1200" b="1" dirty="0">
                          <a:latin typeface="Arial" panose="020B0604020202020204" pitchFamily="34" charset="0"/>
                          <a:cs typeface="Arial" panose="020B0604020202020204" pitchFamily="34" charset="0"/>
                        </a:rPr>
                        <a:t>Evaluating activity provision​ </a:t>
                      </a:r>
                    </a:p>
                  </a:txBody>
                  <a:tcPr>
                    <a:lnT w="12700"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gridSpan="2">
                  <a:txBody>
                    <a:bodyPr/>
                    <a:lstStyle/>
                    <a:p>
                      <a:pPr marL="285750" lvl="1" indent="-285750">
                        <a:buFont typeface="Wingdings" panose="05000000000000000000" pitchFamily="2" charset="2"/>
                        <a:buChar char="§"/>
                      </a:pPr>
                      <a:r>
                        <a:rPr lang="en-GB" sz="1050" dirty="0">
                          <a:latin typeface="Arial" panose="020B0604020202020204" pitchFamily="34" charset="0"/>
                          <a:cs typeface="Arial" panose="020B0604020202020204" pitchFamily="34" charset="0"/>
                        </a:rPr>
                        <a:t>Understand the importance of evaluation and feedback in activity provision, which could be received from people who draw on care and support, their families or loved ones, from colleagues, from your supervisor / management team or from external providers / professionals</a:t>
                      </a:r>
                    </a:p>
                    <a:p>
                      <a:pPr marL="285750" lvl="1" indent="-285750">
                        <a:buFont typeface="Wingdings" panose="05000000000000000000" pitchFamily="2" charset="2"/>
                        <a:buChar char="§"/>
                      </a:pPr>
                      <a:r>
                        <a:rPr lang="en-GB" sz="1050" dirty="0">
                          <a:latin typeface="Arial" panose="020B0604020202020204" pitchFamily="34" charset="0"/>
                          <a:cs typeface="Arial" panose="020B0604020202020204" pitchFamily="34" charset="0"/>
                        </a:rPr>
                        <a:t>Understand how to gain feedback from individuals, both formal and informal. This might include:</a:t>
                      </a:r>
                    </a:p>
                    <a:p>
                      <a:pPr marL="715963" lvl="1" indent="-285750">
                        <a:buFont typeface="Wingdings" panose="05000000000000000000" pitchFamily="2" charset="2"/>
                        <a:buNone/>
                      </a:pPr>
                      <a:r>
                        <a:rPr lang="en-GB" sz="1050" dirty="0">
                          <a:latin typeface="Arial" panose="020B0604020202020204" pitchFamily="34" charset="0"/>
                          <a:cs typeface="Arial" panose="020B0604020202020204" pitchFamily="34" charset="0"/>
                        </a:rPr>
                        <a:t>•	informal conversations with individuals after activities to check their experience</a:t>
                      </a:r>
                    </a:p>
                    <a:p>
                      <a:pPr marL="715963" lvl="1" indent="-285750">
                        <a:buFont typeface="Wingdings" panose="05000000000000000000" pitchFamily="2" charset="2"/>
                        <a:buNone/>
                      </a:pPr>
                      <a:r>
                        <a:rPr lang="en-GB" sz="1050" dirty="0">
                          <a:latin typeface="Arial" panose="020B0604020202020204" pitchFamily="34" charset="0"/>
                          <a:cs typeface="Arial" panose="020B0604020202020204" pitchFamily="34" charset="0"/>
                        </a:rPr>
                        <a:t>•	looking for non-verbal information from individuals, particularly when they don’t have the capacity to give more formal feedback</a:t>
                      </a:r>
                    </a:p>
                    <a:p>
                      <a:pPr marL="715963" lvl="1" indent="-285750">
                        <a:buFont typeface="Wingdings" panose="05000000000000000000" pitchFamily="2" charset="2"/>
                        <a:buNone/>
                      </a:pPr>
                      <a:r>
                        <a:rPr lang="en-GB" sz="1050" dirty="0">
                          <a:latin typeface="Arial" panose="020B0604020202020204" pitchFamily="34" charset="0"/>
                          <a:cs typeface="Arial" panose="020B0604020202020204" pitchFamily="34" charset="0"/>
                        </a:rPr>
                        <a:t>•	asking for formal feedback via feedback forms</a:t>
                      </a:r>
                    </a:p>
                    <a:p>
                      <a:pPr marL="715963" lvl="1" indent="-285750">
                        <a:buFont typeface="Wingdings" panose="05000000000000000000" pitchFamily="2" charset="2"/>
                        <a:buNone/>
                      </a:pPr>
                      <a:r>
                        <a:rPr lang="en-GB" sz="1050" dirty="0">
                          <a:latin typeface="Arial" panose="020B0604020202020204" pitchFamily="34" charset="0"/>
                          <a:cs typeface="Arial" panose="020B0604020202020204" pitchFamily="34" charset="0"/>
                        </a:rPr>
                        <a:t>•	using easy read forms for individuals who can engage better through this format</a:t>
                      </a:r>
                    </a:p>
                    <a:p>
                      <a:pPr marL="715963" lvl="1" indent="-285750">
                        <a:buFont typeface="Wingdings" panose="05000000000000000000" pitchFamily="2" charset="2"/>
                        <a:buNone/>
                      </a:pPr>
                      <a:r>
                        <a:rPr lang="en-GB" sz="1050" dirty="0">
                          <a:latin typeface="Arial" panose="020B0604020202020204" pitchFamily="34" charset="0"/>
                          <a:cs typeface="Arial" panose="020B0604020202020204" pitchFamily="34" charset="0"/>
                        </a:rPr>
                        <a:t>•	speaking with individuals loved ones or advocates to hear feedback through them</a:t>
                      </a:r>
                    </a:p>
                    <a:p>
                      <a:pPr marL="285750" lvl="0" indent="-285750">
                        <a:buFont typeface="Wingdings" panose="05000000000000000000" pitchFamily="2" charset="2"/>
                        <a:buChar char="§"/>
                      </a:pPr>
                      <a:r>
                        <a:rPr lang="en-GB" sz="1050" dirty="0">
                          <a:latin typeface="Arial" panose="020B0604020202020204" pitchFamily="34" charset="0"/>
                          <a:cs typeface="Arial" panose="020B0604020202020204" pitchFamily="34" charset="0"/>
                        </a:rPr>
                        <a:t>Be able to apply evaluation methods in your setting </a:t>
                      </a:r>
                    </a:p>
                    <a:p>
                      <a:pPr marL="285750" lvl="0" indent="-285750">
                        <a:buFont typeface="Wingdings" panose="05000000000000000000" pitchFamily="2" charset="2"/>
                        <a:buChar char="§"/>
                      </a:pPr>
                      <a:r>
                        <a:rPr lang="en-GB" sz="1050" dirty="0">
                          <a:latin typeface="Arial" panose="020B0604020202020204" pitchFamily="34" charset="0"/>
                          <a:cs typeface="Arial" panose="020B0604020202020204" pitchFamily="34" charset="0"/>
                        </a:rPr>
                        <a:t>Understand the importance of reflection in activity provision</a:t>
                      </a:r>
                    </a:p>
                    <a:p>
                      <a:pPr marL="285750" lvl="0" indent="-285750">
                        <a:buFont typeface="Wingdings" panose="05000000000000000000" pitchFamily="2" charset="2"/>
                        <a:buChar char="§"/>
                      </a:pPr>
                      <a:r>
                        <a:rPr lang="en-GB" sz="1050" dirty="0">
                          <a:latin typeface="Arial" panose="020B0604020202020204" pitchFamily="34" charset="0"/>
                          <a:cs typeface="Arial" panose="020B0604020202020204" pitchFamily="34" charset="0"/>
                        </a:rPr>
                        <a:t>Be able to incorporate feedback, and your own reflections, into improving your activity provision</a:t>
                      </a:r>
                    </a:p>
                    <a:p>
                      <a:pPr marL="285750" lvl="0" indent="-285750">
                        <a:buFont typeface="Wingdings" panose="05000000000000000000" pitchFamily="2" charset="2"/>
                        <a:buChar char="§"/>
                      </a:pPr>
                      <a:r>
                        <a:rPr lang="en-GB" sz="1050" dirty="0">
                          <a:latin typeface="Arial" panose="020B0604020202020204" pitchFamily="34" charset="0"/>
                          <a:cs typeface="Arial" panose="020B0604020202020204" pitchFamily="34" charset="0"/>
                        </a:rPr>
                        <a:t>Be able to follow internal quality assurance processes when evaluating and improving activity provision</a:t>
                      </a:r>
                    </a:p>
                    <a:p>
                      <a:pPr marL="715963" lvl="1" indent="-285750">
                        <a:buFont typeface="Wingdings" panose="05000000000000000000" pitchFamily="2" charset="2"/>
                        <a:buNone/>
                      </a:pPr>
                      <a:endParaRPr lang="en-GB" sz="1050" dirty="0">
                        <a:latin typeface="Arial" panose="020B0604020202020204" pitchFamily="34" charset="0"/>
                        <a:cs typeface="Arial" panose="020B0604020202020204" pitchFamily="34" charset="0"/>
                      </a:endParaRPr>
                    </a:p>
                  </a:txBody>
                  <a:tcPr>
                    <a:lnT w="12700"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hMerge="1">
                  <a:txBody>
                    <a:bodyPr/>
                    <a:lstStyle/>
                    <a:p>
                      <a:pPr marL="285750" indent="-285750">
                        <a:buFont typeface="Arial" panose="020B0604020202020204" pitchFamily="34" charset="0"/>
                        <a:buChar char="•"/>
                      </a:pPr>
                      <a:endParaRPr lang="en-GB" sz="1000" b="0" i="0" kern="1200" dirty="0">
                        <a:solidFill>
                          <a:schemeClr val="tx1"/>
                        </a:solidFill>
                        <a:effectLst/>
                        <a:latin typeface="+mn-lt"/>
                        <a:ea typeface="+mn-ea"/>
                        <a:cs typeface="+mn-cs"/>
                      </a:endParaRPr>
                    </a:p>
                  </a:txBody>
                  <a:tcPr>
                    <a:lnT w="12700"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marL="285750" indent="-285750">
                        <a:buFont typeface="Arial" panose="020B0604020202020204" pitchFamily="34" charset="0"/>
                        <a:buChar char="•"/>
                      </a:pPr>
                      <a:endParaRPr lang="en-GB" sz="1600" b="0" i="0" kern="1200" dirty="0">
                        <a:solidFill>
                          <a:schemeClr val="tx1"/>
                        </a:solidFill>
                        <a:effectLst/>
                        <a:latin typeface="+mn-lt"/>
                        <a:ea typeface="+mn-ea"/>
                        <a:cs typeface="+mn-cs"/>
                      </a:endParaRPr>
                    </a:p>
                  </a:txBody>
                  <a:tcPr>
                    <a:lnT w="12700"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marL="0" indent="0">
                        <a:buFont typeface="Arial" panose="020B0604020202020204" pitchFamily="34" charset="0"/>
                        <a:buNone/>
                      </a:pPr>
                      <a:endParaRPr lang="en-GB" sz="1050" b="0" i="0" kern="1200" dirty="0">
                        <a:solidFill>
                          <a:schemeClr val="bg2">
                            <a:lumMod val="50000"/>
                          </a:schemeClr>
                        </a:solidFill>
                        <a:effectLst/>
                        <a:latin typeface="+mn-lt"/>
                        <a:ea typeface="+mn-ea"/>
                        <a:cs typeface="+mn-cs"/>
                      </a:endParaRPr>
                    </a:p>
                  </a:txBody>
                  <a:tcPr>
                    <a:lnT w="12700"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084509929"/>
                  </a:ext>
                </a:extLst>
              </a:tr>
            </a:tbl>
          </a:graphicData>
        </a:graphic>
      </p:graphicFrame>
      <p:sp>
        <p:nvSpPr>
          <p:cNvPr id="3" name="TextBox 2">
            <a:extLst>
              <a:ext uri="{FF2B5EF4-FFF2-40B4-BE49-F238E27FC236}">
                <a16:creationId xmlns:a16="http://schemas.microsoft.com/office/drawing/2014/main" id="{AC7BBF2A-DA0C-07FB-7904-992DA2F3145E}"/>
              </a:ext>
            </a:extLst>
          </p:cNvPr>
          <p:cNvSpPr txBox="1"/>
          <p:nvPr/>
        </p:nvSpPr>
        <p:spPr>
          <a:xfrm>
            <a:off x="8704565" y="1410598"/>
            <a:ext cx="792000" cy="230832"/>
          </a:xfrm>
          <a:prstGeom prst="rect">
            <a:avLst/>
          </a:prstGeom>
          <a:noFill/>
        </p:spPr>
        <p:txBody>
          <a:bodyPr wrap="square" rtlCol="0">
            <a:spAutoFit/>
          </a:bodyPr>
          <a:lstStyle/>
          <a:p>
            <a:r>
              <a:rPr lang="en-GB" sz="900" dirty="0">
                <a:solidFill>
                  <a:schemeClr val="bg1"/>
                </a:solidFill>
              </a:rPr>
              <a:t>Awareness</a:t>
            </a:r>
          </a:p>
        </p:txBody>
      </p:sp>
      <p:sp>
        <p:nvSpPr>
          <p:cNvPr id="5" name="TextBox 4">
            <a:extLst>
              <a:ext uri="{FF2B5EF4-FFF2-40B4-BE49-F238E27FC236}">
                <a16:creationId xmlns:a16="http://schemas.microsoft.com/office/drawing/2014/main" id="{BF1D43D9-FDBB-0878-BECB-6DB971B76A9B}"/>
              </a:ext>
            </a:extLst>
          </p:cNvPr>
          <p:cNvSpPr txBox="1"/>
          <p:nvPr/>
        </p:nvSpPr>
        <p:spPr>
          <a:xfrm>
            <a:off x="8704565" y="1410598"/>
            <a:ext cx="792000" cy="230832"/>
          </a:xfrm>
          <a:prstGeom prst="rect">
            <a:avLst/>
          </a:prstGeom>
          <a:noFill/>
        </p:spPr>
        <p:txBody>
          <a:bodyPr wrap="square" rtlCol="0">
            <a:spAutoFit/>
          </a:bodyPr>
          <a:lstStyle/>
          <a:p>
            <a:r>
              <a:rPr lang="en-GB" sz="900" dirty="0">
                <a:solidFill>
                  <a:schemeClr val="bg1"/>
                </a:solidFill>
              </a:rPr>
              <a:t>Awareness</a:t>
            </a:r>
          </a:p>
        </p:txBody>
      </p:sp>
      <p:sp>
        <p:nvSpPr>
          <p:cNvPr id="6" name="TextBox 5">
            <a:extLst>
              <a:ext uri="{FF2B5EF4-FFF2-40B4-BE49-F238E27FC236}">
                <a16:creationId xmlns:a16="http://schemas.microsoft.com/office/drawing/2014/main" id="{6B2A319A-274A-12D1-1981-6D78823A1DEA}"/>
              </a:ext>
            </a:extLst>
          </p:cNvPr>
          <p:cNvSpPr txBox="1"/>
          <p:nvPr/>
        </p:nvSpPr>
        <p:spPr>
          <a:xfrm>
            <a:off x="10598901" y="3190712"/>
            <a:ext cx="792000" cy="230832"/>
          </a:xfrm>
          <a:prstGeom prst="rect">
            <a:avLst/>
          </a:prstGeom>
          <a:noFill/>
        </p:spPr>
        <p:txBody>
          <a:bodyPr wrap="square" rtlCol="0">
            <a:spAutoFit/>
          </a:bodyPr>
          <a:lstStyle/>
          <a:p>
            <a:pPr algn="ctr"/>
            <a:r>
              <a:rPr lang="en-GB" sz="900">
                <a:solidFill>
                  <a:schemeClr val="bg1"/>
                </a:solidFill>
              </a:rPr>
              <a:t>N/A</a:t>
            </a:r>
          </a:p>
        </p:txBody>
      </p:sp>
      <p:grpSp>
        <p:nvGrpSpPr>
          <p:cNvPr id="32" name="Group 31">
            <a:extLst>
              <a:ext uri="{FF2B5EF4-FFF2-40B4-BE49-F238E27FC236}">
                <a16:creationId xmlns:a16="http://schemas.microsoft.com/office/drawing/2014/main" id="{BFD5333C-E77F-A09F-9984-ABB9570E3AB5}"/>
              </a:ext>
            </a:extLst>
          </p:cNvPr>
          <p:cNvGrpSpPr/>
          <p:nvPr/>
        </p:nvGrpSpPr>
        <p:grpSpPr>
          <a:xfrm>
            <a:off x="6484810" y="3393131"/>
            <a:ext cx="3827594" cy="646668"/>
            <a:chOff x="6090704" y="3952941"/>
            <a:chExt cx="3827594" cy="646668"/>
          </a:xfrm>
        </p:grpSpPr>
        <p:sp>
          <p:nvSpPr>
            <p:cNvPr id="33" name="Oval 32">
              <a:extLst>
                <a:ext uri="{FF2B5EF4-FFF2-40B4-BE49-F238E27FC236}">
                  <a16:creationId xmlns:a16="http://schemas.microsoft.com/office/drawing/2014/main" id="{481A3D4E-0EED-7FE2-FDD7-6CEB7134D843}"/>
                </a:ext>
              </a:extLst>
            </p:cNvPr>
            <p:cNvSpPr/>
            <p:nvPr/>
          </p:nvSpPr>
          <p:spPr>
            <a:xfrm>
              <a:off x="6090704" y="4344748"/>
              <a:ext cx="180000" cy="180000"/>
            </a:xfrm>
            <a:prstGeom prst="ellipse">
              <a:avLst/>
            </a:prstGeom>
            <a:solidFill>
              <a:srgbClr val="0068B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400"/>
            </a:p>
          </p:txBody>
        </p:sp>
        <p:sp>
          <p:nvSpPr>
            <p:cNvPr id="34" name="Oval 33">
              <a:extLst>
                <a:ext uri="{FF2B5EF4-FFF2-40B4-BE49-F238E27FC236}">
                  <a16:creationId xmlns:a16="http://schemas.microsoft.com/office/drawing/2014/main" id="{5096C02A-7C03-3873-566E-9902D374232C}"/>
                </a:ext>
              </a:extLst>
            </p:cNvPr>
            <p:cNvSpPr/>
            <p:nvPr/>
          </p:nvSpPr>
          <p:spPr>
            <a:xfrm>
              <a:off x="6426443" y="4346008"/>
              <a:ext cx="180000" cy="180000"/>
            </a:xfrm>
            <a:prstGeom prst="ellipse">
              <a:avLst/>
            </a:prstGeom>
            <a:solidFill>
              <a:srgbClr val="008F9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400"/>
            </a:p>
          </p:txBody>
        </p:sp>
        <p:grpSp>
          <p:nvGrpSpPr>
            <p:cNvPr id="35" name="Group 34">
              <a:extLst>
                <a:ext uri="{FF2B5EF4-FFF2-40B4-BE49-F238E27FC236}">
                  <a16:creationId xmlns:a16="http://schemas.microsoft.com/office/drawing/2014/main" id="{E6621D73-4197-2130-5B84-581987033895}"/>
                </a:ext>
              </a:extLst>
            </p:cNvPr>
            <p:cNvGrpSpPr/>
            <p:nvPr/>
          </p:nvGrpSpPr>
          <p:grpSpPr>
            <a:xfrm>
              <a:off x="6290207" y="3952941"/>
              <a:ext cx="3628091" cy="646668"/>
              <a:chOff x="3706661" y="2326116"/>
              <a:chExt cx="4441515" cy="559265"/>
            </a:xfrm>
          </p:grpSpPr>
          <p:grpSp>
            <p:nvGrpSpPr>
              <p:cNvPr id="36" name="Group 35">
                <a:extLst>
                  <a:ext uri="{FF2B5EF4-FFF2-40B4-BE49-F238E27FC236}">
                    <a16:creationId xmlns:a16="http://schemas.microsoft.com/office/drawing/2014/main" id="{640F911E-A69E-A0A8-2125-119179741B03}"/>
                  </a:ext>
                </a:extLst>
              </p:cNvPr>
              <p:cNvGrpSpPr/>
              <p:nvPr/>
            </p:nvGrpSpPr>
            <p:grpSpPr>
              <a:xfrm>
                <a:off x="4200749" y="2631808"/>
                <a:ext cx="3448967" cy="253573"/>
                <a:chOff x="7998846" y="1867220"/>
                <a:chExt cx="3448967" cy="253573"/>
              </a:xfrm>
            </p:grpSpPr>
            <p:cxnSp>
              <p:nvCxnSpPr>
                <p:cNvPr id="42" name="Straight Connector 41">
                  <a:extLst>
                    <a:ext uri="{FF2B5EF4-FFF2-40B4-BE49-F238E27FC236}">
                      <a16:creationId xmlns:a16="http://schemas.microsoft.com/office/drawing/2014/main" id="{186690FB-CC61-72B9-F731-D5A82F5AF651}"/>
                    </a:ext>
                  </a:extLst>
                </p:cNvPr>
                <p:cNvCxnSpPr/>
                <p:nvPr/>
              </p:nvCxnSpPr>
              <p:spPr>
                <a:xfrm>
                  <a:off x="7998846" y="2002709"/>
                  <a:ext cx="3448967"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8E80A348-6B81-FA25-93D1-75E411A83599}"/>
                    </a:ext>
                  </a:extLst>
                </p:cNvPr>
                <p:cNvCxnSpPr/>
                <p:nvPr/>
              </p:nvCxnSpPr>
              <p:spPr>
                <a:xfrm>
                  <a:off x="7998846" y="1867220"/>
                  <a:ext cx="0" cy="25357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0C18292C-C064-83BC-0415-8D1D656CD1A6}"/>
                    </a:ext>
                  </a:extLst>
                </p:cNvPr>
                <p:cNvCxnSpPr/>
                <p:nvPr/>
              </p:nvCxnSpPr>
              <p:spPr>
                <a:xfrm>
                  <a:off x="11447813" y="1867220"/>
                  <a:ext cx="0" cy="25357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5" name="Straight Connector 44">
                  <a:extLst>
                    <a:ext uri="{FF2B5EF4-FFF2-40B4-BE49-F238E27FC236}">
                      <a16:creationId xmlns:a16="http://schemas.microsoft.com/office/drawing/2014/main" id="{02FD923B-2300-D319-5CD0-1CF36D59A81E}"/>
                    </a:ext>
                  </a:extLst>
                </p:cNvPr>
                <p:cNvCxnSpPr/>
                <p:nvPr/>
              </p:nvCxnSpPr>
              <p:spPr>
                <a:xfrm flipV="1">
                  <a:off x="9734351" y="1934911"/>
                  <a:ext cx="0" cy="13559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CAE9CE26-08A2-3528-1565-B366786DF5EB}"/>
                    </a:ext>
                  </a:extLst>
                </p:cNvPr>
                <p:cNvCxnSpPr/>
                <p:nvPr/>
              </p:nvCxnSpPr>
              <p:spPr>
                <a:xfrm flipV="1">
                  <a:off x="10544225" y="1934911"/>
                  <a:ext cx="0" cy="13559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6" name="Straight Connector 65">
                  <a:extLst>
                    <a:ext uri="{FF2B5EF4-FFF2-40B4-BE49-F238E27FC236}">
                      <a16:creationId xmlns:a16="http://schemas.microsoft.com/office/drawing/2014/main" id="{DE279A8F-AA3E-E44F-2F24-385119653780}"/>
                    </a:ext>
                  </a:extLst>
                </p:cNvPr>
                <p:cNvCxnSpPr/>
                <p:nvPr/>
              </p:nvCxnSpPr>
              <p:spPr>
                <a:xfrm flipV="1">
                  <a:off x="8869089" y="1934911"/>
                  <a:ext cx="0" cy="13559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37" name="TextBox 36">
                <a:extLst>
                  <a:ext uri="{FF2B5EF4-FFF2-40B4-BE49-F238E27FC236}">
                    <a16:creationId xmlns:a16="http://schemas.microsoft.com/office/drawing/2014/main" id="{E296BB25-2C71-7559-55E4-BCB25980B8E1}"/>
                  </a:ext>
                </a:extLst>
              </p:cNvPr>
              <p:cNvSpPr txBox="1"/>
              <p:nvPr/>
            </p:nvSpPr>
            <p:spPr>
              <a:xfrm>
                <a:off x="4574648" y="2326116"/>
                <a:ext cx="969568" cy="244338"/>
              </a:xfrm>
              <a:prstGeom prst="rect">
                <a:avLst/>
              </a:prstGeom>
              <a:noFill/>
            </p:spPr>
            <p:txBody>
              <a:bodyPr wrap="square" rtlCol="0">
                <a:spAutoFit/>
              </a:bodyPr>
              <a:lstStyle/>
              <a:p>
                <a:r>
                  <a:rPr lang="en-GB" sz="900" dirty="0"/>
                  <a:t>Awareness</a:t>
                </a:r>
              </a:p>
            </p:txBody>
          </p:sp>
          <p:sp>
            <p:nvSpPr>
              <p:cNvPr id="38" name="TextBox 37">
                <a:extLst>
                  <a:ext uri="{FF2B5EF4-FFF2-40B4-BE49-F238E27FC236}">
                    <a16:creationId xmlns:a16="http://schemas.microsoft.com/office/drawing/2014/main" id="{367C9228-57D3-9EC1-490D-3332FC741DF3}"/>
                  </a:ext>
                </a:extLst>
              </p:cNvPr>
              <p:cNvSpPr txBox="1"/>
              <p:nvPr/>
            </p:nvSpPr>
            <p:spPr>
              <a:xfrm>
                <a:off x="7178608" y="2326116"/>
                <a:ext cx="969568" cy="244338"/>
              </a:xfrm>
              <a:prstGeom prst="rect">
                <a:avLst/>
              </a:prstGeom>
              <a:noFill/>
            </p:spPr>
            <p:txBody>
              <a:bodyPr wrap="square" rtlCol="0">
                <a:spAutoFit/>
              </a:bodyPr>
              <a:lstStyle/>
              <a:p>
                <a:pPr algn="ctr"/>
                <a:r>
                  <a:rPr lang="en-GB" sz="900"/>
                  <a:t>Expert</a:t>
                </a:r>
              </a:p>
            </p:txBody>
          </p:sp>
          <p:sp>
            <p:nvSpPr>
              <p:cNvPr id="39" name="TextBox 38">
                <a:extLst>
                  <a:ext uri="{FF2B5EF4-FFF2-40B4-BE49-F238E27FC236}">
                    <a16:creationId xmlns:a16="http://schemas.microsoft.com/office/drawing/2014/main" id="{4B4C52BB-9E1D-9CD6-00DE-7DC04954B5BF}"/>
                  </a:ext>
                </a:extLst>
              </p:cNvPr>
              <p:cNvSpPr txBox="1"/>
              <p:nvPr/>
            </p:nvSpPr>
            <p:spPr>
              <a:xfrm>
                <a:off x="5442635" y="2326116"/>
                <a:ext cx="969568" cy="244338"/>
              </a:xfrm>
              <a:prstGeom prst="rect">
                <a:avLst/>
              </a:prstGeom>
              <a:noFill/>
            </p:spPr>
            <p:txBody>
              <a:bodyPr wrap="square" rtlCol="0">
                <a:spAutoFit/>
              </a:bodyPr>
              <a:lstStyle/>
              <a:p>
                <a:pPr algn="ctr"/>
                <a:r>
                  <a:rPr lang="en-GB" sz="900" dirty="0"/>
                  <a:t>Working</a:t>
                </a:r>
              </a:p>
            </p:txBody>
          </p:sp>
          <p:sp>
            <p:nvSpPr>
              <p:cNvPr id="40" name="TextBox 39">
                <a:extLst>
                  <a:ext uri="{FF2B5EF4-FFF2-40B4-BE49-F238E27FC236}">
                    <a16:creationId xmlns:a16="http://schemas.microsoft.com/office/drawing/2014/main" id="{6EBABA90-EF61-C58C-C7E1-B00F9735ECC3}"/>
                  </a:ext>
                </a:extLst>
              </p:cNvPr>
              <p:cNvSpPr txBox="1"/>
              <p:nvPr/>
            </p:nvSpPr>
            <p:spPr>
              <a:xfrm>
                <a:off x="6310622" y="2326116"/>
                <a:ext cx="969568" cy="244338"/>
              </a:xfrm>
              <a:prstGeom prst="rect">
                <a:avLst/>
              </a:prstGeom>
              <a:noFill/>
            </p:spPr>
            <p:txBody>
              <a:bodyPr wrap="square" rtlCol="0">
                <a:spAutoFit/>
              </a:bodyPr>
              <a:lstStyle/>
              <a:p>
                <a:pPr algn="ctr"/>
                <a:r>
                  <a:rPr lang="en-GB" sz="900"/>
                  <a:t>Practitioner</a:t>
                </a:r>
              </a:p>
            </p:txBody>
          </p:sp>
          <p:sp>
            <p:nvSpPr>
              <p:cNvPr id="41" name="TextBox 40">
                <a:extLst>
                  <a:ext uri="{FF2B5EF4-FFF2-40B4-BE49-F238E27FC236}">
                    <a16:creationId xmlns:a16="http://schemas.microsoft.com/office/drawing/2014/main" id="{0535EB5D-7CF1-9536-8ADB-310F022F9DA5}"/>
                  </a:ext>
                </a:extLst>
              </p:cNvPr>
              <p:cNvSpPr txBox="1"/>
              <p:nvPr/>
            </p:nvSpPr>
            <p:spPr>
              <a:xfrm>
                <a:off x="3706661" y="2326116"/>
                <a:ext cx="969568" cy="199633"/>
              </a:xfrm>
              <a:prstGeom prst="rect">
                <a:avLst/>
              </a:prstGeom>
              <a:noFill/>
            </p:spPr>
            <p:txBody>
              <a:bodyPr wrap="square" rtlCol="0">
                <a:spAutoFit/>
              </a:bodyPr>
              <a:lstStyle/>
              <a:p>
                <a:pPr algn="ctr"/>
                <a:r>
                  <a:rPr lang="en-GB" sz="900"/>
                  <a:t>N/A</a:t>
                </a:r>
              </a:p>
            </p:txBody>
          </p:sp>
        </p:grpSp>
      </p:grpSp>
      <p:sp>
        <p:nvSpPr>
          <p:cNvPr id="67" name="TextBox 66">
            <a:extLst>
              <a:ext uri="{FF2B5EF4-FFF2-40B4-BE49-F238E27FC236}">
                <a16:creationId xmlns:a16="http://schemas.microsoft.com/office/drawing/2014/main" id="{DCB28D4A-825E-A8EF-E832-2CE2FD9747CA}"/>
              </a:ext>
            </a:extLst>
          </p:cNvPr>
          <p:cNvSpPr txBox="1"/>
          <p:nvPr/>
        </p:nvSpPr>
        <p:spPr>
          <a:xfrm>
            <a:off x="10012559" y="2110209"/>
            <a:ext cx="1731691" cy="1440000"/>
          </a:xfrm>
          <a:prstGeom prst="rect">
            <a:avLst/>
          </a:prstGeom>
          <a:noFill/>
        </p:spPr>
        <p:txBody>
          <a:bodyPr wrap="square" rtlCol="0">
            <a:spAutoFit/>
          </a:bodyPr>
          <a:lstStyle/>
          <a:p>
            <a:r>
              <a:rPr lang="en-GB" sz="1100" dirty="0">
                <a:solidFill>
                  <a:schemeClr val="bg1">
                    <a:lumMod val="50000"/>
                  </a:schemeClr>
                </a:solidFill>
              </a:rPr>
              <a:t>[enter text here]</a:t>
            </a:r>
          </a:p>
        </p:txBody>
      </p:sp>
    </p:spTree>
    <p:extLst>
      <p:ext uri="{BB962C8B-B14F-4D97-AF65-F5344CB8AC3E}">
        <p14:creationId xmlns:p14="http://schemas.microsoft.com/office/powerpoint/2010/main" val="361113117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AB346D59-4457-063E-6AA5-A64A4A431B1F}"/>
              </a:ext>
            </a:extLst>
          </p:cNvPr>
          <p:cNvSpPr>
            <a:spLocks noGrp="1"/>
          </p:cNvSpPr>
          <p:nvPr>
            <p:ph type="body" sz="quarter" idx="12"/>
          </p:nvPr>
        </p:nvSpPr>
        <p:spPr/>
        <p:txBody>
          <a:bodyPr/>
          <a:lstStyle/>
          <a:p>
            <a:r>
              <a:rPr lang="en-GB" sz="3200" dirty="0"/>
              <a:t>Content </a:t>
            </a:r>
          </a:p>
        </p:txBody>
      </p:sp>
      <p:graphicFrame>
        <p:nvGraphicFramePr>
          <p:cNvPr id="6" name="Table 5">
            <a:extLst>
              <a:ext uri="{FF2B5EF4-FFF2-40B4-BE49-F238E27FC236}">
                <a16:creationId xmlns:a16="http://schemas.microsoft.com/office/drawing/2014/main" id="{997DDAAC-2760-D973-FD37-EAE96123B1AF}"/>
              </a:ext>
            </a:extLst>
          </p:cNvPr>
          <p:cNvGraphicFramePr>
            <a:graphicFrameLocks noGrp="1"/>
          </p:cNvGraphicFramePr>
          <p:nvPr>
            <p:extLst>
              <p:ext uri="{D42A27DB-BD31-4B8C-83A1-F6EECF244321}">
                <p14:modId xmlns:p14="http://schemas.microsoft.com/office/powerpoint/2010/main" val="3053803326"/>
              </p:ext>
            </p:extLst>
          </p:nvPr>
        </p:nvGraphicFramePr>
        <p:xfrm>
          <a:off x="571500" y="1743009"/>
          <a:ext cx="10775373" cy="3244482"/>
        </p:xfrm>
        <a:graphic>
          <a:graphicData uri="http://schemas.openxmlformats.org/drawingml/2006/table">
            <a:tbl>
              <a:tblPr firstRow="1" bandRow="1">
                <a:tableStyleId>{5C22544A-7EE6-4342-B048-85BDC9FD1C3A}</a:tableStyleId>
              </a:tblPr>
              <a:tblGrid>
                <a:gridCol w="1770508">
                  <a:extLst>
                    <a:ext uri="{9D8B030D-6E8A-4147-A177-3AD203B41FA5}">
                      <a16:colId xmlns:a16="http://schemas.microsoft.com/office/drawing/2014/main" val="3492790388"/>
                    </a:ext>
                  </a:extLst>
                </a:gridCol>
                <a:gridCol w="7631843">
                  <a:extLst>
                    <a:ext uri="{9D8B030D-6E8A-4147-A177-3AD203B41FA5}">
                      <a16:colId xmlns:a16="http://schemas.microsoft.com/office/drawing/2014/main" val="759504101"/>
                    </a:ext>
                  </a:extLst>
                </a:gridCol>
                <a:gridCol w="1373022">
                  <a:extLst>
                    <a:ext uri="{9D8B030D-6E8A-4147-A177-3AD203B41FA5}">
                      <a16:colId xmlns:a16="http://schemas.microsoft.com/office/drawing/2014/main" val="2694746899"/>
                    </a:ext>
                  </a:extLst>
                </a:gridCol>
              </a:tblGrid>
              <a:tr h="514794">
                <a:tc>
                  <a:txBody>
                    <a:bodyPr/>
                    <a:lstStyle/>
                    <a:p>
                      <a:pPr marL="0" algn="l" defTabSz="914492" rtl="0" eaLnBrk="1" latinLnBrk="0" hangingPunct="1"/>
                      <a:r>
                        <a:rPr lang="en-GB" sz="1600" b="1" kern="1200" dirty="0">
                          <a:solidFill>
                            <a:schemeClr val="bg1"/>
                          </a:solidFill>
                          <a:latin typeface="Arial" panose="020B0604020202020204" pitchFamily="34" charset="0"/>
                          <a:ea typeface="+mn-ea"/>
                          <a:cs typeface="Arial" panose="020B0604020202020204" pitchFamily="34" charset="0"/>
                        </a:rPr>
                        <a:t>Section </a:t>
                      </a:r>
                    </a:p>
                  </a:txBody>
                  <a:tcPr marL="91416" marR="91416" marT="45708" marB="45708">
                    <a:solidFill>
                      <a:srgbClr val="0068B3"/>
                    </a:solidFill>
                  </a:tcPr>
                </a:tc>
                <a:tc>
                  <a:txBody>
                    <a:bodyPr/>
                    <a:lstStyle/>
                    <a:p>
                      <a:pPr marL="0" algn="l" defTabSz="914492" rtl="0" eaLnBrk="1" latinLnBrk="0" hangingPunct="1"/>
                      <a:r>
                        <a:rPr lang="en-GB" sz="1600" b="1" kern="1200" dirty="0">
                          <a:solidFill>
                            <a:schemeClr val="bg1"/>
                          </a:solidFill>
                          <a:latin typeface="Arial" panose="020B0604020202020204" pitchFamily="34" charset="0"/>
                          <a:cs typeface="Arial" panose="020B0604020202020204" pitchFamily="34" charset="0"/>
                        </a:rPr>
                        <a:t>Contents</a:t>
                      </a:r>
                      <a:endParaRPr lang="en-GB" sz="1600" b="1" kern="1200" dirty="0">
                        <a:solidFill>
                          <a:schemeClr val="bg1"/>
                        </a:solidFill>
                        <a:latin typeface="Arial" panose="020B0604020202020204" pitchFamily="34" charset="0"/>
                        <a:ea typeface="+mn-ea"/>
                        <a:cs typeface="Arial" panose="020B0604020202020204" pitchFamily="34" charset="0"/>
                      </a:endParaRPr>
                    </a:p>
                  </a:txBody>
                  <a:tcPr marL="91416" marR="91416" marT="45708" marB="45708">
                    <a:solidFill>
                      <a:srgbClr val="0068B3"/>
                    </a:solidFill>
                  </a:tcPr>
                </a:tc>
                <a:tc>
                  <a:txBody>
                    <a:bodyPr/>
                    <a:lstStyle/>
                    <a:p>
                      <a:pPr marL="0" algn="l" defTabSz="914492" rtl="0" eaLnBrk="1" latinLnBrk="0" hangingPunct="1"/>
                      <a:r>
                        <a:rPr lang="en-GB" sz="1600" b="1" kern="1200" dirty="0">
                          <a:solidFill>
                            <a:schemeClr val="bg1"/>
                          </a:solidFill>
                          <a:latin typeface="Arial" panose="020B0604020202020204" pitchFamily="34" charset="0"/>
                          <a:cs typeface="Arial" panose="020B0604020202020204" pitchFamily="34" charset="0"/>
                        </a:rPr>
                        <a:t>Page(s)</a:t>
                      </a:r>
                      <a:endParaRPr lang="en-GB" sz="1600" b="1" kern="1200" dirty="0">
                        <a:solidFill>
                          <a:schemeClr val="bg1"/>
                        </a:solidFill>
                        <a:latin typeface="Arial" panose="020B0604020202020204" pitchFamily="34" charset="0"/>
                        <a:ea typeface="+mn-ea"/>
                        <a:cs typeface="Arial" panose="020B0604020202020204" pitchFamily="34" charset="0"/>
                      </a:endParaRPr>
                    </a:p>
                  </a:txBody>
                  <a:tcPr marL="91416" marR="91416" marT="45708" marB="45708">
                    <a:solidFill>
                      <a:srgbClr val="0068B3"/>
                    </a:solidFill>
                  </a:tcPr>
                </a:tc>
                <a:extLst>
                  <a:ext uri="{0D108BD9-81ED-4DB2-BD59-A6C34878D82A}">
                    <a16:rowId xmlns:a16="http://schemas.microsoft.com/office/drawing/2014/main" val="3664977474"/>
                  </a:ext>
                </a:extLst>
              </a:tr>
              <a:tr h="514794">
                <a:tc>
                  <a:txBody>
                    <a:bodyPr/>
                    <a:lstStyle/>
                    <a:p>
                      <a:pPr marL="0" algn="l" defTabSz="914492" rtl="0" eaLnBrk="1" latinLnBrk="0" hangingPunct="1"/>
                      <a:r>
                        <a:rPr lang="en-GB" sz="1600" b="1" kern="1200" dirty="0">
                          <a:solidFill>
                            <a:schemeClr val="tx1"/>
                          </a:solidFill>
                          <a:latin typeface="Arial" panose="020B0604020202020204" pitchFamily="34" charset="0"/>
                          <a:ea typeface="+mn-ea"/>
                          <a:cs typeface="Arial" panose="020B0604020202020204" pitchFamily="34" charset="0"/>
                        </a:rPr>
                        <a:t>Section 1</a:t>
                      </a:r>
                    </a:p>
                  </a:txBody>
                  <a:tcPr marL="91416" marR="91416" marT="45708" marB="45708">
                    <a:solidFill>
                      <a:srgbClr val="0068B3">
                        <a:alpha val="15000"/>
                      </a:srgbClr>
                    </a:solidFill>
                  </a:tcPr>
                </a:tc>
                <a:tc>
                  <a:txBody>
                    <a:bodyPr/>
                    <a:lstStyle/>
                    <a:p>
                      <a:pPr marL="0" algn="l" defTabSz="914492" rtl="0" eaLnBrk="1" latinLnBrk="0" hangingPunct="1"/>
                      <a:r>
                        <a:rPr lang="en-GB" sz="1600" b="1" kern="1200" dirty="0">
                          <a:solidFill>
                            <a:schemeClr val="tx1"/>
                          </a:solidFill>
                          <a:latin typeface="Arial" panose="020B0604020202020204" pitchFamily="34" charset="0"/>
                          <a:cs typeface="Arial" panose="020B0604020202020204" pitchFamily="34" charset="0"/>
                        </a:rPr>
                        <a:t>How to use the skills assessment</a:t>
                      </a:r>
                      <a:endParaRPr lang="en-GB" sz="1600" b="1" kern="1200" dirty="0">
                        <a:solidFill>
                          <a:schemeClr val="tx1"/>
                        </a:solidFill>
                        <a:latin typeface="Arial" panose="020B0604020202020204" pitchFamily="34" charset="0"/>
                        <a:ea typeface="+mn-ea"/>
                        <a:cs typeface="Arial" panose="020B0604020202020204" pitchFamily="34" charset="0"/>
                      </a:endParaRPr>
                    </a:p>
                  </a:txBody>
                  <a:tcPr marL="91416" marR="91416" marT="45708" marB="45708">
                    <a:solidFill>
                      <a:srgbClr val="0068B3">
                        <a:alpha val="15000"/>
                      </a:srgbClr>
                    </a:solidFill>
                  </a:tcPr>
                </a:tc>
                <a:tc>
                  <a:txBody>
                    <a:bodyPr/>
                    <a:lstStyle/>
                    <a:p>
                      <a:pPr marL="0" algn="l" defTabSz="914492" rtl="0" eaLnBrk="1" latinLnBrk="0" hangingPunct="1"/>
                      <a:r>
                        <a:rPr lang="en-GB" sz="1600" b="1" kern="1200" dirty="0">
                          <a:solidFill>
                            <a:schemeClr val="tx1"/>
                          </a:solidFill>
                          <a:latin typeface="Arial" panose="020B0604020202020204" pitchFamily="34" charset="0"/>
                          <a:cs typeface="Arial" panose="020B0604020202020204" pitchFamily="34" charset="0"/>
                        </a:rPr>
                        <a:t>3 - 5</a:t>
                      </a:r>
                      <a:endParaRPr lang="en-GB" sz="1600" b="1" kern="1200" dirty="0">
                        <a:solidFill>
                          <a:schemeClr val="tx1"/>
                        </a:solidFill>
                        <a:latin typeface="Arial" panose="020B0604020202020204" pitchFamily="34" charset="0"/>
                        <a:ea typeface="+mn-ea"/>
                        <a:cs typeface="Arial" panose="020B0604020202020204" pitchFamily="34" charset="0"/>
                      </a:endParaRPr>
                    </a:p>
                  </a:txBody>
                  <a:tcPr marL="91416" marR="91416" marT="45708" marB="45708">
                    <a:solidFill>
                      <a:srgbClr val="0068B3">
                        <a:alpha val="15000"/>
                      </a:srgbClr>
                    </a:solidFill>
                  </a:tcPr>
                </a:tc>
                <a:extLst>
                  <a:ext uri="{0D108BD9-81ED-4DB2-BD59-A6C34878D82A}">
                    <a16:rowId xmlns:a16="http://schemas.microsoft.com/office/drawing/2014/main" val="3578488571"/>
                  </a:ext>
                </a:extLst>
              </a:tr>
              <a:tr h="514794">
                <a:tc rowSpan="4">
                  <a:txBody>
                    <a:bodyPr/>
                    <a:lstStyle/>
                    <a:p>
                      <a:pPr marL="0" algn="l" defTabSz="914492" rtl="0" eaLnBrk="1" latinLnBrk="0" hangingPunct="1"/>
                      <a:r>
                        <a:rPr lang="en-GB" sz="1600" b="1" kern="1200" dirty="0">
                          <a:solidFill>
                            <a:schemeClr val="tx1"/>
                          </a:solidFill>
                          <a:latin typeface="Arial" panose="020B0604020202020204" pitchFamily="34" charset="0"/>
                          <a:cs typeface="Arial" panose="020B0604020202020204" pitchFamily="34" charset="0"/>
                        </a:rPr>
                        <a:t>Section 2</a:t>
                      </a:r>
                    </a:p>
                  </a:txBody>
                  <a:tcPr marL="91416" marR="91416" marT="45708" marB="45708">
                    <a:solidFill>
                      <a:srgbClr val="CACACA">
                        <a:alpha val="30000"/>
                      </a:srgbClr>
                    </a:solidFill>
                  </a:tcPr>
                </a:tc>
                <a:tc>
                  <a:txBody>
                    <a:bodyPr/>
                    <a:lstStyle/>
                    <a:p>
                      <a:pPr marL="0" algn="l" rtl="0" eaLnBrk="1" latinLnBrk="0" hangingPunct="1"/>
                      <a:r>
                        <a:rPr lang="en-GB" sz="1600" b="1" kern="1200" dirty="0">
                          <a:solidFill>
                            <a:schemeClr val="tx1"/>
                          </a:solidFill>
                          <a:latin typeface="Arial" panose="020B0604020202020204" pitchFamily="34" charset="0"/>
                          <a:cs typeface="Arial" panose="020B0604020202020204" pitchFamily="34" charset="0"/>
                        </a:rPr>
                        <a:t>Introduction to Activity Co-ordinator role</a:t>
                      </a:r>
                    </a:p>
                  </a:txBody>
                  <a:tcPr marL="91416" marR="91416" marT="45708" marB="45708">
                    <a:solidFill>
                      <a:srgbClr val="CACACA">
                        <a:alpha val="30000"/>
                      </a:srgbClr>
                    </a:solidFill>
                  </a:tcPr>
                </a:tc>
                <a:tc>
                  <a:txBody>
                    <a:bodyPr/>
                    <a:lstStyle/>
                    <a:p>
                      <a:pPr marL="0" algn="l" defTabSz="914492" rtl="0" eaLnBrk="1" latinLnBrk="0" hangingPunct="1"/>
                      <a:r>
                        <a:rPr lang="en-GB" sz="1600" b="1" kern="1200" dirty="0">
                          <a:solidFill>
                            <a:schemeClr val="tx1"/>
                          </a:solidFill>
                          <a:latin typeface="Arial" panose="020B0604020202020204" pitchFamily="34" charset="0"/>
                          <a:ea typeface="+mn-ea"/>
                          <a:cs typeface="Arial" panose="020B0604020202020204" pitchFamily="34" charset="0"/>
                        </a:rPr>
                        <a:t>6</a:t>
                      </a:r>
                    </a:p>
                  </a:txBody>
                  <a:tcPr marL="91416" marR="91416" marT="45708" marB="45708">
                    <a:solidFill>
                      <a:srgbClr val="CACACA">
                        <a:alpha val="30000"/>
                      </a:srgbClr>
                    </a:solidFill>
                  </a:tcPr>
                </a:tc>
                <a:extLst>
                  <a:ext uri="{0D108BD9-81ED-4DB2-BD59-A6C34878D82A}">
                    <a16:rowId xmlns:a16="http://schemas.microsoft.com/office/drawing/2014/main" val="2367926447"/>
                  </a:ext>
                </a:extLst>
              </a:tr>
              <a:tr h="514794">
                <a:tc vMerge="1">
                  <a:txBody>
                    <a:bodyPr/>
                    <a:lstStyle/>
                    <a:p>
                      <a:endParaRPr lang="en-GB" sz="1800">
                        <a:solidFill>
                          <a:schemeClr val="tx1"/>
                        </a:solidFill>
                      </a:endParaRPr>
                    </a:p>
                  </a:txBody>
                  <a:tcPr marL="91416" marR="91416" marT="45708" marB="45708"/>
                </a:tc>
                <a:tc>
                  <a:txBody>
                    <a:bodyPr/>
                    <a:lstStyle/>
                    <a:p>
                      <a:r>
                        <a:rPr lang="en-GB" sz="1600" dirty="0">
                          <a:solidFill>
                            <a:schemeClr val="tx1"/>
                          </a:solidFill>
                          <a:latin typeface="Arial" panose="020B0604020202020204" pitchFamily="34" charset="0"/>
                          <a:cs typeface="Arial" panose="020B0604020202020204" pitchFamily="34" charset="0"/>
                        </a:rPr>
                        <a:t>Caroline’s story – </a:t>
                      </a:r>
                      <a:r>
                        <a:rPr lang="en-GB" sz="1600" b="0" kern="1200" dirty="0">
                          <a:solidFill>
                            <a:schemeClr val="tx1"/>
                          </a:solidFill>
                          <a:latin typeface="Arial" panose="020B0604020202020204" pitchFamily="34" charset="0"/>
                          <a:cs typeface="Arial" panose="020B0604020202020204" pitchFamily="34" charset="0"/>
                        </a:rPr>
                        <a:t>Activity Co-ordinator </a:t>
                      </a:r>
                      <a:endParaRPr lang="en-GB" sz="1600" b="0" dirty="0">
                        <a:solidFill>
                          <a:schemeClr val="tx1"/>
                        </a:solidFill>
                        <a:latin typeface="Arial" panose="020B0604020202020204" pitchFamily="34" charset="0"/>
                        <a:cs typeface="Arial" panose="020B0604020202020204" pitchFamily="34" charset="0"/>
                      </a:endParaRPr>
                    </a:p>
                  </a:txBody>
                  <a:tcPr marL="91416" marR="91416" marT="45708" marB="45708">
                    <a:solidFill>
                      <a:srgbClr val="CACACA">
                        <a:alpha val="30000"/>
                      </a:srgbClr>
                    </a:solidFill>
                  </a:tcPr>
                </a:tc>
                <a:tc>
                  <a:txBody>
                    <a:bodyPr/>
                    <a:lstStyle/>
                    <a:p>
                      <a:r>
                        <a:rPr lang="en-GB" sz="1600" dirty="0">
                          <a:solidFill>
                            <a:schemeClr val="tx1"/>
                          </a:solidFill>
                          <a:latin typeface="Arial" panose="020B0604020202020204" pitchFamily="34" charset="0"/>
                          <a:cs typeface="Arial" panose="020B0604020202020204" pitchFamily="34" charset="0"/>
                        </a:rPr>
                        <a:t>7 - 8</a:t>
                      </a:r>
                    </a:p>
                  </a:txBody>
                  <a:tcPr marL="91416" marR="91416" marT="45708" marB="45708">
                    <a:solidFill>
                      <a:srgbClr val="CACACA">
                        <a:alpha val="30000"/>
                      </a:srgbClr>
                    </a:solidFill>
                  </a:tcPr>
                </a:tc>
                <a:extLst>
                  <a:ext uri="{0D108BD9-81ED-4DB2-BD59-A6C34878D82A}">
                    <a16:rowId xmlns:a16="http://schemas.microsoft.com/office/drawing/2014/main" val="1287869800"/>
                  </a:ext>
                </a:extLst>
              </a:tr>
              <a:tr h="514794">
                <a:tc vMerge="1">
                  <a:txBody>
                    <a:bodyPr/>
                    <a:lstStyle/>
                    <a:p>
                      <a:endParaRPr lang="en-GB" sz="1800">
                        <a:solidFill>
                          <a:schemeClr val="tx1"/>
                        </a:solidFill>
                      </a:endParaRPr>
                    </a:p>
                  </a:txBody>
                  <a:tcPr marL="91416" marR="91416" marT="45708" marB="45708"/>
                </a:tc>
                <a:tc>
                  <a:txBody>
                    <a:bodyPr/>
                    <a:lstStyle/>
                    <a:p>
                      <a:r>
                        <a:rPr lang="en-GB" sz="1600" dirty="0">
                          <a:solidFill>
                            <a:schemeClr val="tx1"/>
                          </a:solidFill>
                          <a:latin typeface="Arial" panose="020B0604020202020204" pitchFamily="34" charset="0"/>
                          <a:cs typeface="Arial" panose="020B0604020202020204" pitchFamily="34" charset="0"/>
                        </a:rPr>
                        <a:t>Suraj’s story - </a:t>
                      </a:r>
                      <a:r>
                        <a:rPr lang="en-GB" sz="1600" b="0" kern="1200" dirty="0">
                          <a:solidFill>
                            <a:schemeClr val="tx1"/>
                          </a:solidFill>
                          <a:latin typeface="Arial" panose="020B0604020202020204" pitchFamily="34" charset="0"/>
                          <a:cs typeface="Arial" panose="020B0604020202020204" pitchFamily="34" charset="0"/>
                        </a:rPr>
                        <a:t>Activity Co-ordinator </a:t>
                      </a:r>
                      <a:endParaRPr lang="en-GB" sz="1600" dirty="0">
                        <a:solidFill>
                          <a:schemeClr val="tx1"/>
                        </a:solidFill>
                        <a:latin typeface="Arial" panose="020B0604020202020204" pitchFamily="34" charset="0"/>
                        <a:cs typeface="Arial" panose="020B0604020202020204" pitchFamily="34" charset="0"/>
                      </a:endParaRPr>
                    </a:p>
                  </a:txBody>
                  <a:tcPr marL="91416" marR="91416" marT="45708" marB="45708">
                    <a:solidFill>
                      <a:srgbClr val="CACACA">
                        <a:alpha val="30000"/>
                      </a:srgbClr>
                    </a:solidFill>
                  </a:tcPr>
                </a:tc>
                <a:tc>
                  <a:txBody>
                    <a:bodyPr/>
                    <a:lstStyle/>
                    <a:p>
                      <a:r>
                        <a:rPr lang="en-GB" sz="1600" dirty="0">
                          <a:solidFill>
                            <a:schemeClr val="tx1"/>
                          </a:solidFill>
                          <a:latin typeface="Arial" panose="020B0604020202020204" pitchFamily="34" charset="0"/>
                          <a:cs typeface="Arial" panose="020B0604020202020204" pitchFamily="34" charset="0"/>
                        </a:rPr>
                        <a:t>9 - 10</a:t>
                      </a:r>
                    </a:p>
                  </a:txBody>
                  <a:tcPr marL="91416" marR="91416" marT="45708" marB="45708">
                    <a:solidFill>
                      <a:srgbClr val="CACACA">
                        <a:alpha val="30000"/>
                      </a:srgbClr>
                    </a:solidFill>
                  </a:tcPr>
                </a:tc>
                <a:extLst>
                  <a:ext uri="{0D108BD9-81ED-4DB2-BD59-A6C34878D82A}">
                    <a16:rowId xmlns:a16="http://schemas.microsoft.com/office/drawing/2014/main" val="2734939950"/>
                  </a:ext>
                </a:extLst>
              </a:tr>
              <a:tr h="257397">
                <a:tc vMerge="1">
                  <a:txBody>
                    <a:bodyPr/>
                    <a:lstStyle/>
                    <a:p>
                      <a:pPr marL="0" algn="l" defTabSz="914492" rtl="0" eaLnBrk="1" latinLnBrk="0" hangingPunct="1"/>
                      <a:endParaRPr lang="en-GB" sz="1600" b="1" kern="1200" dirty="0">
                        <a:solidFill>
                          <a:schemeClr val="tx1"/>
                        </a:solidFill>
                        <a:latin typeface="Arial" panose="020B0604020202020204" pitchFamily="34" charset="0"/>
                        <a:ea typeface="+mn-ea"/>
                        <a:cs typeface="Arial" panose="020B0604020202020204" pitchFamily="34" charset="0"/>
                      </a:endParaRPr>
                    </a:p>
                  </a:txBody>
                  <a:tcPr marL="91416" marR="91416" marT="45708" marB="45708">
                    <a:solidFill>
                      <a:srgbClr val="0068B3">
                        <a:alpha val="15000"/>
                      </a:srgbClr>
                    </a:solidFill>
                  </a:tcPr>
                </a:tc>
                <a:tc>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en-GB" sz="1600" dirty="0">
                          <a:solidFill>
                            <a:schemeClr val="tx1"/>
                          </a:solidFill>
                          <a:latin typeface="Arial" panose="020B0604020202020204" pitchFamily="34" charset="0"/>
                          <a:cs typeface="Arial" panose="020B0604020202020204" pitchFamily="34" charset="0"/>
                        </a:rPr>
                        <a:t>Care Workforce Pathway Activity Co-ordinator framework</a:t>
                      </a:r>
                    </a:p>
                  </a:txBody>
                  <a:tcPr marL="91416" marR="91416" marT="45708" marB="45708">
                    <a:solidFill>
                      <a:schemeClr val="bg1">
                        <a:lumMod val="65000"/>
                        <a:alpha val="15000"/>
                      </a:schemeClr>
                    </a:solidFill>
                  </a:tcPr>
                </a:tc>
                <a:tc>
                  <a:txBody>
                    <a:bodyPr/>
                    <a:lstStyle/>
                    <a:p>
                      <a:pPr marL="0" algn="l" defTabSz="914492" rtl="0" eaLnBrk="1" latinLnBrk="0" hangingPunct="1"/>
                      <a:r>
                        <a:rPr lang="en-GB" sz="1600" b="1" kern="1200" dirty="0">
                          <a:solidFill>
                            <a:schemeClr val="tx1"/>
                          </a:solidFill>
                          <a:latin typeface="Arial" panose="020B0604020202020204" pitchFamily="34" charset="0"/>
                          <a:ea typeface="+mn-ea"/>
                          <a:cs typeface="Arial" panose="020B0604020202020204" pitchFamily="34" charset="0"/>
                        </a:rPr>
                        <a:t>11</a:t>
                      </a:r>
                    </a:p>
                  </a:txBody>
                  <a:tcPr marL="91416" marR="91416" marT="45708" marB="45708">
                    <a:solidFill>
                      <a:schemeClr val="bg1">
                        <a:lumMod val="65000"/>
                        <a:alpha val="15000"/>
                      </a:schemeClr>
                    </a:solidFill>
                  </a:tcPr>
                </a:tc>
                <a:extLst>
                  <a:ext uri="{0D108BD9-81ED-4DB2-BD59-A6C34878D82A}">
                    <a16:rowId xmlns:a16="http://schemas.microsoft.com/office/drawing/2014/main" val="1906645229"/>
                  </a:ext>
                </a:extLst>
              </a:tr>
              <a:tr h="257397">
                <a:tc>
                  <a:txBody>
                    <a:bodyPr/>
                    <a:lstStyle/>
                    <a:p>
                      <a:pPr marL="0" marR="0" lvl="0" indent="0" algn="l" defTabSz="914492" rtl="0" eaLnBrk="1" fontAlgn="auto" latinLnBrk="0" hangingPunct="1">
                        <a:lnSpc>
                          <a:spcPct val="100000"/>
                        </a:lnSpc>
                        <a:spcBef>
                          <a:spcPts val="0"/>
                        </a:spcBef>
                        <a:spcAft>
                          <a:spcPts val="0"/>
                        </a:spcAft>
                        <a:buClrTx/>
                        <a:buSzTx/>
                        <a:buFontTx/>
                        <a:buNone/>
                        <a:tabLst/>
                        <a:defRPr/>
                      </a:pPr>
                      <a:r>
                        <a:rPr lang="en-GB" sz="1600" b="1" kern="1200" dirty="0">
                          <a:solidFill>
                            <a:schemeClr val="tx1"/>
                          </a:solidFill>
                          <a:latin typeface="Arial" panose="020B0604020202020204" pitchFamily="34" charset="0"/>
                          <a:ea typeface="+mn-ea"/>
                          <a:cs typeface="Arial" panose="020B0604020202020204" pitchFamily="34" charset="0"/>
                        </a:rPr>
                        <a:t>Section 3:</a:t>
                      </a:r>
                    </a:p>
                  </a:txBody>
                  <a:tcPr marL="91416" marR="91416" marT="45708" marB="45708">
                    <a:solidFill>
                      <a:srgbClr val="0068B3">
                        <a:alpha val="15000"/>
                      </a:srgbClr>
                    </a:solidFill>
                  </a:tcPr>
                </a:tc>
                <a:tc>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en-GB" sz="1600" b="1" i="0" u="none" strike="noStrike" kern="1200" baseline="0" noProof="0" dirty="0">
                          <a:solidFill>
                            <a:srgbClr val="000000"/>
                          </a:solidFill>
                          <a:latin typeface="Arial" panose="020B0604020202020204" pitchFamily="34" charset="0"/>
                          <a:cs typeface="Arial" panose="020B0604020202020204" pitchFamily="34" charset="0"/>
                        </a:rPr>
                        <a:t>Activity Co-ordinator </a:t>
                      </a:r>
                      <a:r>
                        <a:rPr lang="en-GB" sz="1600" b="1" kern="1200" dirty="0">
                          <a:solidFill>
                            <a:schemeClr val="tx1"/>
                          </a:solidFill>
                          <a:latin typeface="Arial" panose="020B0604020202020204" pitchFamily="34" charset="0"/>
                          <a:cs typeface="Arial" panose="020B0604020202020204" pitchFamily="34" charset="0"/>
                        </a:rPr>
                        <a:t>self-assessment</a:t>
                      </a:r>
                      <a:endParaRPr lang="en-GB" sz="1600" b="1" kern="1200" dirty="0">
                        <a:solidFill>
                          <a:schemeClr val="tx1"/>
                        </a:solidFill>
                        <a:latin typeface="Arial" panose="020B0604020202020204" pitchFamily="34" charset="0"/>
                        <a:ea typeface="+mn-ea"/>
                        <a:cs typeface="Arial" panose="020B0604020202020204" pitchFamily="34" charset="0"/>
                      </a:endParaRPr>
                    </a:p>
                  </a:txBody>
                  <a:tcPr marL="91416" marR="91416" marT="45708" marB="45708">
                    <a:solidFill>
                      <a:srgbClr val="0068B3">
                        <a:alpha val="15000"/>
                      </a:srgbClr>
                    </a:solidFill>
                  </a:tcPr>
                </a:tc>
                <a:tc>
                  <a:txBody>
                    <a:bodyPr/>
                    <a:lstStyle/>
                    <a:p>
                      <a:pPr marL="0" marR="0" lvl="0" indent="0" algn="l" defTabSz="914492" rtl="0" eaLnBrk="1" fontAlgn="auto" latinLnBrk="0" hangingPunct="1">
                        <a:lnSpc>
                          <a:spcPct val="100000"/>
                        </a:lnSpc>
                        <a:spcBef>
                          <a:spcPts val="0"/>
                        </a:spcBef>
                        <a:spcAft>
                          <a:spcPts val="0"/>
                        </a:spcAft>
                        <a:buClrTx/>
                        <a:buSzTx/>
                        <a:buFontTx/>
                        <a:buNone/>
                        <a:tabLst/>
                        <a:defRPr/>
                      </a:pPr>
                      <a:r>
                        <a:rPr lang="en-GB" sz="1600" b="1" kern="1200" dirty="0">
                          <a:solidFill>
                            <a:schemeClr val="tx1"/>
                          </a:solidFill>
                          <a:latin typeface="Arial" panose="020B0604020202020204" pitchFamily="34" charset="0"/>
                          <a:ea typeface="+mn-ea"/>
                          <a:cs typeface="Arial" panose="020B0604020202020204" pitchFamily="34" charset="0"/>
                        </a:rPr>
                        <a:t>12 - 22</a:t>
                      </a:r>
                    </a:p>
                  </a:txBody>
                  <a:tcPr marL="91416" marR="91416" marT="45708" marB="45708">
                    <a:solidFill>
                      <a:srgbClr val="0068B3">
                        <a:alpha val="15000"/>
                      </a:srgbClr>
                    </a:solidFill>
                  </a:tcPr>
                </a:tc>
                <a:extLst>
                  <a:ext uri="{0D108BD9-81ED-4DB2-BD59-A6C34878D82A}">
                    <a16:rowId xmlns:a16="http://schemas.microsoft.com/office/drawing/2014/main" val="587401419"/>
                  </a:ext>
                </a:extLst>
              </a:tr>
            </a:tbl>
          </a:graphicData>
        </a:graphic>
      </p:graphicFrame>
    </p:spTree>
    <p:extLst>
      <p:ext uri="{BB962C8B-B14F-4D97-AF65-F5344CB8AC3E}">
        <p14:creationId xmlns:p14="http://schemas.microsoft.com/office/powerpoint/2010/main" val="55956936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35B871-7703-6C6E-ED08-FBB23B1D0B68}"/>
            </a:ext>
          </a:extLst>
        </p:cNvPr>
        <p:cNvGrpSpPr/>
        <p:nvPr/>
      </p:nvGrpSpPr>
      <p:grpSpPr>
        <a:xfrm>
          <a:off x="0" y="0"/>
          <a:ext cx="0" cy="0"/>
          <a:chOff x="0" y="0"/>
          <a:chExt cx="0" cy="0"/>
        </a:xfrm>
      </p:grpSpPr>
      <p:graphicFrame>
        <p:nvGraphicFramePr>
          <p:cNvPr id="3" name="Table 2">
            <a:extLst>
              <a:ext uri="{FF2B5EF4-FFF2-40B4-BE49-F238E27FC236}">
                <a16:creationId xmlns:a16="http://schemas.microsoft.com/office/drawing/2014/main" id="{1BFEAF92-46AD-0A2B-9629-72D4A0CCE6C6}"/>
              </a:ext>
            </a:extLst>
          </p:cNvPr>
          <p:cNvGraphicFramePr>
            <a:graphicFrameLocks/>
          </p:cNvGraphicFramePr>
          <p:nvPr>
            <p:extLst>
              <p:ext uri="{D42A27DB-BD31-4B8C-83A1-F6EECF244321}">
                <p14:modId xmlns:p14="http://schemas.microsoft.com/office/powerpoint/2010/main" val="4274628346"/>
              </p:ext>
            </p:extLst>
          </p:nvPr>
        </p:nvGraphicFramePr>
        <p:xfrm>
          <a:off x="192114" y="1078086"/>
          <a:ext cx="11430086" cy="5486400"/>
        </p:xfrm>
        <a:graphic>
          <a:graphicData uri="http://schemas.openxmlformats.org/drawingml/2006/table">
            <a:tbl>
              <a:tblPr firstRow="1" bandRow="1">
                <a:tableStyleId>{2D5ABB26-0587-4C30-8999-92F81FD0307C}</a:tableStyleId>
              </a:tblPr>
              <a:tblGrid>
                <a:gridCol w="1365360">
                  <a:extLst>
                    <a:ext uri="{9D8B030D-6E8A-4147-A177-3AD203B41FA5}">
                      <a16:colId xmlns:a16="http://schemas.microsoft.com/office/drawing/2014/main" val="3254862737"/>
                    </a:ext>
                  </a:extLst>
                </a:gridCol>
                <a:gridCol w="4127752">
                  <a:extLst>
                    <a:ext uri="{9D8B030D-6E8A-4147-A177-3AD203B41FA5}">
                      <a16:colId xmlns:a16="http://schemas.microsoft.com/office/drawing/2014/main" val="3537765484"/>
                    </a:ext>
                  </a:extLst>
                </a:gridCol>
                <a:gridCol w="506806">
                  <a:extLst>
                    <a:ext uri="{9D8B030D-6E8A-4147-A177-3AD203B41FA5}">
                      <a16:colId xmlns:a16="http://schemas.microsoft.com/office/drawing/2014/main" val="3438896397"/>
                    </a:ext>
                  </a:extLst>
                </a:gridCol>
                <a:gridCol w="3445955">
                  <a:extLst>
                    <a:ext uri="{9D8B030D-6E8A-4147-A177-3AD203B41FA5}">
                      <a16:colId xmlns:a16="http://schemas.microsoft.com/office/drawing/2014/main" val="2338770642"/>
                    </a:ext>
                  </a:extLst>
                </a:gridCol>
                <a:gridCol w="1984213">
                  <a:extLst>
                    <a:ext uri="{9D8B030D-6E8A-4147-A177-3AD203B41FA5}">
                      <a16:colId xmlns:a16="http://schemas.microsoft.com/office/drawing/2014/main" val="3715099055"/>
                    </a:ext>
                  </a:extLst>
                </a:gridCol>
              </a:tblGrid>
              <a:tr h="611852">
                <a:tc>
                  <a:txBody>
                    <a:bodyPr/>
                    <a:lstStyle/>
                    <a:p>
                      <a:endParaRPr lang="en-GB" sz="1200" b="1" dirty="0">
                        <a:solidFill>
                          <a:srgbClr val="0068B3"/>
                        </a:solidFill>
                        <a:latin typeface="Arial" panose="020B0604020202020204" pitchFamily="34" charset="0"/>
                        <a:cs typeface="Arial" panose="020B0604020202020204" pitchFamily="34" charset="0"/>
                      </a:endParaRPr>
                    </a:p>
                    <a:p>
                      <a:r>
                        <a:rPr lang="en-GB" sz="1200" b="1" dirty="0">
                          <a:solidFill>
                            <a:srgbClr val="0068B3"/>
                          </a:solidFill>
                          <a:latin typeface="Arial" panose="020B0604020202020204" pitchFamily="34" charset="0"/>
                          <a:cs typeface="Arial" panose="020B0604020202020204" pitchFamily="34" charset="0"/>
                        </a:rPr>
                        <a:t>Knowledge or skill</a:t>
                      </a:r>
                    </a:p>
                  </a:txBody>
                  <a:tcPr>
                    <a:lnB w="12700" cap="flat" cmpd="sng" algn="ctr">
                      <a:solidFill>
                        <a:schemeClr val="tx1"/>
                      </a:solidFill>
                      <a:prstDash val="solid"/>
                      <a:round/>
                      <a:headEnd type="none" w="med" len="med"/>
                      <a:tailEnd type="none" w="med" len="med"/>
                    </a:lnB>
                  </a:tcPr>
                </a:tc>
                <a:tc>
                  <a:txBody>
                    <a:bodyPr/>
                    <a:lstStyle/>
                    <a:p>
                      <a:r>
                        <a:rPr lang="en-GB" sz="1200" b="1" dirty="0">
                          <a:solidFill>
                            <a:srgbClr val="0068B3"/>
                          </a:solidFill>
                          <a:latin typeface="Arial" panose="020B0604020202020204" pitchFamily="34" charset="0"/>
                          <a:cs typeface="Arial" panose="020B0604020202020204" pitchFamily="34" charset="0"/>
                        </a:rPr>
                        <a:t>           </a:t>
                      </a:r>
                    </a:p>
                    <a:p>
                      <a:r>
                        <a:rPr lang="en-GB" sz="1200" b="1" dirty="0">
                          <a:solidFill>
                            <a:srgbClr val="0068B3"/>
                          </a:solidFill>
                          <a:latin typeface="Arial" panose="020B0604020202020204" pitchFamily="34" charset="0"/>
                          <a:cs typeface="Arial" panose="020B0604020202020204" pitchFamily="34" charset="0"/>
                        </a:rPr>
                        <a:t>          Detail</a:t>
                      </a:r>
                    </a:p>
                  </a:txBody>
                  <a:tcPr>
                    <a:lnB w="12700" cap="flat" cmpd="sng" algn="ctr">
                      <a:solidFill>
                        <a:schemeClr val="tx1"/>
                      </a:solidFill>
                      <a:prstDash val="solid"/>
                      <a:round/>
                      <a:headEnd type="none" w="med" len="med"/>
                      <a:tailEnd type="none" w="med" len="med"/>
                    </a:lnB>
                  </a:tcPr>
                </a:tc>
                <a:tc>
                  <a:txBody>
                    <a:bodyPr/>
                    <a:lstStyle/>
                    <a:p>
                      <a:endParaRPr lang="en-GB" sz="1200" b="1" dirty="0">
                        <a:solidFill>
                          <a:srgbClr val="0068B3"/>
                        </a:solidFill>
                        <a:latin typeface="Arial" panose="020B0604020202020204" pitchFamily="34" charset="0"/>
                        <a:cs typeface="Arial" panose="020B0604020202020204" pitchFamily="34" charset="0"/>
                      </a:endParaRPr>
                    </a:p>
                  </a:txBody>
                  <a:tcPr>
                    <a:lnB w="12700" cap="flat" cmpd="sng" algn="ctr">
                      <a:solidFill>
                        <a:schemeClr val="tx1"/>
                      </a:solidFill>
                      <a:prstDash val="solid"/>
                      <a:round/>
                      <a:headEnd type="none" w="med" len="med"/>
                      <a:tailEnd type="none" w="med" len="med"/>
                    </a:lnB>
                  </a:tcPr>
                </a:tc>
                <a:tc>
                  <a:txBody>
                    <a:bodyPr/>
                    <a:lstStyle/>
                    <a:p>
                      <a:endParaRPr lang="en-GB" sz="1200" b="1" dirty="0">
                        <a:solidFill>
                          <a:srgbClr val="0068B3"/>
                        </a:solidFill>
                        <a:latin typeface="Arial" panose="020B0604020202020204" pitchFamily="34" charset="0"/>
                        <a:cs typeface="Arial" panose="020B0604020202020204" pitchFamily="34" charset="0"/>
                      </a:endParaRPr>
                    </a:p>
                    <a:p>
                      <a:r>
                        <a:rPr lang="en-GB" sz="1200" b="1" dirty="0">
                          <a:solidFill>
                            <a:srgbClr val="0068B3"/>
                          </a:solidFill>
                          <a:latin typeface="Arial" panose="020B0604020202020204" pitchFamily="34" charset="0"/>
                          <a:cs typeface="Arial" panose="020B0604020202020204" pitchFamily="34" charset="0"/>
                        </a:rPr>
                        <a:t>Stages of skills development </a:t>
                      </a:r>
                    </a:p>
                  </a:txBody>
                  <a:tcPr>
                    <a:lnB w="12700" cap="flat" cmpd="sng" algn="ctr">
                      <a:solidFill>
                        <a:schemeClr val="tx1"/>
                      </a:solidFill>
                      <a:prstDash val="solid"/>
                      <a:round/>
                      <a:headEnd type="none" w="med" len="med"/>
                      <a:tailEnd type="none" w="med" len="med"/>
                    </a:lnB>
                  </a:tcPr>
                </a:tc>
                <a:tc>
                  <a:txBody>
                    <a:bodyPr/>
                    <a:lstStyle/>
                    <a:p>
                      <a:endParaRPr lang="en-GB" sz="1200" b="1" dirty="0">
                        <a:solidFill>
                          <a:srgbClr val="0068B3"/>
                        </a:solidFill>
                        <a:latin typeface="Arial" panose="020B0604020202020204" pitchFamily="34" charset="0"/>
                        <a:cs typeface="Arial" panose="020B0604020202020204" pitchFamily="34" charset="0"/>
                      </a:endParaRPr>
                    </a:p>
                    <a:p>
                      <a:r>
                        <a:rPr lang="en-GB" sz="1200" b="1" dirty="0">
                          <a:solidFill>
                            <a:srgbClr val="0068B3"/>
                          </a:solidFill>
                          <a:latin typeface="Arial" panose="020B0604020202020204" pitchFamily="34" charset="0"/>
                          <a:cs typeface="Arial" panose="020B0604020202020204" pitchFamily="34" charset="0"/>
                        </a:rPr>
                        <a:t>Notes</a:t>
                      </a:r>
                    </a:p>
                  </a:txBody>
                  <a:tcP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72728271"/>
                  </a:ext>
                </a:extLst>
              </a:tr>
              <a:tr h="996787">
                <a:tc>
                  <a:txBody>
                    <a:bodyPr/>
                    <a:lstStyle/>
                    <a:p>
                      <a:pPr marL="0" marR="0" lvl="0"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r>
                        <a:rPr kumimoji="0" lang="en-GB" sz="12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Support team participation in activity provision</a:t>
                      </a: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715963" marR="0" lvl="0" indent="-265113"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05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Understand how your colleagues can support with the provision of activities </a:t>
                      </a:r>
                    </a:p>
                    <a:p>
                      <a:pPr marL="715963" marR="0" lvl="0" indent="-265113"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05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Understand how to engage your colleagues so they can support in activity provision</a:t>
                      </a:r>
                    </a:p>
                    <a:p>
                      <a:pPr marL="715963" marR="0" lvl="0" indent="-265113"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05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Be able to contribute to activity led approaches in your wider team within your setting</a:t>
                      </a: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285750" indent="-285750">
                        <a:buFont typeface="Arial" panose="020B0604020202020204" pitchFamily="34" charset="0"/>
                        <a:buChar char="•"/>
                      </a:pPr>
                      <a:endParaRPr lang="en-GB" sz="1000" b="0" i="0" kern="1200" dirty="0">
                        <a:solidFill>
                          <a:schemeClr val="tx1"/>
                        </a:solidFill>
                        <a:effectLst/>
                        <a:latin typeface="+mn-lt"/>
                        <a:ea typeface="+mn-ea"/>
                        <a:cs typeface="+mn-cs"/>
                      </a:endParaRP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285750" indent="-285750">
                        <a:buFont typeface="Arial" panose="020B0604020202020204" pitchFamily="34" charset="0"/>
                        <a:buChar char="•"/>
                      </a:pPr>
                      <a:endParaRPr lang="en-GB" sz="1600" b="0" i="0" kern="1200" dirty="0">
                        <a:solidFill>
                          <a:schemeClr val="tx1"/>
                        </a:solidFill>
                        <a:effectLst/>
                        <a:latin typeface="+mn-lt"/>
                        <a:ea typeface="+mn-ea"/>
                        <a:cs typeface="+mn-cs"/>
                      </a:endParaRP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indent="0">
                        <a:buFont typeface="Arial" panose="020B0604020202020204" pitchFamily="34" charset="0"/>
                        <a:buNone/>
                      </a:pPr>
                      <a:endParaRPr lang="en-GB" sz="1050" b="0" i="0" kern="1200" dirty="0">
                        <a:solidFill>
                          <a:schemeClr val="bg2">
                            <a:lumMod val="50000"/>
                          </a:schemeClr>
                        </a:solidFill>
                        <a:effectLst/>
                        <a:latin typeface="+mn-lt"/>
                        <a:ea typeface="+mn-ea"/>
                        <a:cs typeface="+mn-cs"/>
                      </a:endParaRP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189931166"/>
                  </a:ext>
                </a:extLst>
              </a:tr>
              <a:tr h="996787">
                <a:tc>
                  <a:txBody>
                    <a:bodyPr/>
                    <a:lstStyle/>
                    <a:p>
                      <a:pPr marL="0" marR="0" lvl="0" indent="0" algn="l" defTabSz="914218" rtl="0" eaLnBrk="1" fontAlgn="auto" latinLnBrk="0" hangingPunct="1">
                        <a:lnSpc>
                          <a:spcPct val="100000"/>
                        </a:lnSpc>
                        <a:spcBef>
                          <a:spcPts val="0"/>
                        </a:spcBef>
                        <a:spcAft>
                          <a:spcPts val="0"/>
                        </a:spcAft>
                        <a:buClrTx/>
                        <a:buSzTx/>
                        <a:buFontTx/>
                        <a:buNone/>
                        <a:tabLst/>
                        <a:defRPr/>
                      </a:pPr>
                      <a:r>
                        <a:rPr lang="en-GB" sz="1200" b="1" dirty="0">
                          <a:latin typeface="Arial" panose="020B0604020202020204" pitchFamily="34" charset="0"/>
                          <a:cs typeface="Arial" panose="020B0604020202020204" pitchFamily="34" charset="0"/>
                        </a:rPr>
                        <a:t>Understanding health and social care systems </a:t>
                      </a: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742950" lvl="1" indent="-285750">
                        <a:buFont typeface="Wingdings" panose="05000000000000000000" pitchFamily="2" charset="2"/>
                        <a:buChar char="§"/>
                      </a:pPr>
                      <a:r>
                        <a:rPr lang="en-GB" sz="1050" dirty="0">
                          <a:latin typeface="Arial" panose="020B0604020202020204" pitchFamily="34" charset="0"/>
                          <a:cs typeface="Arial" panose="020B0604020202020204" pitchFamily="34" charset="0"/>
                        </a:rPr>
                        <a:t>Be familiar with the relevant adult care frameworks for your setting, safeguarding, and multi-agency working</a:t>
                      </a:r>
                    </a:p>
                    <a:p>
                      <a:pPr marL="742950" lvl="1" indent="-285750">
                        <a:buFont typeface="Wingdings" panose="05000000000000000000" pitchFamily="2" charset="2"/>
                        <a:buChar char="§"/>
                      </a:pPr>
                      <a:r>
                        <a:rPr lang="en-GB" sz="1050" dirty="0">
                          <a:latin typeface="Arial" panose="020B0604020202020204" pitchFamily="34" charset="0"/>
                          <a:cs typeface="Arial" panose="020B0604020202020204" pitchFamily="34" charset="0"/>
                        </a:rPr>
                        <a:t>Understand that activity provision is a tool to enhance care and support individuals’ wellbeing</a:t>
                      </a:r>
                    </a:p>
                    <a:p>
                      <a:pPr marL="742950" lvl="1" indent="-285750">
                        <a:buFont typeface="Wingdings" panose="05000000000000000000" pitchFamily="2" charset="2"/>
                        <a:buChar char="§"/>
                      </a:pPr>
                      <a:r>
                        <a:rPr lang="en-GB" sz="1050" dirty="0">
                          <a:latin typeface="Arial" panose="020B0604020202020204" pitchFamily="34" charset="0"/>
                          <a:cs typeface="Arial" panose="020B0604020202020204" pitchFamily="34" charset="0"/>
                        </a:rPr>
                        <a:t>Understand how wider health and social care systems that can impact your role</a:t>
                      </a: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285750" indent="-285750">
                        <a:buFont typeface="Arial" panose="020B0604020202020204" pitchFamily="34" charset="0"/>
                        <a:buChar char="•"/>
                      </a:pPr>
                      <a:endParaRPr lang="en-GB" sz="1000" b="0" i="0" kern="1200">
                        <a:solidFill>
                          <a:schemeClr val="tx1"/>
                        </a:solidFill>
                        <a:effectLst/>
                        <a:latin typeface="+mn-lt"/>
                        <a:ea typeface="+mn-ea"/>
                        <a:cs typeface="+mn-cs"/>
                      </a:endParaRP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285750" indent="-285750">
                        <a:buFont typeface="Arial" panose="020B0604020202020204" pitchFamily="34" charset="0"/>
                        <a:buChar char="•"/>
                      </a:pPr>
                      <a:endParaRPr lang="en-GB" sz="1600" b="0" i="0" kern="1200" dirty="0">
                        <a:solidFill>
                          <a:schemeClr val="tx1"/>
                        </a:solidFill>
                        <a:effectLst/>
                        <a:latin typeface="+mn-lt"/>
                        <a:ea typeface="+mn-ea"/>
                        <a:cs typeface="+mn-cs"/>
                      </a:endParaRP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indent="0">
                        <a:buFont typeface="Arial" panose="020B0604020202020204" pitchFamily="34" charset="0"/>
                        <a:buNone/>
                      </a:pPr>
                      <a:endParaRPr lang="en-GB" sz="1050" b="0" i="0" kern="1200" dirty="0">
                        <a:solidFill>
                          <a:schemeClr val="bg2">
                            <a:lumMod val="50000"/>
                          </a:schemeClr>
                        </a:solidFill>
                        <a:effectLst/>
                        <a:latin typeface="+mn-lt"/>
                        <a:ea typeface="+mn-ea"/>
                        <a:cs typeface="+mn-cs"/>
                      </a:endParaRP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65420411"/>
                  </a:ext>
                </a:extLst>
              </a:tr>
              <a:tr h="996787">
                <a:tc>
                  <a:txBody>
                    <a:bodyPr/>
                    <a:lstStyle/>
                    <a:p>
                      <a:pPr marL="0" marR="0" lvl="0" indent="0" algn="l" defTabSz="914218" rtl="0" eaLnBrk="1" fontAlgn="auto" latinLnBrk="0" hangingPunct="1">
                        <a:lnSpc>
                          <a:spcPct val="100000"/>
                        </a:lnSpc>
                        <a:spcBef>
                          <a:spcPts val="0"/>
                        </a:spcBef>
                        <a:spcAft>
                          <a:spcPts val="0"/>
                        </a:spcAft>
                        <a:buClrTx/>
                        <a:buSzTx/>
                        <a:buFontTx/>
                        <a:buNone/>
                        <a:tabLst/>
                        <a:defRPr/>
                      </a:pPr>
                      <a:r>
                        <a:rPr lang="en-GB" sz="1200" b="1" dirty="0">
                          <a:latin typeface="Arial" panose="020B0604020202020204" pitchFamily="34" charset="0"/>
                          <a:cs typeface="Arial" panose="020B0604020202020204" pitchFamily="34" charset="0"/>
                        </a:rPr>
                        <a:t>Understanding Positive Behaviour Support</a:t>
                      </a: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742950" lvl="1" indent="-285750">
                        <a:buFont typeface="Wingdings" panose="05000000000000000000" pitchFamily="2" charset="2"/>
                        <a:buChar char="§"/>
                      </a:pPr>
                      <a:r>
                        <a:rPr lang="en-GB" sz="1050" dirty="0">
                          <a:latin typeface="Arial" panose="020B0604020202020204" pitchFamily="34" charset="0"/>
                          <a:cs typeface="Arial" panose="020B0604020202020204" pitchFamily="34" charset="0"/>
                        </a:rPr>
                        <a:t>Have awareness of what positive behaviour support is</a:t>
                      </a:r>
                    </a:p>
                    <a:p>
                      <a:pPr marL="742950" lvl="1" indent="-285750">
                        <a:buFont typeface="Wingdings" panose="05000000000000000000" pitchFamily="2" charset="2"/>
                        <a:buChar char="§"/>
                      </a:pPr>
                      <a:r>
                        <a:rPr lang="en-GB" sz="1050" dirty="0">
                          <a:latin typeface="Arial" panose="020B0604020202020204" pitchFamily="34" charset="0"/>
                          <a:cs typeface="Arial" panose="020B0604020202020204" pitchFamily="34" charset="0"/>
                        </a:rPr>
                        <a:t>Be able to design activities that are mindful of behavioural patterns and potential triggers</a:t>
                      </a:r>
                    </a:p>
                    <a:p>
                      <a:pPr marL="742950" lvl="1" indent="-285750">
                        <a:buFont typeface="Wingdings" panose="05000000000000000000" pitchFamily="2" charset="2"/>
                        <a:buChar char="§"/>
                      </a:pPr>
                      <a:r>
                        <a:rPr lang="en-GB" sz="1050" dirty="0">
                          <a:latin typeface="Arial" panose="020B0604020202020204" pitchFamily="34" charset="0"/>
                          <a:cs typeface="Arial" panose="020B0604020202020204" pitchFamily="34" charset="0"/>
                        </a:rPr>
                        <a:t>Be able to develop and deliver activities as a proactive tool to explore and respond to the underlying causes of behaviours that challenge</a:t>
                      </a: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285750" indent="-285750">
                        <a:buFont typeface="Arial" panose="020B0604020202020204" pitchFamily="34" charset="0"/>
                        <a:buChar char="•"/>
                      </a:pPr>
                      <a:endParaRPr lang="en-GB" sz="1000" b="0" i="0" kern="1200">
                        <a:solidFill>
                          <a:schemeClr val="tx1"/>
                        </a:solidFill>
                        <a:effectLst/>
                        <a:latin typeface="+mn-lt"/>
                        <a:ea typeface="+mn-ea"/>
                        <a:cs typeface="+mn-cs"/>
                      </a:endParaRP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285750" indent="-285750">
                        <a:buFont typeface="Arial" panose="020B0604020202020204" pitchFamily="34" charset="0"/>
                        <a:buChar char="•"/>
                      </a:pPr>
                      <a:endParaRPr lang="en-GB" sz="1600" b="0" i="0" kern="1200" dirty="0">
                        <a:solidFill>
                          <a:schemeClr val="tx1"/>
                        </a:solidFill>
                        <a:effectLst/>
                        <a:latin typeface="+mn-lt"/>
                        <a:ea typeface="+mn-ea"/>
                        <a:cs typeface="+mn-cs"/>
                      </a:endParaRP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indent="0">
                        <a:buFont typeface="Arial" panose="020B0604020202020204" pitchFamily="34" charset="0"/>
                        <a:buNone/>
                      </a:pPr>
                      <a:endParaRPr lang="en-GB" sz="1050" b="0" i="0" kern="1200" dirty="0">
                        <a:solidFill>
                          <a:schemeClr val="bg2">
                            <a:lumMod val="50000"/>
                          </a:schemeClr>
                        </a:solidFill>
                        <a:effectLst/>
                        <a:latin typeface="+mn-lt"/>
                        <a:ea typeface="+mn-ea"/>
                        <a:cs typeface="+mn-cs"/>
                      </a:endParaRP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207262478"/>
                  </a:ext>
                </a:extLst>
              </a:tr>
              <a:tr h="996787">
                <a:tc>
                  <a:txBody>
                    <a:bodyPr/>
                    <a:lstStyle/>
                    <a:p>
                      <a:r>
                        <a:rPr lang="en-GB" sz="1200" b="1" dirty="0">
                          <a:latin typeface="Arial" panose="020B0604020202020204" pitchFamily="34" charset="0"/>
                          <a:cs typeface="Arial" panose="020B0604020202020204" pitchFamily="34" charset="0"/>
                        </a:rPr>
                        <a:t>Understanding food hygiene and knowledge of dietary needs </a:t>
                      </a: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742950" lvl="1" indent="-285750">
                        <a:buFont typeface="Wingdings" panose="05000000000000000000" pitchFamily="2" charset="2"/>
                        <a:buChar char="§"/>
                      </a:pPr>
                      <a:r>
                        <a:rPr lang="en-GB" sz="1050" dirty="0">
                          <a:latin typeface="Arial" panose="020B0604020202020204" pitchFamily="34" charset="0"/>
                          <a:cs typeface="Arial" panose="020B0604020202020204" pitchFamily="34" charset="0"/>
                        </a:rPr>
                        <a:t>Understand how to follow food safety and hygiene practices when preparing, serving, and clearing away food and drink</a:t>
                      </a:r>
                    </a:p>
                    <a:p>
                      <a:pPr marL="742950" lvl="1" indent="-285750">
                        <a:buFont typeface="Wingdings" panose="05000000000000000000" pitchFamily="2" charset="2"/>
                        <a:buChar char="§"/>
                      </a:pPr>
                      <a:r>
                        <a:rPr lang="en-GB" sz="1050" dirty="0">
                          <a:latin typeface="Arial" panose="020B0604020202020204" pitchFamily="34" charset="0"/>
                          <a:cs typeface="Arial" panose="020B0604020202020204" pitchFamily="34" charset="0"/>
                        </a:rPr>
                        <a:t>Be able to manage individual dietary needs, including allergies, intolerances, religious or ethnic diets and health conditions like diabetes or kidney disease</a:t>
                      </a:r>
                    </a:p>
                    <a:p>
                      <a:pPr marL="742950" lvl="1" indent="-285750">
                        <a:buFont typeface="Wingdings" panose="05000000000000000000" pitchFamily="2" charset="2"/>
                        <a:buChar char="§"/>
                      </a:pPr>
                      <a:r>
                        <a:rPr lang="en-GB" sz="1050" dirty="0">
                          <a:latin typeface="Arial" panose="020B0604020202020204" pitchFamily="34" charset="0"/>
                          <a:cs typeface="Arial" panose="020B0604020202020204" pitchFamily="34" charset="0"/>
                        </a:rPr>
                        <a:t>With support, be able to adapt food safely for people with swallowing difficulties (such as dysphagia)</a:t>
                      </a:r>
                    </a:p>
                    <a:p>
                      <a:pPr marL="742950" lvl="1" indent="-285750">
                        <a:buFont typeface="Wingdings" panose="05000000000000000000" pitchFamily="2" charset="2"/>
                        <a:buChar char="§"/>
                      </a:pPr>
                      <a:r>
                        <a:rPr lang="en-GB" sz="1050" dirty="0">
                          <a:latin typeface="Arial" panose="020B0604020202020204" pitchFamily="34" charset="0"/>
                          <a:cs typeface="Arial" panose="020B0604020202020204" pitchFamily="34" charset="0"/>
                        </a:rPr>
                        <a:t>Understand how to store food and drink safely and know where to get advice or support if needed</a:t>
                      </a: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indent="0">
                        <a:buFont typeface="Arial" panose="020B0604020202020204" pitchFamily="34" charset="0"/>
                        <a:buNone/>
                      </a:pPr>
                      <a:endParaRPr lang="en-GB" sz="1000" b="0" i="0" kern="1200" dirty="0">
                        <a:solidFill>
                          <a:schemeClr val="tx1"/>
                        </a:solidFill>
                        <a:effectLst/>
                        <a:latin typeface="+mn-lt"/>
                        <a:ea typeface="+mn-ea"/>
                        <a:cs typeface="+mn-cs"/>
                      </a:endParaRP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indent="0">
                        <a:buFont typeface="Arial" panose="020B0604020202020204" pitchFamily="34" charset="0"/>
                        <a:buNone/>
                      </a:pPr>
                      <a:endParaRPr lang="en-GB" sz="1600" b="0" i="0" kern="1200" dirty="0">
                        <a:solidFill>
                          <a:schemeClr val="tx1"/>
                        </a:solidFill>
                        <a:effectLst/>
                        <a:latin typeface="+mn-lt"/>
                        <a:ea typeface="+mn-ea"/>
                        <a:cs typeface="+mn-cs"/>
                      </a:endParaRP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indent="0">
                        <a:buFont typeface="Arial" panose="020B0604020202020204" pitchFamily="34" charset="0"/>
                        <a:buNone/>
                      </a:pPr>
                      <a:endParaRPr lang="en-GB" sz="1050" b="0" i="0" kern="1200" dirty="0">
                        <a:solidFill>
                          <a:schemeClr val="bg2">
                            <a:lumMod val="50000"/>
                          </a:schemeClr>
                        </a:solidFill>
                        <a:effectLst/>
                        <a:latin typeface="+mn-lt"/>
                        <a:ea typeface="+mn-ea"/>
                        <a:cs typeface="+mn-cs"/>
                      </a:endParaRP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872301722"/>
                  </a:ext>
                </a:extLst>
              </a:tr>
            </a:tbl>
          </a:graphicData>
        </a:graphic>
      </p:graphicFrame>
      <p:sp>
        <p:nvSpPr>
          <p:cNvPr id="8" name="Slide Number Placeholder 1">
            <a:extLst>
              <a:ext uri="{FF2B5EF4-FFF2-40B4-BE49-F238E27FC236}">
                <a16:creationId xmlns:a16="http://schemas.microsoft.com/office/drawing/2014/main" id="{4907C74E-B566-050A-3D41-97D3D9764DA9}"/>
              </a:ext>
            </a:extLst>
          </p:cNvPr>
          <p:cNvSpPr txBox="1">
            <a:spLocks/>
          </p:cNvSpPr>
          <p:nvPr/>
        </p:nvSpPr>
        <p:spPr>
          <a:xfrm>
            <a:off x="0" y="0"/>
            <a:ext cx="0" cy="0"/>
          </a:xfrm>
        </p:spPr>
        <p:txBody>
          <a:bodyPr/>
          <a:lstStyle>
            <a:defPPr>
              <a:defRPr kern="0"/>
            </a:defPPr>
          </a:lstStyle>
          <a:p>
            <a:fld id="{06A44ADC-FBC0-4698-B0EC-1AD4A4060383}" type="slidenum">
              <a:rPr lang="en-GB" smtClean="0"/>
              <a:pPr/>
              <a:t>20</a:t>
            </a:fld>
            <a:endParaRPr lang="en-GB"/>
          </a:p>
        </p:txBody>
      </p:sp>
      <p:sp>
        <p:nvSpPr>
          <p:cNvPr id="9" name="Rectangle: Rounded Corners 8">
            <a:extLst>
              <a:ext uri="{FF2B5EF4-FFF2-40B4-BE49-F238E27FC236}">
                <a16:creationId xmlns:a16="http://schemas.microsoft.com/office/drawing/2014/main" id="{C1248FCC-BC09-1060-2652-83DF98494CC9}"/>
              </a:ext>
            </a:extLst>
          </p:cNvPr>
          <p:cNvSpPr/>
          <p:nvPr/>
        </p:nvSpPr>
        <p:spPr>
          <a:xfrm rot="10800000" flipV="1">
            <a:off x="0" y="-1"/>
            <a:ext cx="1658983" cy="360000"/>
          </a:xfrm>
          <a:prstGeom prst="roundRect">
            <a:avLst/>
          </a:prstGeom>
          <a:solidFill>
            <a:srgbClr val="CACACA">
              <a:alpha val="30000"/>
            </a:srgbClr>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r>
              <a:rPr lang="en-GB" sz="1200" b="1" dirty="0">
                <a:solidFill>
                  <a:srgbClr val="FFB81C"/>
                </a:solidFill>
                <a:latin typeface="Arial" panose="020B0604020202020204" pitchFamily="34" charset="0"/>
                <a:cs typeface="Arial" panose="020B0604020202020204" pitchFamily="34" charset="0"/>
              </a:rPr>
              <a:t>Behaviours</a:t>
            </a:r>
          </a:p>
        </p:txBody>
      </p:sp>
      <p:sp>
        <p:nvSpPr>
          <p:cNvPr id="10" name="Rectangle: Rounded Corners 9">
            <a:hlinkClick r:id="rId3" action="ppaction://hlinksldjump"/>
            <a:extLst>
              <a:ext uri="{FF2B5EF4-FFF2-40B4-BE49-F238E27FC236}">
                <a16:creationId xmlns:a16="http://schemas.microsoft.com/office/drawing/2014/main" id="{D4B92A19-F443-84DB-B9AC-2405DCDB18A9}"/>
              </a:ext>
            </a:extLst>
          </p:cNvPr>
          <p:cNvSpPr/>
          <p:nvPr/>
        </p:nvSpPr>
        <p:spPr>
          <a:xfrm rot="10800000" flipV="1">
            <a:off x="10312404" y="-2"/>
            <a:ext cx="1879596" cy="360001"/>
          </a:xfrm>
          <a:prstGeom prst="roundRect">
            <a:avLst/>
          </a:prstGeom>
          <a:solidFill>
            <a:srgbClr val="CACACA">
              <a:alpha val="30000"/>
            </a:srgbClr>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r>
              <a:rPr lang="en-GB" sz="1200" b="1" dirty="0">
                <a:solidFill>
                  <a:srgbClr val="BA0C2F"/>
                </a:solidFill>
                <a:latin typeface="Arial" panose="020B0604020202020204" pitchFamily="34" charset="0"/>
                <a:cs typeface="Arial" panose="020B0604020202020204" pitchFamily="34" charset="0"/>
              </a:rPr>
              <a:t>Training</a:t>
            </a:r>
          </a:p>
        </p:txBody>
      </p:sp>
      <p:sp>
        <p:nvSpPr>
          <p:cNvPr id="11" name="Rectangle: Rounded Corners 10">
            <a:hlinkClick r:id="rId4" action="ppaction://hlinksldjump"/>
            <a:extLst>
              <a:ext uri="{FF2B5EF4-FFF2-40B4-BE49-F238E27FC236}">
                <a16:creationId xmlns:a16="http://schemas.microsoft.com/office/drawing/2014/main" id="{874AD8CA-04EE-0ADC-2E2C-96DB048A0E1A}"/>
              </a:ext>
            </a:extLst>
          </p:cNvPr>
          <p:cNvSpPr/>
          <p:nvPr/>
        </p:nvSpPr>
        <p:spPr>
          <a:xfrm rot="10800000" flipV="1">
            <a:off x="3832404" y="-1"/>
            <a:ext cx="2160000" cy="360000"/>
          </a:xfrm>
          <a:prstGeom prst="roundRect">
            <a:avLst/>
          </a:prstGeom>
          <a:solidFill>
            <a:srgbClr val="CACACA">
              <a:alpha val="30000"/>
            </a:srgbClr>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r>
              <a:rPr lang="en-GB" sz="1200" b="1" dirty="0">
                <a:solidFill>
                  <a:srgbClr val="330072"/>
                </a:solidFill>
                <a:latin typeface="Arial" panose="020B0604020202020204" pitchFamily="34" charset="0"/>
                <a:cs typeface="Arial" panose="020B0604020202020204" pitchFamily="34" charset="0"/>
              </a:rPr>
              <a:t>Doing the right thing</a:t>
            </a:r>
          </a:p>
        </p:txBody>
      </p:sp>
      <p:sp>
        <p:nvSpPr>
          <p:cNvPr id="12" name="Rectangle: Rounded Corners 11">
            <a:hlinkClick r:id="rId5" action="ppaction://hlinksldjump"/>
            <a:extLst>
              <a:ext uri="{FF2B5EF4-FFF2-40B4-BE49-F238E27FC236}">
                <a16:creationId xmlns:a16="http://schemas.microsoft.com/office/drawing/2014/main" id="{3FE9D943-F052-3970-D47D-94AC5AC20EF3}"/>
              </a:ext>
            </a:extLst>
          </p:cNvPr>
          <p:cNvSpPr/>
          <p:nvPr/>
        </p:nvSpPr>
        <p:spPr>
          <a:xfrm rot="10800000" flipV="1">
            <a:off x="1672404" y="-1"/>
            <a:ext cx="2160000" cy="360000"/>
          </a:xfrm>
          <a:prstGeom prst="roundRect">
            <a:avLst/>
          </a:prstGeom>
          <a:solidFill>
            <a:srgbClr val="CACACA">
              <a:alpha val="30000"/>
            </a:srgbClr>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r>
              <a:rPr lang="en-GB" sz="1200" b="1" dirty="0">
                <a:solidFill>
                  <a:srgbClr val="00A651"/>
                </a:solidFill>
                <a:latin typeface="Arial" panose="020B0604020202020204" pitchFamily="34" charset="0"/>
                <a:cs typeface="Arial" panose="020B0604020202020204" pitchFamily="34" charset="0"/>
              </a:rPr>
              <a:t>Creating a positive working environment</a:t>
            </a:r>
          </a:p>
        </p:txBody>
      </p:sp>
      <p:sp>
        <p:nvSpPr>
          <p:cNvPr id="13" name="Rectangle: Rounded Corners 12">
            <a:hlinkClick r:id="rId6" action="ppaction://hlinksldjump"/>
            <a:extLst>
              <a:ext uri="{FF2B5EF4-FFF2-40B4-BE49-F238E27FC236}">
                <a16:creationId xmlns:a16="http://schemas.microsoft.com/office/drawing/2014/main" id="{5105AC64-86B7-1A8D-A485-1866C828119F}"/>
              </a:ext>
            </a:extLst>
          </p:cNvPr>
          <p:cNvSpPr/>
          <p:nvPr/>
        </p:nvSpPr>
        <p:spPr>
          <a:xfrm rot="10800000" flipV="1">
            <a:off x="5992404" y="-1"/>
            <a:ext cx="2160000" cy="360000"/>
          </a:xfrm>
          <a:prstGeom prst="roundRect">
            <a:avLst/>
          </a:prstGeom>
          <a:solidFill>
            <a:srgbClr val="CACACA">
              <a:alpha val="30000"/>
            </a:srgbClr>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r>
              <a:rPr lang="en-GB" sz="1200" b="1" dirty="0">
                <a:solidFill>
                  <a:srgbClr val="0068B3"/>
                </a:solidFill>
                <a:latin typeface="Arial" panose="020B0604020202020204" pitchFamily="34" charset="0"/>
                <a:cs typeface="Arial" panose="020B0604020202020204" pitchFamily="34" charset="0"/>
              </a:rPr>
              <a:t>Delivering excellent care</a:t>
            </a:r>
          </a:p>
        </p:txBody>
      </p:sp>
      <p:sp>
        <p:nvSpPr>
          <p:cNvPr id="14" name="Rectangle: Rounded Corners 13">
            <a:hlinkClick r:id="rId3" action="ppaction://hlinksldjump"/>
            <a:extLst>
              <a:ext uri="{FF2B5EF4-FFF2-40B4-BE49-F238E27FC236}">
                <a16:creationId xmlns:a16="http://schemas.microsoft.com/office/drawing/2014/main" id="{4899B502-5DAC-82E2-3093-A0767801EA16}"/>
              </a:ext>
            </a:extLst>
          </p:cNvPr>
          <p:cNvSpPr/>
          <p:nvPr/>
        </p:nvSpPr>
        <p:spPr>
          <a:xfrm rot="10800000" flipV="1">
            <a:off x="8152404" y="-1"/>
            <a:ext cx="2160000" cy="360000"/>
          </a:xfrm>
          <a:prstGeom prst="roundRect">
            <a:avLst/>
          </a:prstGeom>
          <a:solidFill>
            <a:srgbClr val="008F9C"/>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r>
              <a:rPr lang="en-GB" sz="1200" b="1" dirty="0">
                <a:solidFill>
                  <a:schemeClr val="bg1"/>
                </a:solidFill>
                <a:latin typeface="Arial" panose="020B0604020202020204" pitchFamily="34" charset="0"/>
                <a:cs typeface="Arial" panose="020B0604020202020204" pitchFamily="34" charset="0"/>
              </a:rPr>
              <a:t>Developing myself and others</a:t>
            </a:r>
          </a:p>
        </p:txBody>
      </p:sp>
      <p:sp>
        <p:nvSpPr>
          <p:cNvPr id="24" name="TextBox 23">
            <a:extLst>
              <a:ext uri="{FF2B5EF4-FFF2-40B4-BE49-F238E27FC236}">
                <a16:creationId xmlns:a16="http://schemas.microsoft.com/office/drawing/2014/main" id="{45254055-D302-5A4A-4E46-116C46EAF38B}"/>
              </a:ext>
            </a:extLst>
          </p:cNvPr>
          <p:cNvSpPr txBox="1"/>
          <p:nvPr/>
        </p:nvSpPr>
        <p:spPr>
          <a:xfrm>
            <a:off x="8704565" y="1078086"/>
            <a:ext cx="792000" cy="230832"/>
          </a:xfrm>
          <a:prstGeom prst="rect">
            <a:avLst/>
          </a:prstGeom>
          <a:noFill/>
        </p:spPr>
        <p:txBody>
          <a:bodyPr wrap="square" rtlCol="0">
            <a:spAutoFit/>
          </a:bodyPr>
          <a:lstStyle/>
          <a:p>
            <a:r>
              <a:rPr lang="en-GB" sz="900" dirty="0">
                <a:solidFill>
                  <a:schemeClr val="bg1"/>
                </a:solidFill>
              </a:rPr>
              <a:t>Awareness</a:t>
            </a:r>
          </a:p>
        </p:txBody>
      </p:sp>
      <p:sp>
        <p:nvSpPr>
          <p:cNvPr id="101" name="Google Shape;64;p14">
            <a:extLst>
              <a:ext uri="{FF2B5EF4-FFF2-40B4-BE49-F238E27FC236}">
                <a16:creationId xmlns:a16="http://schemas.microsoft.com/office/drawing/2014/main" id="{EB487383-D1D0-30AC-8AB2-D8511AACE758}"/>
              </a:ext>
            </a:extLst>
          </p:cNvPr>
          <p:cNvSpPr txBox="1">
            <a:spLocks/>
          </p:cNvSpPr>
          <p:nvPr/>
        </p:nvSpPr>
        <p:spPr>
          <a:xfrm>
            <a:off x="374159" y="531485"/>
            <a:ext cx="2643361" cy="629970"/>
          </a:xfrm>
          <a:prstGeom prst="rect">
            <a:avLst/>
          </a:prstGeom>
          <a:noFill/>
          <a:ln>
            <a:noFill/>
          </a:ln>
        </p:spPr>
        <p:txBody>
          <a:bodyPr spcFirstLastPara="1" wrap="non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594C"/>
              </a:buClr>
              <a:buSzPts val="2800"/>
              <a:buFont typeface="Arial"/>
              <a:buNone/>
              <a:defRPr sz="2800" b="1" i="0" u="none" strike="noStrike" cap="none">
                <a:solidFill>
                  <a:srgbClr val="00594C"/>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594C"/>
              </a:buClr>
              <a:buSzPts val="2800"/>
              <a:buFont typeface="Arial"/>
              <a:buNone/>
              <a:tabLst/>
              <a:defRPr/>
            </a:pPr>
            <a:r>
              <a:rPr kumimoji="0" lang="en-GB" sz="3200" b="1" i="0" u="none" strike="noStrike" kern="0" cap="none" spc="0" normalizeH="0" baseline="0" noProof="0" dirty="0">
                <a:ln>
                  <a:noFill/>
                </a:ln>
                <a:solidFill>
                  <a:srgbClr val="008F9C"/>
                </a:solidFill>
                <a:effectLst/>
                <a:uLnTx/>
                <a:uFillTx/>
                <a:latin typeface="Arial"/>
                <a:cs typeface="Arial"/>
                <a:sym typeface="Arial"/>
              </a:rPr>
              <a:t>Developing myself and others</a:t>
            </a:r>
          </a:p>
        </p:txBody>
      </p:sp>
      <p:sp>
        <p:nvSpPr>
          <p:cNvPr id="80" name="TextBox 79">
            <a:extLst>
              <a:ext uri="{FF2B5EF4-FFF2-40B4-BE49-F238E27FC236}">
                <a16:creationId xmlns:a16="http://schemas.microsoft.com/office/drawing/2014/main" id="{022596DB-A389-EE19-0DCE-F6303B49E31D}"/>
              </a:ext>
            </a:extLst>
          </p:cNvPr>
          <p:cNvSpPr txBox="1">
            <a:spLocks/>
          </p:cNvSpPr>
          <p:nvPr/>
        </p:nvSpPr>
        <p:spPr>
          <a:xfrm>
            <a:off x="6342974" y="6515544"/>
            <a:ext cx="613140" cy="307777"/>
          </a:xfrm>
          <a:prstGeom prst="rect">
            <a:avLst/>
          </a:prstGeom>
          <a:noFill/>
        </p:spPr>
        <p:txBody>
          <a:bodyPr wrap="square" rtlCol="0">
            <a:spAutoFit/>
          </a:bodyPr>
          <a:lstStyle/>
          <a:p>
            <a:r>
              <a:rPr lang="en-GB" sz="1400" b="1" dirty="0"/>
              <a:t>Key:</a:t>
            </a:r>
          </a:p>
        </p:txBody>
      </p:sp>
      <p:sp>
        <p:nvSpPr>
          <p:cNvPr id="83" name="TextBox 82">
            <a:extLst>
              <a:ext uri="{FF2B5EF4-FFF2-40B4-BE49-F238E27FC236}">
                <a16:creationId xmlns:a16="http://schemas.microsoft.com/office/drawing/2014/main" id="{460B633E-53BC-A4D5-ECFE-2BF3B2CD51E3}"/>
              </a:ext>
            </a:extLst>
          </p:cNvPr>
          <p:cNvSpPr txBox="1">
            <a:spLocks/>
          </p:cNvSpPr>
          <p:nvPr/>
        </p:nvSpPr>
        <p:spPr>
          <a:xfrm>
            <a:off x="7085234" y="6540171"/>
            <a:ext cx="3049248" cy="261610"/>
          </a:xfrm>
          <a:prstGeom prst="rect">
            <a:avLst/>
          </a:prstGeom>
          <a:noFill/>
        </p:spPr>
        <p:txBody>
          <a:bodyPr wrap="square" rtlCol="0">
            <a:spAutoFit/>
          </a:bodyPr>
          <a:lstStyle/>
          <a:p>
            <a:r>
              <a:rPr lang="en-GB" sz="1100" dirty="0"/>
              <a:t>Your assessment</a:t>
            </a:r>
          </a:p>
        </p:txBody>
      </p:sp>
      <p:sp>
        <p:nvSpPr>
          <p:cNvPr id="84" name="TextBox 83">
            <a:extLst>
              <a:ext uri="{FF2B5EF4-FFF2-40B4-BE49-F238E27FC236}">
                <a16:creationId xmlns:a16="http://schemas.microsoft.com/office/drawing/2014/main" id="{C07790E4-C6EC-63D2-8B0A-628CD8E688D3}"/>
              </a:ext>
            </a:extLst>
          </p:cNvPr>
          <p:cNvSpPr txBox="1">
            <a:spLocks/>
          </p:cNvSpPr>
          <p:nvPr/>
        </p:nvSpPr>
        <p:spPr>
          <a:xfrm>
            <a:off x="8537229" y="6531572"/>
            <a:ext cx="2113888" cy="261610"/>
          </a:xfrm>
          <a:prstGeom prst="rect">
            <a:avLst/>
          </a:prstGeom>
          <a:noFill/>
        </p:spPr>
        <p:txBody>
          <a:bodyPr wrap="square" rtlCol="0">
            <a:spAutoFit/>
          </a:bodyPr>
          <a:lstStyle/>
          <a:p>
            <a:r>
              <a:rPr lang="en-GB" sz="1100" dirty="0"/>
              <a:t>Your manager’s assessment</a:t>
            </a:r>
          </a:p>
        </p:txBody>
      </p:sp>
      <p:sp>
        <p:nvSpPr>
          <p:cNvPr id="85" name="Oval 84">
            <a:extLst>
              <a:ext uri="{FF2B5EF4-FFF2-40B4-BE49-F238E27FC236}">
                <a16:creationId xmlns:a16="http://schemas.microsoft.com/office/drawing/2014/main" id="{CD5677FB-158A-A295-CFBE-A86DD2E93E8F}"/>
              </a:ext>
            </a:extLst>
          </p:cNvPr>
          <p:cNvSpPr>
            <a:spLocks/>
          </p:cNvSpPr>
          <p:nvPr/>
        </p:nvSpPr>
        <p:spPr>
          <a:xfrm>
            <a:off x="6956114" y="6591366"/>
            <a:ext cx="180000" cy="180000"/>
          </a:xfrm>
          <a:prstGeom prst="ellipse">
            <a:avLst/>
          </a:prstGeom>
          <a:solidFill>
            <a:srgbClr val="008F9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400"/>
          </a:p>
        </p:txBody>
      </p:sp>
      <p:sp>
        <p:nvSpPr>
          <p:cNvPr id="86" name="Oval 85">
            <a:extLst>
              <a:ext uri="{FF2B5EF4-FFF2-40B4-BE49-F238E27FC236}">
                <a16:creationId xmlns:a16="http://schemas.microsoft.com/office/drawing/2014/main" id="{EFF67AC2-7E8A-A79D-4A91-B6A4A5EAE19C}"/>
              </a:ext>
            </a:extLst>
          </p:cNvPr>
          <p:cNvSpPr>
            <a:spLocks/>
          </p:cNvSpPr>
          <p:nvPr/>
        </p:nvSpPr>
        <p:spPr>
          <a:xfrm>
            <a:off x="8357229" y="6578850"/>
            <a:ext cx="180000" cy="180000"/>
          </a:xfrm>
          <a:prstGeom prst="ellipse">
            <a:avLst/>
          </a:prstGeom>
          <a:solidFill>
            <a:srgbClr val="0068B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400"/>
          </a:p>
        </p:txBody>
      </p:sp>
      <p:sp>
        <p:nvSpPr>
          <p:cNvPr id="5" name="TextBox 4">
            <a:extLst>
              <a:ext uri="{FF2B5EF4-FFF2-40B4-BE49-F238E27FC236}">
                <a16:creationId xmlns:a16="http://schemas.microsoft.com/office/drawing/2014/main" id="{DF3B1A70-5371-A831-07E3-4AC8A132C3FD}"/>
              </a:ext>
            </a:extLst>
          </p:cNvPr>
          <p:cNvSpPr txBox="1"/>
          <p:nvPr/>
        </p:nvSpPr>
        <p:spPr>
          <a:xfrm>
            <a:off x="8704565" y="1410598"/>
            <a:ext cx="792000" cy="230832"/>
          </a:xfrm>
          <a:prstGeom prst="rect">
            <a:avLst/>
          </a:prstGeom>
          <a:noFill/>
        </p:spPr>
        <p:txBody>
          <a:bodyPr wrap="square" rtlCol="0">
            <a:spAutoFit/>
          </a:bodyPr>
          <a:lstStyle/>
          <a:p>
            <a:r>
              <a:rPr lang="en-GB" sz="900" dirty="0">
                <a:solidFill>
                  <a:schemeClr val="bg1"/>
                </a:solidFill>
              </a:rPr>
              <a:t>Awareness</a:t>
            </a:r>
          </a:p>
        </p:txBody>
      </p:sp>
      <p:sp>
        <p:nvSpPr>
          <p:cNvPr id="6" name="TextBox 5">
            <a:extLst>
              <a:ext uri="{FF2B5EF4-FFF2-40B4-BE49-F238E27FC236}">
                <a16:creationId xmlns:a16="http://schemas.microsoft.com/office/drawing/2014/main" id="{8BCC1438-589C-CD34-80FE-C329004C0C8C}"/>
              </a:ext>
            </a:extLst>
          </p:cNvPr>
          <p:cNvSpPr txBox="1"/>
          <p:nvPr/>
        </p:nvSpPr>
        <p:spPr>
          <a:xfrm>
            <a:off x="8704565" y="1410598"/>
            <a:ext cx="792000" cy="230832"/>
          </a:xfrm>
          <a:prstGeom prst="rect">
            <a:avLst/>
          </a:prstGeom>
          <a:noFill/>
        </p:spPr>
        <p:txBody>
          <a:bodyPr wrap="square" rtlCol="0">
            <a:spAutoFit/>
          </a:bodyPr>
          <a:lstStyle/>
          <a:p>
            <a:r>
              <a:rPr lang="en-GB" sz="900" dirty="0">
                <a:solidFill>
                  <a:schemeClr val="bg1"/>
                </a:solidFill>
              </a:rPr>
              <a:t>Awareness</a:t>
            </a:r>
          </a:p>
        </p:txBody>
      </p:sp>
      <p:sp>
        <p:nvSpPr>
          <p:cNvPr id="7" name="TextBox 6">
            <a:extLst>
              <a:ext uri="{FF2B5EF4-FFF2-40B4-BE49-F238E27FC236}">
                <a16:creationId xmlns:a16="http://schemas.microsoft.com/office/drawing/2014/main" id="{360D507A-52A0-40CD-D817-4340DF2AC024}"/>
              </a:ext>
            </a:extLst>
          </p:cNvPr>
          <p:cNvSpPr txBox="1"/>
          <p:nvPr/>
        </p:nvSpPr>
        <p:spPr>
          <a:xfrm>
            <a:off x="10598901" y="3190712"/>
            <a:ext cx="792000" cy="230832"/>
          </a:xfrm>
          <a:prstGeom prst="rect">
            <a:avLst/>
          </a:prstGeom>
          <a:noFill/>
        </p:spPr>
        <p:txBody>
          <a:bodyPr wrap="square" rtlCol="0">
            <a:spAutoFit/>
          </a:bodyPr>
          <a:lstStyle/>
          <a:p>
            <a:pPr algn="ctr"/>
            <a:r>
              <a:rPr lang="en-GB" sz="900">
                <a:solidFill>
                  <a:schemeClr val="bg1"/>
                </a:solidFill>
              </a:rPr>
              <a:t>N/A</a:t>
            </a:r>
          </a:p>
        </p:txBody>
      </p:sp>
      <p:sp>
        <p:nvSpPr>
          <p:cNvPr id="15" name="TextBox 14">
            <a:extLst>
              <a:ext uri="{FF2B5EF4-FFF2-40B4-BE49-F238E27FC236}">
                <a16:creationId xmlns:a16="http://schemas.microsoft.com/office/drawing/2014/main" id="{AA5AA4BA-25DE-E3F4-F7E7-614B45842BD9}"/>
              </a:ext>
            </a:extLst>
          </p:cNvPr>
          <p:cNvSpPr txBox="1"/>
          <p:nvPr/>
        </p:nvSpPr>
        <p:spPr>
          <a:xfrm>
            <a:off x="9698651" y="1804648"/>
            <a:ext cx="2237468" cy="261610"/>
          </a:xfrm>
          <a:prstGeom prst="rect">
            <a:avLst/>
          </a:prstGeom>
          <a:noFill/>
        </p:spPr>
        <p:txBody>
          <a:bodyPr wrap="square" rtlCol="0">
            <a:spAutoFit/>
          </a:bodyPr>
          <a:lstStyle/>
          <a:p>
            <a:r>
              <a:rPr lang="en-GB" sz="1100" dirty="0">
                <a:solidFill>
                  <a:schemeClr val="bg1">
                    <a:lumMod val="50000"/>
                  </a:schemeClr>
                </a:solidFill>
              </a:rPr>
              <a:t>[enter text here]</a:t>
            </a:r>
          </a:p>
        </p:txBody>
      </p:sp>
      <p:grpSp>
        <p:nvGrpSpPr>
          <p:cNvPr id="16" name="Group 15">
            <a:extLst>
              <a:ext uri="{FF2B5EF4-FFF2-40B4-BE49-F238E27FC236}">
                <a16:creationId xmlns:a16="http://schemas.microsoft.com/office/drawing/2014/main" id="{55D9EBCF-43A6-3DDF-A8D5-CA0EDA8964EA}"/>
              </a:ext>
            </a:extLst>
          </p:cNvPr>
          <p:cNvGrpSpPr/>
          <p:nvPr/>
        </p:nvGrpSpPr>
        <p:grpSpPr>
          <a:xfrm>
            <a:off x="5992404" y="1927956"/>
            <a:ext cx="3827594" cy="646668"/>
            <a:chOff x="6090704" y="3952941"/>
            <a:chExt cx="3827594" cy="646668"/>
          </a:xfrm>
        </p:grpSpPr>
        <p:sp>
          <p:nvSpPr>
            <p:cNvPr id="25" name="Oval 24">
              <a:extLst>
                <a:ext uri="{FF2B5EF4-FFF2-40B4-BE49-F238E27FC236}">
                  <a16:creationId xmlns:a16="http://schemas.microsoft.com/office/drawing/2014/main" id="{4D8A4B47-3528-CBAF-A8E1-FACAA680E8F8}"/>
                </a:ext>
              </a:extLst>
            </p:cNvPr>
            <p:cNvSpPr/>
            <p:nvPr/>
          </p:nvSpPr>
          <p:spPr>
            <a:xfrm>
              <a:off x="6090704" y="4344748"/>
              <a:ext cx="180000" cy="180000"/>
            </a:xfrm>
            <a:prstGeom prst="ellipse">
              <a:avLst/>
            </a:prstGeom>
            <a:solidFill>
              <a:srgbClr val="0068B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400"/>
            </a:p>
          </p:txBody>
        </p:sp>
        <p:sp>
          <p:nvSpPr>
            <p:cNvPr id="26" name="Oval 25">
              <a:extLst>
                <a:ext uri="{FF2B5EF4-FFF2-40B4-BE49-F238E27FC236}">
                  <a16:creationId xmlns:a16="http://schemas.microsoft.com/office/drawing/2014/main" id="{C9066D3D-BEDD-33D3-5B23-4A66F1FFD7BB}"/>
                </a:ext>
              </a:extLst>
            </p:cNvPr>
            <p:cNvSpPr/>
            <p:nvPr/>
          </p:nvSpPr>
          <p:spPr>
            <a:xfrm>
              <a:off x="6426443" y="4346008"/>
              <a:ext cx="180000" cy="180000"/>
            </a:xfrm>
            <a:prstGeom prst="ellipse">
              <a:avLst/>
            </a:prstGeom>
            <a:solidFill>
              <a:srgbClr val="008F9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400"/>
            </a:p>
          </p:txBody>
        </p:sp>
        <p:grpSp>
          <p:nvGrpSpPr>
            <p:cNvPr id="27" name="Group 26">
              <a:extLst>
                <a:ext uri="{FF2B5EF4-FFF2-40B4-BE49-F238E27FC236}">
                  <a16:creationId xmlns:a16="http://schemas.microsoft.com/office/drawing/2014/main" id="{148A1800-3798-3B51-B3B0-90FB76F5E272}"/>
                </a:ext>
              </a:extLst>
            </p:cNvPr>
            <p:cNvGrpSpPr/>
            <p:nvPr/>
          </p:nvGrpSpPr>
          <p:grpSpPr>
            <a:xfrm>
              <a:off x="6290207" y="3952941"/>
              <a:ext cx="3628091" cy="646668"/>
              <a:chOff x="3706661" y="2326116"/>
              <a:chExt cx="4441515" cy="559265"/>
            </a:xfrm>
          </p:grpSpPr>
          <p:grpSp>
            <p:nvGrpSpPr>
              <p:cNvPr id="36" name="Group 35">
                <a:extLst>
                  <a:ext uri="{FF2B5EF4-FFF2-40B4-BE49-F238E27FC236}">
                    <a16:creationId xmlns:a16="http://schemas.microsoft.com/office/drawing/2014/main" id="{96C7D029-FA4B-242C-0F84-F7802C70892B}"/>
                  </a:ext>
                </a:extLst>
              </p:cNvPr>
              <p:cNvGrpSpPr/>
              <p:nvPr/>
            </p:nvGrpSpPr>
            <p:grpSpPr>
              <a:xfrm>
                <a:off x="4188906" y="2631808"/>
                <a:ext cx="3460810" cy="253573"/>
                <a:chOff x="7987003" y="1867220"/>
                <a:chExt cx="3460810" cy="253573"/>
              </a:xfrm>
            </p:grpSpPr>
            <p:cxnSp>
              <p:nvCxnSpPr>
                <p:cNvPr id="43" name="Straight Connector 42">
                  <a:extLst>
                    <a:ext uri="{FF2B5EF4-FFF2-40B4-BE49-F238E27FC236}">
                      <a16:creationId xmlns:a16="http://schemas.microsoft.com/office/drawing/2014/main" id="{05374B15-5754-C50E-313C-BD926BF7EB7C}"/>
                    </a:ext>
                  </a:extLst>
                </p:cNvPr>
                <p:cNvCxnSpPr/>
                <p:nvPr/>
              </p:nvCxnSpPr>
              <p:spPr>
                <a:xfrm>
                  <a:off x="7987003" y="2002709"/>
                  <a:ext cx="3448967"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DFA18BC6-8C56-ADD7-5893-65EFF4A799D2}"/>
                    </a:ext>
                  </a:extLst>
                </p:cNvPr>
                <p:cNvCxnSpPr/>
                <p:nvPr/>
              </p:nvCxnSpPr>
              <p:spPr>
                <a:xfrm>
                  <a:off x="7998846" y="1867220"/>
                  <a:ext cx="0" cy="25357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5" name="Straight Connector 44">
                  <a:extLst>
                    <a:ext uri="{FF2B5EF4-FFF2-40B4-BE49-F238E27FC236}">
                      <a16:creationId xmlns:a16="http://schemas.microsoft.com/office/drawing/2014/main" id="{ED45DB4A-E671-9CDC-A97B-8C709BEDCA6E}"/>
                    </a:ext>
                  </a:extLst>
                </p:cNvPr>
                <p:cNvCxnSpPr/>
                <p:nvPr/>
              </p:nvCxnSpPr>
              <p:spPr>
                <a:xfrm>
                  <a:off x="11447813" y="1867220"/>
                  <a:ext cx="0" cy="25357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260E2BF9-ADDF-53B3-0728-8D90E2C9A57D}"/>
                    </a:ext>
                  </a:extLst>
                </p:cNvPr>
                <p:cNvCxnSpPr/>
                <p:nvPr/>
              </p:nvCxnSpPr>
              <p:spPr>
                <a:xfrm flipV="1">
                  <a:off x="9734351" y="1934911"/>
                  <a:ext cx="0" cy="13559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7" name="Straight Connector 46">
                  <a:extLst>
                    <a:ext uri="{FF2B5EF4-FFF2-40B4-BE49-F238E27FC236}">
                      <a16:creationId xmlns:a16="http://schemas.microsoft.com/office/drawing/2014/main" id="{8477C5C2-9421-BB61-E175-EDEB1CB79BF7}"/>
                    </a:ext>
                  </a:extLst>
                </p:cNvPr>
                <p:cNvCxnSpPr/>
                <p:nvPr/>
              </p:nvCxnSpPr>
              <p:spPr>
                <a:xfrm flipV="1">
                  <a:off x="10544225" y="1934911"/>
                  <a:ext cx="0" cy="13559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8" name="Straight Connector 47">
                  <a:extLst>
                    <a:ext uri="{FF2B5EF4-FFF2-40B4-BE49-F238E27FC236}">
                      <a16:creationId xmlns:a16="http://schemas.microsoft.com/office/drawing/2014/main" id="{8B3E8C15-D76F-988F-D4CA-CB7CF012737A}"/>
                    </a:ext>
                  </a:extLst>
                </p:cNvPr>
                <p:cNvCxnSpPr/>
                <p:nvPr/>
              </p:nvCxnSpPr>
              <p:spPr>
                <a:xfrm flipV="1">
                  <a:off x="8869089" y="1934911"/>
                  <a:ext cx="0" cy="13559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37" name="TextBox 36">
                <a:extLst>
                  <a:ext uri="{FF2B5EF4-FFF2-40B4-BE49-F238E27FC236}">
                    <a16:creationId xmlns:a16="http://schemas.microsoft.com/office/drawing/2014/main" id="{B14AA981-CBD4-B2E5-D990-C870AF63101C}"/>
                  </a:ext>
                </a:extLst>
              </p:cNvPr>
              <p:cNvSpPr txBox="1"/>
              <p:nvPr/>
            </p:nvSpPr>
            <p:spPr>
              <a:xfrm>
                <a:off x="4574648" y="2326116"/>
                <a:ext cx="969568" cy="244338"/>
              </a:xfrm>
              <a:prstGeom prst="rect">
                <a:avLst/>
              </a:prstGeom>
              <a:noFill/>
            </p:spPr>
            <p:txBody>
              <a:bodyPr wrap="square" rtlCol="0">
                <a:spAutoFit/>
              </a:bodyPr>
              <a:lstStyle/>
              <a:p>
                <a:r>
                  <a:rPr lang="en-GB" sz="900" dirty="0"/>
                  <a:t>Awareness</a:t>
                </a:r>
              </a:p>
            </p:txBody>
          </p:sp>
          <p:sp>
            <p:nvSpPr>
              <p:cNvPr id="38" name="TextBox 37">
                <a:extLst>
                  <a:ext uri="{FF2B5EF4-FFF2-40B4-BE49-F238E27FC236}">
                    <a16:creationId xmlns:a16="http://schemas.microsoft.com/office/drawing/2014/main" id="{EC607C23-8A84-D2C4-D7E3-744C91D962E1}"/>
                  </a:ext>
                </a:extLst>
              </p:cNvPr>
              <p:cNvSpPr txBox="1"/>
              <p:nvPr/>
            </p:nvSpPr>
            <p:spPr>
              <a:xfrm>
                <a:off x="7178608" y="2326116"/>
                <a:ext cx="969568" cy="244338"/>
              </a:xfrm>
              <a:prstGeom prst="rect">
                <a:avLst/>
              </a:prstGeom>
              <a:noFill/>
            </p:spPr>
            <p:txBody>
              <a:bodyPr wrap="square" rtlCol="0">
                <a:spAutoFit/>
              </a:bodyPr>
              <a:lstStyle/>
              <a:p>
                <a:pPr algn="ctr"/>
                <a:r>
                  <a:rPr lang="en-GB" sz="900"/>
                  <a:t>Expert</a:t>
                </a:r>
              </a:p>
            </p:txBody>
          </p:sp>
          <p:sp>
            <p:nvSpPr>
              <p:cNvPr id="39" name="TextBox 38">
                <a:extLst>
                  <a:ext uri="{FF2B5EF4-FFF2-40B4-BE49-F238E27FC236}">
                    <a16:creationId xmlns:a16="http://schemas.microsoft.com/office/drawing/2014/main" id="{71A5B6A0-02A1-0579-3B3C-CABEEB15F95C}"/>
                  </a:ext>
                </a:extLst>
              </p:cNvPr>
              <p:cNvSpPr txBox="1"/>
              <p:nvPr/>
            </p:nvSpPr>
            <p:spPr>
              <a:xfrm>
                <a:off x="5442635" y="2326116"/>
                <a:ext cx="969568" cy="244338"/>
              </a:xfrm>
              <a:prstGeom prst="rect">
                <a:avLst/>
              </a:prstGeom>
              <a:noFill/>
            </p:spPr>
            <p:txBody>
              <a:bodyPr wrap="square" rtlCol="0">
                <a:spAutoFit/>
              </a:bodyPr>
              <a:lstStyle/>
              <a:p>
                <a:pPr algn="ctr"/>
                <a:r>
                  <a:rPr lang="en-GB" sz="900"/>
                  <a:t>Working</a:t>
                </a:r>
              </a:p>
            </p:txBody>
          </p:sp>
          <p:sp>
            <p:nvSpPr>
              <p:cNvPr id="41" name="TextBox 40">
                <a:extLst>
                  <a:ext uri="{FF2B5EF4-FFF2-40B4-BE49-F238E27FC236}">
                    <a16:creationId xmlns:a16="http://schemas.microsoft.com/office/drawing/2014/main" id="{123D3DBD-183D-D8BC-A1C2-86BBEB881B2D}"/>
                  </a:ext>
                </a:extLst>
              </p:cNvPr>
              <p:cNvSpPr txBox="1"/>
              <p:nvPr/>
            </p:nvSpPr>
            <p:spPr>
              <a:xfrm>
                <a:off x="6310622" y="2326116"/>
                <a:ext cx="969568" cy="244338"/>
              </a:xfrm>
              <a:prstGeom prst="rect">
                <a:avLst/>
              </a:prstGeom>
              <a:noFill/>
            </p:spPr>
            <p:txBody>
              <a:bodyPr wrap="square" rtlCol="0">
                <a:spAutoFit/>
              </a:bodyPr>
              <a:lstStyle/>
              <a:p>
                <a:pPr algn="ctr"/>
                <a:r>
                  <a:rPr lang="en-GB" sz="900"/>
                  <a:t>Practitioner</a:t>
                </a:r>
              </a:p>
            </p:txBody>
          </p:sp>
          <p:sp>
            <p:nvSpPr>
              <p:cNvPr id="42" name="TextBox 41">
                <a:extLst>
                  <a:ext uri="{FF2B5EF4-FFF2-40B4-BE49-F238E27FC236}">
                    <a16:creationId xmlns:a16="http://schemas.microsoft.com/office/drawing/2014/main" id="{2B287E76-D55C-A758-83A0-D401F035E774}"/>
                  </a:ext>
                </a:extLst>
              </p:cNvPr>
              <p:cNvSpPr txBox="1"/>
              <p:nvPr/>
            </p:nvSpPr>
            <p:spPr>
              <a:xfrm>
                <a:off x="3706661" y="2326116"/>
                <a:ext cx="969568" cy="199633"/>
              </a:xfrm>
              <a:prstGeom prst="rect">
                <a:avLst/>
              </a:prstGeom>
              <a:noFill/>
            </p:spPr>
            <p:txBody>
              <a:bodyPr wrap="square" rtlCol="0">
                <a:spAutoFit/>
              </a:bodyPr>
              <a:lstStyle/>
              <a:p>
                <a:pPr algn="ctr"/>
                <a:r>
                  <a:rPr lang="en-GB" sz="900"/>
                  <a:t>N/A</a:t>
                </a:r>
              </a:p>
            </p:txBody>
          </p:sp>
        </p:grpSp>
      </p:grpSp>
      <p:sp>
        <p:nvSpPr>
          <p:cNvPr id="65" name="TextBox 64">
            <a:extLst>
              <a:ext uri="{FF2B5EF4-FFF2-40B4-BE49-F238E27FC236}">
                <a16:creationId xmlns:a16="http://schemas.microsoft.com/office/drawing/2014/main" id="{7A638363-A245-1212-31DD-876D3F39479B}"/>
              </a:ext>
            </a:extLst>
          </p:cNvPr>
          <p:cNvSpPr txBox="1"/>
          <p:nvPr/>
        </p:nvSpPr>
        <p:spPr>
          <a:xfrm>
            <a:off x="9663537" y="3055608"/>
            <a:ext cx="1958663" cy="261610"/>
          </a:xfrm>
          <a:prstGeom prst="rect">
            <a:avLst/>
          </a:prstGeom>
          <a:noFill/>
        </p:spPr>
        <p:txBody>
          <a:bodyPr wrap="square" rtlCol="0">
            <a:spAutoFit/>
          </a:bodyPr>
          <a:lstStyle/>
          <a:p>
            <a:r>
              <a:rPr lang="en-GB" sz="1100" dirty="0">
                <a:solidFill>
                  <a:schemeClr val="bg1">
                    <a:lumMod val="50000"/>
                  </a:schemeClr>
                </a:solidFill>
              </a:rPr>
              <a:t>[enter text here]</a:t>
            </a:r>
          </a:p>
        </p:txBody>
      </p:sp>
      <p:grpSp>
        <p:nvGrpSpPr>
          <p:cNvPr id="2" name="Group 1">
            <a:extLst>
              <a:ext uri="{FF2B5EF4-FFF2-40B4-BE49-F238E27FC236}">
                <a16:creationId xmlns:a16="http://schemas.microsoft.com/office/drawing/2014/main" id="{B63C6488-C50F-ADAA-B553-D8CA354EDCDD}"/>
              </a:ext>
            </a:extLst>
          </p:cNvPr>
          <p:cNvGrpSpPr/>
          <p:nvPr/>
        </p:nvGrpSpPr>
        <p:grpSpPr>
          <a:xfrm>
            <a:off x="5992404" y="5272242"/>
            <a:ext cx="3827594" cy="646668"/>
            <a:chOff x="6090704" y="3952941"/>
            <a:chExt cx="3827594" cy="646668"/>
          </a:xfrm>
        </p:grpSpPr>
        <p:sp>
          <p:nvSpPr>
            <p:cNvPr id="4" name="Oval 3">
              <a:extLst>
                <a:ext uri="{FF2B5EF4-FFF2-40B4-BE49-F238E27FC236}">
                  <a16:creationId xmlns:a16="http://schemas.microsoft.com/office/drawing/2014/main" id="{8CC5972B-FC78-B5DD-56BF-7B2181EF9C8F}"/>
                </a:ext>
              </a:extLst>
            </p:cNvPr>
            <p:cNvSpPr/>
            <p:nvPr/>
          </p:nvSpPr>
          <p:spPr>
            <a:xfrm>
              <a:off x="6090704" y="4344748"/>
              <a:ext cx="180000" cy="180000"/>
            </a:xfrm>
            <a:prstGeom prst="ellipse">
              <a:avLst/>
            </a:prstGeom>
            <a:solidFill>
              <a:srgbClr val="0068B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400"/>
            </a:p>
          </p:txBody>
        </p:sp>
        <p:sp>
          <p:nvSpPr>
            <p:cNvPr id="17" name="Oval 16">
              <a:extLst>
                <a:ext uri="{FF2B5EF4-FFF2-40B4-BE49-F238E27FC236}">
                  <a16:creationId xmlns:a16="http://schemas.microsoft.com/office/drawing/2014/main" id="{AF375690-34A6-45C1-75C5-98A3A0A96C68}"/>
                </a:ext>
              </a:extLst>
            </p:cNvPr>
            <p:cNvSpPr/>
            <p:nvPr/>
          </p:nvSpPr>
          <p:spPr>
            <a:xfrm>
              <a:off x="6426443" y="4346008"/>
              <a:ext cx="180000" cy="180000"/>
            </a:xfrm>
            <a:prstGeom prst="ellipse">
              <a:avLst/>
            </a:prstGeom>
            <a:solidFill>
              <a:srgbClr val="008F9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400"/>
            </a:p>
          </p:txBody>
        </p:sp>
        <p:grpSp>
          <p:nvGrpSpPr>
            <p:cNvPr id="18" name="Group 17">
              <a:extLst>
                <a:ext uri="{FF2B5EF4-FFF2-40B4-BE49-F238E27FC236}">
                  <a16:creationId xmlns:a16="http://schemas.microsoft.com/office/drawing/2014/main" id="{D9DD5307-3838-F9FD-3DD5-0DC8F55B2A1B}"/>
                </a:ext>
              </a:extLst>
            </p:cNvPr>
            <p:cNvGrpSpPr/>
            <p:nvPr/>
          </p:nvGrpSpPr>
          <p:grpSpPr>
            <a:xfrm>
              <a:off x="6290207" y="3952941"/>
              <a:ext cx="3628091" cy="646668"/>
              <a:chOff x="3706661" y="2326116"/>
              <a:chExt cx="4441515" cy="559265"/>
            </a:xfrm>
          </p:grpSpPr>
          <p:grpSp>
            <p:nvGrpSpPr>
              <p:cNvPr id="19" name="Group 18">
                <a:extLst>
                  <a:ext uri="{FF2B5EF4-FFF2-40B4-BE49-F238E27FC236}">
                    <a16:creationId xmlns:a16="http://schemas.microsoft.com/office/drawing/2014/main" id="{15BF80DD-1641-4D99-B949-C2A1E2B02177}"/>
                  </a:ext>
                </a:extLst>
              </p:cNvPr>
              <p:cNvGrpSpPr/>
              <p:nvPr/>
            </p:nvGrpSpPr>
            <p:grpSpPr>
              <a:xfrm>
                <a:off x="4200749" y="2631808"/>
                <a:ext cx="3448967" cy="253573"/>
                <a:chOff x="7998846" y="1867220"/>
                <a:chExt cx="3448967" cy="253573"/>
              </a:xfrm>
            </p:grpSpPr>
            <p:cxnSp>
              <p:nvCxnSpPr>
                <p:cNvPr id="29" name="Straight Connector 28">
                  <a:extLst>
                    <a:ext uri="{FF2B5EF4-FFF2-40B4-BE49-F238E27FC236}">
                      <a16:creationId xmlns:a16="http://schemas.microsoft.com/office/drawing/2014/main" id="{C2FDED4B-B006-3DED-AF0E-452C2C32DE05}"/>
                    </a:ext>
                  </a:extLst>
                </p:cNvPr>
                <p:cNvCxnSpPr/>
                <p:nvPr/>
              </p:nvCxnSpPr>
              <p:spPr>
                <a:xfrm>
                  <a:off x="7998846" y="2002709"/>
                  <a:ext cx="3448967"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CA827D09-591F-45E2-48CC-53EBA65AD7EE}"/>
                    </a:ext>
                  </a:extLst>
                </p:cNvPr>
                <p:cNvCxnSpPr/>
                <p:nvPr/>
              </p:nvCxnSpPr>
              <p:spPr>
                <a:xfrm>
                  <a:off x="7998846" y="1867220"/>
                  <a:ext cx="0" cy="25357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72C4A64F-5A21-F579-8625-E9D800FF4A29}"/>
                    </a:ext>
                  </a:extLst>
                </p:cNvPr>
                <p:cNvCxnSpPr/>
                <p:nvPr/>
              </p:nvCxnSpPr>
              <p:spPr>
                <a:xfrm>
                  <a:off x="11447813" y="1867220"/>
                  <a:ext cx="0" cy="25357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4A192FEB-F0FB-F098-888B-F9B4ABB1555E}"/>
                    </a:ext>
                  </a:extLst>
                </p:cNvPr>
                <p:cNvCxnSpPr/>
                <p:nvPr/>
              </p:nvCxnSpPr>
              <p:spPr>
                <a:xfrm flipV="1">
                  <a:off x="9734351" y="1934911"/>
                  <a:ext cx="0" cy="13559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889CD2F5-A46C-1864-22AC-19085788A55F}"/>
                    </a:ext>
                  </a:extLst>
                </p:cNvPr>
                <p:cNvCxnSpPr/>
                <p:nvPr/>
              </p:nvCxnSpPr>
              <p:spPr>
                <a:xfrm flipV="1">
                  <a:off x="10544225" y="1934911"/>
                  <a:ext cx="0" cy="13559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7F62E376-970F-137B-1B4E-78E93736E2AC}"/>
                    </a:ext>
                  </a:extLst>
                </p:cNvPr>
                <p:cNvCxnSpPr/>
                <p:nvPr/>
              </p:nvCxnSpPr>
              <p:spPr>
                <a:xfrm flipV="1">
                  <a:off x="8869089" y="1934911"/>
                  <a:ext cx="0" cy="13559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20" name="TextBox 19">
                <a:extLst>
                  <a:ext uri="{FF2B5EF4-FFF2-40B4-BE49-F238E27FC236}">
                    <a16:creationId xmlns:a16="http://schemas.microsoft.com/office/drawing/2014/main" id="{2F9CF8A8-1788-BCD7-370E-1FD8E772CCBC}"/>
                  </a:ext>
                </a:extLst>
              </p:cNvPr>
              <p:cNvSpPr txBox="1"/>
              <p:nvPr/>
            </p:nvSpPr>
            <p:spPr>
              <a:xfrm>
                <a:off x="4574648" y="2326116"/>
                <a:ext cx="969568" cy="244338"/>
              </a:xfrm>
              <a:prstGeom prst="rect">
                <a:avLst/>
              </a:prstGeom>
              <a:noFill/>
            </p:spPr>
            <p:txBody>
              <a:bodyPr wrap="square" rtlCol="0">
                <a:spAutoFit/>
              </a:bodyPr>
              <a:lstStyle/>
              <a:p>
                <a:r>
                  <a:rPr lang="en-GB" sz="900" dirty="0"/>
                  <a:t>Awareness</a:t>
                </a:r>
              </a:p>
            </p:txBody>
          </p:sp>
          <p:sp>
            <p:nvSpPr>
              <p:cNvPr id="21" name="TextBox 20">
                <a:extLst>
                  <a:ext uri="{FF2B5EF4-FFF2-40B4-BE49-F238E27FC236}">
                    <a16:creationId xmlns:a16="http://schemas.microsoft.com/office/drawing/2014/main" id="{B6CEED0B-F152-519D-96BA-8299730FA38C}"/>
                  </a:ext>
                </a:extLst>
              </p:cNvPr>
              <p:cNvSpPr txBox="1"/>
              <p:nvPr/>
            </p:nvSpPr>
            <p:spPr>
              <a:xfrm>
                <a:off x="7178608" y="2326116"/>
                <a:ext cx="969568" cy="244338"/>
              </a:xfrm>
              <a:prstGeom prst="rect">
                <a:avLst/>
              </a:prstGeom>
              <a:noFill/>
            </p:spPr>
            <p:txBody>
              <a:bodyPr wrap="square" rtlCol="0">
                <a:spAutoFit/>
              </a:bodyPr>
              <a:lstStyle/>
              <a:p>
                <a:pPr algn="ctr"/>
                <a:r>
                  <a:rPr lang="en-GB" sz="900"/>
                  <a:t>Expert</a:t>
                </a:r>
              </a:p>
            </p:txBody>
          </p:sp>
          <p:sp>
            <p:nvSpPr>
              <p:cNvPr id="22" name="TextBox 21">
                <a:extLst>
                  <a:ext uri="{FF2B5EF4-FFF2-40B4-BE49-F238E27FC236}">
                    <a16:creationId xmlns:a16="http://schemas.microsoft.com/office/drawing/2014/main" id="{90C08676-C729-1B72-B8DA-CF3C9CD7554A}"/>
                  </a:ext>
                </a:extLst>
              </p:cNvPr>
              <p:cNvSpPr txBox="1"/>
              <p:nvPr/>
            </p:nvSpPr>
            <p:spPr>
              <a:xfrm>
                <a:off x="5442635" y="2326116"/>
                <a:ext cx="969568" cy="244338"/>
              </a:xfrm>
              <a:prstGeom prst="rect">
                <a:avLst/>
              </a:prstGeom>
              <a:noFill/>
            </p:spPr>
            <p:txBody>
              <a:bodyPr wrap="square" rtlCol="0">
                <a:spAutoFit/>
              </a:bodyPr>
              <a:lstStyle/>
              <a:p>
                <a:pPr algn="ctr"/>
                <a:r>
                  <a:rPr lang="en-GB" sz="900"/>
                  <a:t>Working</a:t>
                </a:r>
              </a:p>
            </p:txBody>
          </p:sp>
          <p:sp>
            <p:nvSpPr>
              <p:cNvPr id="23" name="TextBox 22">
                <a:extLst>
                  <a:ext uri="{FF2B5EF4-FFF2-40B4-BE49-F238E27FC236}">
                    <a16:creationId xmlns:a16="http://schemas.microsoft.com/office/drawing/2014/main" id="{DB44A336-8D2C-B2FD-CE06-9FB1262343B7}"/>
                  </a:ext>
                </a:extLst>
              </p:cNvPr>
              <p:cNvSpPr txBox="1"/>
              <p:nvPr/>
            </p:nvSpPr>
            <p:spPr>
              <a:xfrm>
                <a:off x="6310622" y="2326116"/>
                <a:ext cx="969568" cy="244338"/>
              </a:xfrm>
              <a:prstGeom prst="rect">
                <a:avLst/>
              </a:prstGeom>
              <a:noFill/>
            </p:spPr>
            <p:txBody>
              <a:bodyPr wrap="square" rtlCol="0">
                <a:spAutoFit/>
              </a:bodyPr>
              <a:lstStyle/>
              <a:p>
                <a:pPr algn="ctr"/>
                <a:r>
                  <a:rPr lang="en-GB" sz="900"/>
                  <a:t>Practitioner</a:t>
                </a:r>
              </a:p>
            </p:txBody>
          </p:sp>
          <p:sp>
            <p:nvSpPr>
              <p:cNvPr id="28" name="TextBox 27">
                <a:extLst>
                  <a:ext uri="{FF2B5EF4-FFF2-40B4-BE49-F238E27FC236}">
                    <a16:creationId xmlns:a16="http://schemas.microsoft.com/office/drawing/2014/main" id="{681C984B-725F-3F13-C99F-2A5E7D6B5766}"/>
                  </a:ext>
                </a:extLst>
              </p:cNvPr>
              <p:cNvSpPr txBox="1"/>
              <p:nvPr/>
            </p:nvSpPr>
            <p:spPr>
              <a:xfrm>
                <a:off x="3706661" y="2326116"/>
                <a:ext cx="969568" cy="199633"/>
              </a:xfrm>
              <a:prstGeom prst="rect">
                <a:avLst/>
              </a:prstGeom>
              <a:noFill/>
            </p:spPr>
            <p:txBody>
              <a:bodyPr wrap="square" rtlCol="0">
                <a:spAutoFit/>
              </a:bodyPr>
              <a:lstStyle/>
              <a:p>
                <a:pPr algn="ctr"/>
                <a:r>
                  <a:rPr lang="en-GB" sz="900"/>
                  <a:t>N/A</a:t>
                </a:r>
              </a:p>
            </p:txBody>
          </p:sp>
        </p:grpSp>
      </p:grpSp>
      <p:grpSp>
        <p:nvGrpSpPr>
          <p:cNvPr id="35" name="Group 34">
            <a:extLst>
              <a:ext uri="{FF2B5EF4-FFF2-40B4-BE49-F238E27FC236}">
                <a16:creationId xmlns:a16="http://schemas.microsoft.com/office/drawing/2014/main" id="{15E0CF45-EA76-382D-4339-2A45FEF15894}"/>
              </a:ext>
            </a:extLst>
          </p:cNvPr>
          <p:cNvGrpSpPr/>
          <p:nvPr/>
        </p:nvGrpSpPr>
        <p:grpSpPr>
          <a:xfrm>
            <a:off x="5980348" y="2988845"/>
            <a:ext cx="3827594" cy="646668"/>
            <a:chOff x="6090704" y="3952941"/>
            <a:chExt cx="3827594" cy="646668"/>
          </a:xfrm>
        </p:grpSpPr>
        <p:sp>
          <p:nvSpPr>
            <p:cNvPr id="40" name="Oval 39">
              <a:extLst>
                <a:ext uri="{FF2B5EF4-FFF2-40B4-BE49-F238E27FC236}">
                  <a16:creationId xmlns:a16="http://schemas.microsoft.com/office/drawing/2014/main" id="{73BAEF9E-7B27-E2ED-B55F-AFBB958D5451}"/>
                </a:ext>
              </a:extLst>
            </p:cNvPr>
            <p:cNvSpPr/>
            <p:nvPr/>
          </p:nvSpPr>
          <p:spPr>
            <a:xfrm>
              <a:off x="6090704" y="4344748"/>
              <a:ext cx="180000" cy="180000"/>
            </a:xfrm>
            <a:prstGeom prst="ellipse">
              <a:avLst/>
            </a:prstGeom>
            <a:solidFill>
              <a:srgbClr val="0068B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400"/>
            </a:p>
          </p:txBody>
        </p:sp>
        <p:sp>
          <p:nvSpPr>
            <p:cNvPr id="66" name="Oval 65">
              <a:extLst>
                <a:ext uri="{FF2B5EF4-FFF2-40B4-BE49-F238E27FC236}">
                  <a16:creationId xmlns:a16="http://schemas.microsoft.com/office/drawing/2014/main" id="{9B1988E4-B657-E897-76F1-A630628BBCEE}"/>
                </a:ext>
              </a:extLst>
            </p:cNvPr>
            <p:cNvSpPr/>
            <p:nvPr/>
          </p:nvSpPr>
          <p:spPr>
            <a:xfrm>
              <a:off x="6426443" y="4346008"/>
              <a:ext cx="180000" cy="180000"/>
            </a:xfrm>
            <a:prstGeom prst="ellipse">
              <a:avLst/>
            </a:prstGeom>
            <a:solidFill>
              <a:srgbClr val="008F9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400"/>
            </a:p>
          </p:txBody>
        </p:sp>
        <p:grpSp>
          <p:nvGrpSpPr>
            <p:cNvPr id="67" name="Group 66">
              <a:extLst>
                <a:ext uri="{FF2B5EF4-FFF2-40B4-BE49-F238E27FC236}">
                  <a16:creationId xmlns:a16="http://schemas.microsoft.com/office/drawing/2014/main" id="{9C581D8B-907B-C744-1A0A-C3A06B4F691F}"/>
                </a:ext>
              </a:extLst>
            </p:cNvPr>
            <p:cNvGrpSpPr/>
            <p:nvPr/>
          </p:nvGrpSpPr>
          <p:grpSpPr>
            <a:xfrm>
              <a:off x="6290207" y="3952941"/>
              <a:ext cx="3628091" cy="646668"/>
              <a:chOff x="3706661" y="2326116"/>
              <a:chExt cx="4441515" cy="559265"/>
            </a:xfrm>
          </p:grpSpPr>
          <p:grpSp>
            <p:nvGrpSpPr>
              <p:cNvPr id="68" name="Group 67">
                <a:extLst>
                  <a:ext uri="{FF2B5EF4-FFF2-40B4-BE49-F238E27FC236}">
                    <a16:creationId xmlns:a16="http://schemas.microsoft.com/office/drawing/2014/main" id="{32326A50-4720-8A41-2A87-96153A5E969C}"/>
                  </a:ext>
                </a:extLst>
              </p:cNvPr>
              <p:cNvGrpSpPr/>
              <p:nvPr/>
            </p:nvGrpSpPr>
            <p:grpSpPr>
              <a:xfrm>
                <a:off x="4200749" y="2631808"/>
                <a:ext cx="3448967" cy="253573"/>
                <a:chOff x="7998846" y="1867220"/>
                <a:chExt cx="3448967" cy="253573"/>
              </a:xfrm>
            </p:grpSpPr>
            <p:cxnSp>
              <p:nvCxnSpPr>
                <p:cNvPr id="74" name="Straight Connector 73">
                  <a:extLst>
                    <a:ext uri="{FF2B5EF4-FFF2-40B4-BE49-F238E27FC236}">
                      <a16:creationId xmlns:a16="http://schemas.microsoft.com/office/drawing/2014/main" id="{DEAE0822-53B0-9918-ECD4-92AFE9FB85A9}"/>
                    </a:ext>
                  </a:extLst>
                </p:cNvPr>
                <p:cNvCxnSpPr/>
                <p:nvPr/>
              </p:nvCxnSpPr>
              <p:spPr>
                <a:xfrm>
                  <a:off x="7998846" y="2002709"/>
                  <a:ext cx="3448967"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5" name="Straight Connector 74">
                  <a:extLst>
                    <a:ext uri="{FF2B5EF4-FFF2-40B4-BE49-F238E27FC236}">
                      <a16:creationId xmlns:a16="http://schemas.microsoft.com/office/drawing/2014/main" id="{55C1A684-ED1A-85E6-7043-B1DDFD6BBF97}"/>
                    </a:ext>
                  </a:extLst>
                </p:cNvPr>
                <p:cNvCxnSpPr/>
                <p:nvPr/>
              </p:nvCxnSpPr>
              <p:spPr>
                <a:xfrm>
                  <a:off x="7998846" y="1867220"/>
                  <a:ext cx="0" cy="25357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6" name="Straight Connector 75">
                  <a:extLst>
                    <a:ext uri="{FF2B5EF4-FFF2-40B4-BE49-F238E27FC236}">
                      <a16:creationId xmlns:a16="http://schemas.microsoft.com/office/drawing/2014/main" id="{D145D20F-01AC-E8F2-BA98-473C69DDEB33}"/>
                    </a:ext>
                  </a:extLst>
                </p:cNvPr>
                <p:cNvCxnSpPr/>
                <p:nvPr/>
              </p:nvCxnSpPr>
              <p:spPr>
                <a:xfrm>
                  <a:off x="11447813" y="1867220"/>
                  <a:ext cx="0" cy="25357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7" name="Straight Connector 76">
                  <a:extLst>
                    <a:ext uri="{FF2B5EF4-FFF2-40B4-BE49-F238E27FC236}">
                      <a16:creationId xmlns:a16="http://schemas.microsoft.com/office/drawing/2014/main" id="{9848A47C-A7CA-A836-6B0D-FD350E4D7061}"/>
                    </a:ext>
                  </a:extLst>
                </p:cNvPr>
                <p:cNvCxnSpPr/>
                <p:nvPr/>
              </p:nvCxnSpPr>
              <p:spPr>
                <a:xfrm flipV="1">
                  <a:off x="9734351" y="1934911"/>
                  <a:ext cx="0" cy="13559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8" name="Straight Connector 77">
                  <a:extLst>
                    <a:ext uri="{FF2B5EF4-FFF2-40B4-BE49-F238E27FC236}">
                      <a16:creationId xmlns:a16="http://schemas.microsoft.com/office/drawing/2014/main" id="{95F0F846-CBF0-E1E5-0F06-A9430E56FB33}"/>
                    </a:ext>
                  </a:extLst>
                </p:cNvPr>
                <p:cNvCxnSpPr/>
                <p:nvPr/>
              </p:nvCxnSpPr>
              <p:spPr>
                <a:xfrm flipV="1">
                  <a:off x="10544225" y="1934911"/>
                  <a:ext cx="0" cy="13559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9" name="Straight Connector 78">
                  <a:extLst>
                    <a:ext uri="{FF2B5EF4-FFF2-40B4-BE49-F238E27FC236}">
                      <a16:creationId xmlns:a16="http://schemas.microsoft.com/office/drawing/2014/main" id="{D05A9AB0-2168-D3BE-9D03-589405B405DA}"/>
                    </a:ext>
                  </a:extLst>
                </p:cNvPr>
                <p:cNvCxnSpPr/>
                <p:nvPr/>
              </p:nvCxnSpPr>
              <p:spPr>
                <a:xfrm flipV="1">
                  <a:off x="8869089" y="1934911"/>
                  <a:ext cx="0" cy="13559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69" name="TextBox 68">
                <a:extLst>
                  <a:ext uri="{FF2B5EF4-FFF2-40B4-BE49-F238E27FC236}">
                    <a16:creationId xmlns:a16="http://schemas.microsoft.com/office/drawing/2014/main" id="{339390F5-A5C4-44D5-4458-CAE4CA254C87}"/>
                  </a:ext>
                </a:extLst>
              </p:cNvPr>
              <p:cNvSpPr txBox="1"/>
              <p:nvPr/>
            </p:nvSpPr>
            <p:spPr>
              <a:xfrm>
                <a:off x="4574648" y="2326116"/>
                <a:ext cx="969568" cy="244338"/>
              </a:xfrm>
              <a:prstGeom prst="rect">
                <a:avLst/>
              </a:prstGeom>
              <a:noFill/>
            </p:spPr>
            <p:txBody>
              <a:bodyPr wrap="square" rtlCol="0">
                <a:spAutoFit/>
              </a:bodyPr>
              <a:lstStyle/>
              <a:p>
                <a:r>
                  <a:rPr lang="en-GB" sz="900" dirty="0"/>
                  <a:t>Awareness</a:t>
                </a:r>
              </a:p>
            </p:txBody>
          </p:sp>
          <p:sp>
            <p:nvSpPr>
              <p:cNvPr id="70" name="TextBox 69">
                <a:extLst>
                  <a:ext uri="{FF2B5EF4-FFF2-40B4-BE49-F238E27FC236}">
                    <a16:creationId xmlns:a16="http://schemas.microsoft.com/office/drawing/2014/main" id="{23D3F296-A402-7F93-E29E-93F3AD7B7483}"/>
                  </a:ext>
                </a:extLst>
              </p:cNvPr>
              <p:cNvSpPr txBox="1"/>
              <p:nvPr/>
            </p:nvSpPr>
            <p:spPr>
              <a:xfrm>
                <a:off x="7178608" y="2326116"/>
                <a:ext cx="969568" cy="244338"/>
              </a:xfrm>
              <a:prstGeom prst="rect">
                <a:avLst/>
              </a:prstGeom>
              <a:noFill/>
            </p:spPr>
            <p:txBody>
              <a:bodyPr wrap="square" rtlCol="0">
                <a:spAutoFit/>
              </a:bodyPr>
              <a:lstStyle/>
              <a:p>
                <a:pPr algn="ctr"/>
                <a:r>
                  <a:rPr lang="en-GB" sz="900"/>
                  <a:t>Expert</a:t>
                </a:r>
              </a:p>
            </p:txBody>
          </p:sp>
          <p:sp>
            <p:nvSpPr>
              <p:cNvPr id="71" name="TextBox 70">
                <a:extLst>
                  <a:ext uri="{FF2B5EF4-FFF2-40B4-BE49-F238E27FC236}">
                    <a16:creationId xmlns:a16="http://schemas.microsoft.com/office/drawing/2014/main" id="{AFFE0E2F-DB14-97F3-3E38-4ABC7D244AFC}"/>
                  </a:ext>
                </a:extLst>
              </p:cNvPr>
              <p:cNvSpPr txBox="1"/>
              <p:nvPr/>
            </p:nvSpPr>
            <p:spPr>
              <a:xfrm>
                <a:off x="5442635" y="2326116"/>
                <a:ext cx="969568" cy="244338"/>
              </a:xfrm>
              <a:prstGeom prst="rect">
                <a:avLst/>
              </a:prstGeom>
              <a:noFill/>
            </p:spPr>
            <p:txBody>
              <a:bodyPr wrap="square" rtlCol="0">
                <a:spAutoFit/>
              </a:bodyPr>
              <a:lstStyle/>
              <a:p>
                <a:pPr algn="ctr"/>
                <a:r>
                  <a:rPr lang="en-GB" sz="900"/>
                  <a:t>Working</a:t>
                </a:r>
              </a:p>
            </p:txBody>
          </p:sp>
          <p:sp>
            <p:nvSpPr>
              <p:cNvPr id="72" name="TextBox 71">
                <a:extLst>
                  <a:ext uri="{FF2B5EF4-FFF2-40B4-BE49-F238E27FC236}">
                    <a16:creationId xmlns:a16="http://schemas.microsoft.com/office/drawing/2014/main" id="{6B0B1AD4-E3AF-464A-B0DC-797B95691171}"/>
                  </a:ext>
                </a:extLst>
              </p:cNvPr>
              <p:cNvSpPr txBox="1"/>
              <p:nvPr/>
            </p:nvSpPr>
            <p:spPr>
              <a:xfrm>
                <a:off x="6310622" y="2326116"/>
                <a:ext cx="969568" cy="244338"/>
              </a:xfrm>
              <a:prstGeom prst="rect">
                <a:avLst/>
              </a:prstGeom>
              <a:noFill/>
            </p:spPr>
            <p:txBody>
              <a:bodyPr wrap="square" rtlCol="0">
                <a:spAutoFit/>
              </a:bodyPr>
              <a:lstStyle/>
              <a:p>
                <a:pPr algn="ctr"/>
                <a:r>
                  <a:rPr lang="en-GB" sz="900"/>
                  <a:t>Practitioner</a:t>
                </a:r>
              </a:p>
            </p:txBody>
          </p:sp>
          <p:sp>
            <p:nvSpPr>
              <p:cNvPr id="73" name="TextBox 72">
                <a:extLst>
                  <a:ext uri="{FF2B5EF4-FFF2-40B4-BE49-F238E27FC236}">
                    <a16:creationId xmlns:a16="http://schemas.microsoft.com/office/drawing/2014/main" id="{8B17A60E-A03F-B612-6834-0F2DE14950A4}"/>
                  </a:ext>
                </a:extLst>
              </p:cNvPr>
              <p:cNvSpPr txBox="1"/>
              <p:nvPr/>
            </p:nvSpPr>
            <p:spPr>
              <a:xfrm>
                <a:off x="3706661" y="2326116"/>
                <a:ext cx="969568" cy="199633"/>
              </a:xfrm>
              <a:prstGeom prst="rect">
                <a:avLst/>
              </a:prstGeom>
              <a:noFill/>
            </p:spPr>
            <p:txBody>
              <a:bodyPr wrap="square" rtlCol="0">
                <a:spAutoFit/>
              </a:bodyPr>
              <a:lstStyle/>
              <a:p>
                <a:pPr algn="ctr"/>
                <a:r>
                  <a:rPr lang="en-GB" sz="900"/>
                  <a:t>N/A</a:t>
                </a:r>
              </a:p>
            </p:txBody>
          </p:sp>
        </p:grpSp>
      </p:grpSp>
      <p:sp>
        <p:nvSpPr>
          <p:cNvPr id="155" name="TextBox 154">
            <a:extLst>
              <a:ext uri="{FF2B5EF4-FFF2-40B4-BE49-F238E27FC236}">
                <a16:creationId xmlns:a16="http://schemas.microsoft.com/office/drawing/2014/main" id="{396D0B89-6E5A-047E-9338-F9ED940BFAC0}"/>
              </a:ext>
            </a:extLst>
          </p:cNvPr>
          <p:cNvSpPr txBox="1"/>
          <p:nvPr/>
        </p:nvSpPr>
        <p:spPr>
          <a:xfrm>
            <a:off x="9671785" y="3924158"/>
            <a:ext cx="1958663" cy="261610"/>
          </a:xfrm>
          <a:prstGeom prst="rect">
            <a:avLst/>
          </a:prstGeom>
          <a:noFill/>
        </p:spPr>
        <p:txBody>
          <a:bodyPr wrap="square" rtlCol="0">
            <a:spAutoFit/>
          </a:bodyPr>
          <a:lstStyle/>
          <a:p>
            <a:r>
              <a:rPr lang="en-GB" sz="1100" dirty="0">
                <a:solidFill>
                  <a:schemeClr val="bg1">
                    <a:lumMod val="50000"/>
                  </a:schemeClr>
                </a:solidFill>
              </a:rPr>
              <a:t>[enter text here]</a:t>
            </a:r>
          </a:p>
        </p:txBody>
      </p:sp>
      <p:grpSp>
        <p:nvGrpSpPr>
          <p:cNvPr id="156" name="Group 155">
            <a:extLst>
              <a:ext uri="{FF2B5EF4-FFF2-40B4-BE49-F238E27FC236}">
                <a16:creationId xmlns:a16="http://schemas.microsoft.com/office/drawing/2014/main" id="{8B2AD2B2-BED1-7546-F613-1FB94FFD1192}"/>
              </a:ext>
            </a:extLst>
          </p:cNvPr>
          <p:cNvGrpSpPr/>
          <p:nvPr/>
        </p:nvGrpSpPr>
        <p:grpSpPr>
          <a:xfrm>
            <a:off x="5992404" y="3912203"/>
            <a:ext cx="3827594" cy="646668"/>
            <a:chOff x="6090704" y="3952941"/>
            <a:chExt cx="3827594" cy="646668"/>
          </a:xfrm>
        </p:grpSpPr>
        <p:sp>
          <p:nvSpPr>
            <p:cNvPr id="157" name="Oval 156">
              <a:extLst>
                <a:ext uri="{FF2B5EF4-FFF2-40B4-BE49-F238E27FC236}">
                  <a16:creationId xmlns:a16="http://schemas.microsoft.com/office/drawing/2014/main" id="{186E90D3-D540-006C-FB19-C6EDBA2E32B0}"/>
                </a:ext>
              </a:extLst>
            </p:cNvPr>
            <p:cNvSpPr/>
            <p:nvPr/>
          </p:nvSpPr>
          <p:spPr>
            <a:xfrm>
              <a:off x="6090704" y="4344748"/>
              <a:ext cx="180000" cy="180000"/>
            </a:xfrm>
            <a:prstGeom prst="ellipse">
              <a:avLst/>
            </a:prstGeom>
            <a:solidFill>
              <a:srgbClr val="0068B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400"/>
            </a:p>
          </p:txBody>
        </p:sp>
        <p:sp>
          <p:nvSpPr>
            <p:cNvPr id="158" name="Oval 157">
              <a:extLst>
                <a:ext uri="{FF2B5EF4-FFF2-40B4-BE49-F238E27FC236}">
                  <a16:creationId xmlns:a16="http://schemas.microsoft.com/office/drawing/2014/main" id="{4E32AC0E-F409-1CDF-D85C-D9B1C087F586}"/>
                </a:ext>
              </a:extLst>
            </p:cNvPr>
            <p:cNvSpPr/>
            <p:nvPr/>
          </p:nvSpPr>
          <p:spPr>
            <a:xfrm>
              <a:off x="6426443" y="4346008"/>
              <a:ext cx="180000" cy="180000"/>
            </a:xfrm>
            <a:prstGeom prst="ellipse">
              <a:avLst/>
            </a:prstGeom>
            <a:solidFill>
              <a:srgbClr val="008F9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400"/>
            </a:p>
          </p:txBody>
        </p:sp>
        <p:grpSp>
          <p:nvGrpSpPr>
            <p:cNvPr id="159" name="Group 158">
              <a:extLst>
                <a:ext uri="{FF2B5EF4-FFF2-40B4-BE49-F238E27FC236}">
                  <a16:creationId xmlns:a16="http://schemas.microsoft.com/office/drawing/2014/main" id="{94404B6D-34BC-78AA-0850-98E2AEDB0EDF}"/>
                </a:ext>
              </a:extLst>
            </p:cNvPr>
            <p:cNvGrpSpPr/>
            <p:nvPr/>
          </p:nvGrpSpPr>
          <p:grpSpPr>
            <a:xfrm>
              <a:off x="6290207" y="3952941"/>
              <a:ext cx="3628091" cy="646668"/>
              <a:chOff x="3706661" y="2326116"/>
              <a:chExt cx="4441515" cy="559265"/>
            </a:xfrm>
          </p:grpSpPr>
          <p:grpSp>
            <p:nvGrpSpPr>
              <p:cNvPr id="160" name="Group 159">
                <a:extLst>
                  <a:ext uri="{FF2B5EF4-FFF2-40B4-BE49-F238E27FC236}">
                    <a16:creationId xmlns:a16="http://schemas.microsoft.com/office/drawing/2014/main" id="{D33295D9-ADD0-51F7-077D-DEC6FF5EC8A2}"/>
                  </a:ext>
                </a:extLst>
              </p:cNvPr>
              <p:cNvGrpSpPr/>
              <p:nvPr/>
            </p:nvGrpSpPr>
            <p:grpSpPr>
              <a:xfrm>
                <a:off x="4200749" y="2631808"/>
                <a:ext cx="3448967" cy="253573"/>
                <a:chOff x="7998846" y="1867220"/>
                <a:chExt cx="3448967" cy="253573"/>
              </a:xfrm>
            </p:grpSpPr>
            <p:cxnSp>
              <p:nvCxnSpPr>
                <p:cNvPr id="166" name="Straight Connector 165">
                  <a:extLst>
                    <a:ext uri="{FF2B5EF4-FFF2-40B4-BE49-F238E27FC236}">
                      <a16:creationId xmlns:a16="http://schemas.microsoft.com/office/drawing/2014/main" id="{E3F0B961-0AC6-190C-50EC-8E26A801DF9E}"/>
                    </a:ext>
                  </a:extLst>
                </p:cNvPr>
                <p:cNvCxnSpPr/>
                <p:nvPr/>
              </p:nvCxnSpPr>
              <p:spPr>
                <a:xfrm>
                  <a:off x="7998846" y="2002709"/>
                  <a:ext cx="3448967"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7" name="Straight Connector 166">
                  <a:extLst>
                    <a:ext uri="{FF2B5EF4-FFF2-40B4-BE49-F238E27FC236}">
                      <a16:creationId xmlns:a16="http://schemas.microsoft.com/office/drawing/2014/main" id="{2315C1A3-D311-1367-EE8F-CD69B490B8A2}"/>
                    </a:ext>
                  </a:extLst>
                </p:cNvPr>
                <p:cNvCxnSpPr/>
                <p:nvPr/>
              </p:nvCxnSpPr>
              <p:spPr>
                <a:xfrm>
                  <a:off x="7998846" y="1867220"/>
                  <a:ext cx="0" cy="25357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8" name="Straight Connector 167">
                  <a:extLst>
                    <a:ext uri="{FF2B5EF4-FFF2-40B4-BE49-F238E27FC236}">
                      <a16:creationId xmlns:a16="http://schemas.microsoft.com/office/drawing/2014/main" id="{E6EE2046-EFD0-CC84-772E-81BA1013984E}"/>
                    </a:ext>
                  </a:extLst>
                </p:cNvPr>
                <p:cNvCxnSpPr/>
                <p:nvPr/>
              </p:nvCxnSpPr>
              <p:spPr>
                <a:xfrm>
                  <a:off x="11447813" y="1867220"/>
                  <a:ext cx="0" cy="25357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9" name="Straight Connector 168">
                  <a:extLst>
                    <a:ext uri="{FF2B5EF4-FFF2-40B4-BE49-F238E27FC236}">
                      <a16:creationId xmlns:a16="http://schemas.microsoft.com/office/drawing/2014/main" id="{CFD2A707-2F8B-701D-E095-F4C0435C5BDE}"/>
                    </a:ext>
                  </a:extLst>
                </p:cNvPr>
                <p:cNvCxnSpPr/>
                <p:nvPr/>
              </p:nvCxnSpPr>
              <p:spPr>
                <a:xfrm flipV="1">
                  <a:off x="9734351" y="1934911"/>
                  <a:ext cx="0" cy="13559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0" name="Straight Connector 169">
                  <a:extLst>
                    <a:ext uri="{FF2B5EF4-FFF2-40B4-BE49-F238E27FC236}">
                      <a16:creationId xmlns:a16="http://schemas.microsoft.com/office/drawing/2014/main" id="{6E15F3B3-B3B8-F8AD-996B-AF63EA0B8B99}"/>
                    </a:ext>
                  </a:extLst>
                </p:cNvPr>
                <p:cNvCxnSpPr/>
                <p:nvPr/>
              </p:nvCxnSpPr>
              <p:spPr>
                <a:xfrm flipV="1">
                  <a:off x="10544225" y="1934911"/>
                  <a:ext cx="0" cy="13559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1" name="Straight Connector 170">
                  <a:extLst>
                    <a:ext uri="{FF2B5EF4-FFF2-40B4-BE49-F238E27FC236}">
                      <a16:creationId xmlns:a16="http://schemas.microsoft.com/office/drawing/2014/main" id="{551B2563-D780-15B6-E926-1AB6B34CBE84}"/>
                    </a:ext>
                  </a:extLst>
                </p:cNvPr>
                <p:cNvCxnSpPr/>
                <p:nvPr/>
              </p:nvCxnSpPr>
              <p:spPr>
                <a:xfrm flipV="1">
                  <a:off x="8869089" y="1934911"/>
                  <a:ext cx="0" cy="13559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161" name="TextBox 160">
                <a:extLst>
                  <a:ext uri="{FF2B5EF4-FFF2-40B4-BE49-F238E27FC236}">
                    <a16:creationId xmlns:a16="http://schemas.microsoft.com/office/drawing/2014/main" id="{79FCD271-3729-8301-4942-17D17DDA2F02}"/>
                  </a:ext>
                </a:extLst>
              </p:cNvPr>
              <p:cNvSpPr txBox="1"/>
              <p:nvPr/>
            </p:nvSpPr>
            <p:spPr>
              <a:xfrm>
                <a:off x="4574648" y="2326116"/>
                <a:ext cx="969568" cy="244338"/>
              </a:xfrm>
              <a:prstGeom prst="rect">
                <a:avLst/>
              </a:prstGeom>
              <a:noFill/>
            </p:spPr>
            <p:txBody>
              <a:bodyPr wrap="square" rtlCol="0">
                <a:spAutoFit/>
              </a:bodyPr>
              <a:lstStyle/>
              <a:p>
                <a:r>
                  <a:rPr lang="en-GB" sz="900" dirty="0"/>
                  <a:t>Awareness</a:t>
                </a:r>
              </a:p>
            </p:txBody>
          </p:sp>
          <p:sp>
            <p:nvSpPr>
              <p:cNvPr id="162" name="TextBox 161">
                <a:extLst>
                  <a:ext uri="{FF2B5EF4-FFF2-40B4-BE49-F238E27FC236}">
                    <a16:creationId xmlns:a16="http://schemas.microsoft.com/office/drawing/2014/main" id="{06D20488-0AC5-D74A-B07B-23ADC51A32C2}"/>
                  </a:ext>
                </a:extLst>
              </p:cNvPr>
              <p:cNvSpPr txBox="1"/>
              <p:nvPr/>
            </p:nvSpPr>
            <p:spPr>
              <a:xfrm>
                <a:off x="7178608" y="2326116"/>
                <a:ext cx="969568" cy="244338"/>
              </a:xfrm>
              <a:prstGeom prst="rect">
                <a:avLst/>
              </a:prstGeom>
              <a:noFill/>
            </p:spPr>
            <p:txBody>
              <a:bodyPr wrap="square" rtlCol="0">
                <a:spAutoFit/>
              </a:bodyPr>
              <a:lstStyle/>
              <a:p>
                <a:pPr algn="ctr"/>
                <a:r>
                  <a:rPr lang="en-GB" sz="900"/>
                  <a:t>Expert</a:t>
                </a:r>
              </a:p>
            </p:txBody>
          </p:sp>
          <p:sp>
            <p:nvSpPr>
              <p:cNvPr id="163" name="TextBox 162">
                <a:extLst>
                  <a:ext uri="{FF2B5EF4-FFF2-40B4-BE49-F238E27FC236}">
                    <a16:creationId xmlns:a16="http://schemas.microsoft.com/office/drawing/2014/main" id="{5FBEE259-D61B-16B6-0EE4-760F40FC08CF}"/>
                  </a:ext>
                </a:extLst>
              </p:cNvPr>
              <p:cNvSpPr txBox="1"/>
              <p:nvPr/>
            </p:nvSpPr>
            <p:spPr>
              <a:xfrm>
                <a:off x="5442635" y="2326116"/>
                <a:ext cx="969568" cy="244338"/>
              </a:xfrm>
              <a:prstGeom prst="rect">
                <a:avLst/>
              </a:prstGeom>
              <a:noFill/>
            </p:spPr>
            <p:txBody>
              <a:bodyPr wrap="square" rtlCol="0">
                <a:spAutoFit/>
              </a:bodyPr>
              <a:lstStyle/>
              <a:p>
                <a:pPr algn="ctr"/>
                <a:r>
                  <a:rPr lang="en-GB" sz="900" dirty="0"/>
                  <a:t>Working</a:t>
                </a:r>
              </a:p>
            </p:txBody>
          </p:sp>
          <p:sp>
            <p:nvSpPr>
              <p:cNvPr id="164" name="TextBox 163">
                <a:extLst>
                  <a:ext uri="{FF2B5EF4-FFF2-40B4-BE49-F238E27FC236}">
                    <a16:creationId xmlns:a16="http://schemas.microsoft.com/office/drawing/2014/main" id="{A8721CD6-0228-77CB-B168-7A5A848F2138}"/>
                  </a:ext>
                </a:extLst>
              </p:cNvPr>
              <p:cNvSpPr txBox="1"/>
              <p:nvPr/>
            </p:nvSpPr>
            <p:spPr>
              <a:xfrm>
                <a:off x="6310622" y="2326116"/>
                <a:ext cx="969568" cy="244338"/>
              </a:xfrm>
              <a:prstGeom prst="rect">
                <a:avLst/>
              </a:prstGeom>
              <a:noFill/>
            </p:spPr>
            <p:txBody>
              <a:bodyPr wrap="square" rtlCol="0">
                <a:spAutoFit/>
              </a:bodyPr>
              <a:lstStyle/>
              <a:p>
                <a:pPr algn="ctr"/>
                <a:r>
                  <a:rPr lang="en-GB" sz="900"/>
                  <a:t>Practitioner</a:t>
                </a:r>
              </a:p>
            </p:txBody>
          </p:sp>
          <p:sp>
            <p:nvSpPr>
              <p:cNvPr id="165" name="TextBox 164">
                <a:extLst>
                  <a:ext uri="{FF2B5EF4-FFF2-40B4-BE49-F238E27FC236}">
                    <a16:creationId xmlns:a16="http://schemas.microsoft.com/office/drawing/2014/main" id="{14B7F0A4-5375-3139-36F5-3DCBB5CEF086}"/>
                  </a:ext>
                </a:extLst>
              </p:cNvPr>
              <p:cNvSpPr txBox="1"/>
              <p:nvPr/>
            </p:nvSpPr>
            <p:spPr>
              <a:xfrm>
                <a:off x="3706661" y="2326116"/>
                <a:ext cx="969568" cy="199633"/>
              </a:xfrm>
              <a:prstGeom prst="rect">
                <a:avLst/>
              </a:prstGeom>
              <a:noFill/>
            </p:spPr>
            <p:txBody>
              <a:bodyPr wrap="square" rtlCol="0">
                <a:spAutoFit/>
              </a:bodyPr>
              <a:lstStyle/>
              <a:p>
                <a:pPr algn="ctr"/>
                <a:r>
                  <a:rPr lang="en-GB" sz="900"/>
                  <a:t>N/A</a:t>
                </a:r>
              </a:p>
            </p:txBody>
          </p:sp>
        </p:grpSp>
      </p:grpSp>
      <p:sp>
        <p:nvSpPr>
          <p:cNvPr id="173" name="TextBox 172">
            <a:extLst>
              <a:ext uri="{FF2B5EF4-FFF2-40B4-BE49-F238E27FC236}">
                <a16:creationId xmlns:a16="http://schemas.microsoft.com/office/drawing/2014/main" id="{35DBAD77-E868-F472-5018-163C2D099FBC}"/>
              </a:ext>
            </a:extLst>
          </p:cNvPr>
          <p:cNvSpPr txBox="1"/>
          <p:nvPr/>
        </p:nvSpPr>
        <p:spPr>
          <a:xfrm>
            <a:off x="9671785" y="5040728"/>
            <a:ext cx="1958663" cy="261610"/>
          </a:xfrm>
          <a:prstGeom prst="rect">
            <a:avLst/>
          </a:prstGeom>
          <a:noFill/>
        </p:spPr>
        <p:txBody>
          <a:bodyPr wrap="square" rtlCol="0">
            <a:spAutoFit/>
          </a:bodyPr>
          <a:lstStyle/>
          <a:p>
            <a:r>
              <a:rPr lang="en-GB" sz="1100" dirty="0">
                <a:solidFill>
                  <a:schemeClr val="bg1">
                    <a:lumMod val="50000"/>
                  </a:schemeClr>
                </a:solidFill>
              </a:rPr>
              <a:t>[enter text here]</a:t>
            </a:r>
          </a:p>
        </p:txBody>
      </p:sp>
    </p:spTree>
    <p:extLst>
      <p:ext uri="{BB962C8B-B14F-4D97-AF65-F5344CB8AC3E}">
        <p14:creationId xmlns:p14="http://schemas.microsoft.com/office/powerpoint/2010/main" val="381422115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EB659E-F7A4-08FE-9458-3399ED443114}"/>
            </a:ext>
          </a:extLst>
        </p:cNvPr>
        <p:cNvGrpSpPr/>
        <p:nvPr/>
      </p:nvGrpSpPr>
      <p:grpSpPr>
        <a:xfrm>
          <a:off x="0" y="0"/>
          <a:ext cx="0" cy="0"/>
          <a:chOff x="0" y="0"/>
          <a:chExt cx="0" cy="0"/>
        </a:xfrm>
      </p:grpSpPr>
      <p:sp>
        <p:nvSpPr>
          <p:cNvPr id="8" name="Slide Number Placeholder 1">
            <a:extLst>
              <a:ext uri="{FF2B5EF4-FFF2-40B4-BE49-F238E27FC236}">
                <a16:creationId xmlns:a16="http://schemas.microsoft.com/office/drawing/2014/main" id="{C05C7E56-FB06-BC7C-5E4C-9DC3DC3B0CA7}"/>
              </a:ext>
            </a:extLst>
          </p:cNvPr>
          <p:cNvSpPr txBox="1">
            <a:spLocks/>
          </p:cNvSpPr>
          <p:nvPr/>
        </p:nvSpPr>
        <p:spPr>
          <a:xfrm>
            <a:off x="0" y="0"/>
            <a:ext cx="0" cy="0"/>
          </a:xfrm>
        </p:spPr>
        <p:txBody>
          <a:bodyPr/>
          <a:lstStyle>
            <a:defPPr>
              <a:defRPr kern="0"/>
            </a:defPPr>
          </a:lstStyle>
          <a:p>
            <a:fld id="{06A44ADC-FBC0-4698-B0EC-1AD4A4060383}" type="slidenum">
              <a:rPr lang="en-GB" smtClean="0"/>
              <a:pPr/>
              <a:t>21</a:t>
            </a:fld>
            <a:endParaRPr lang="en-GB"/>
          </a:p>
        </p:txBody>
      </p:sp>
      <p:sp>
        <p:nvSpPr>
          <p:cNvPr id="9" name="Rectangle: Rounded Corners 8">
            <a:extLst>
              <a:ext uri="{FF2B5EF4-FFF2-40B4-BE49-F238E27FC236}">
                <a16:creationId xmlns:a16="http://schemas.microsoft.com/office/drawing/2014/main" id="{C3EE5A1D-30A5-0DB0-B5D2-2A278AE91828}"/>
              </a:ext>
            </a:extLst>
          </p:cNvPr>
          <p:cNvSpPr/>
          <p:nvPr/>
        </p:nvSpPr>
        <p:spPr>
          <a:xfrm rot="10800000" flipV="1">
            <a:off x="0" y="-1"/>
            <a:ext cx="1658983" cy="360000"/>
          </a:xfrm>
          <a:prstGeom prst="roundRect">
            <a:avLst/>
          </a:prstGeom>
          <a:solidFill>
            <a:srgbClr val="CACACA">
              <a:alpha val="30000"/>
            </a:srgbClr>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r>
              <a:rPr lang="en-GB" sz="1200" b="1" dirty="0">
                <a:solidFill>
                  <a:srgbClr val="FFB81C"/>
                </a:solidFill>
                <a:latin typeface="Arial" panose="020B0604020202020204" pitchFamily="34" charset="0"/>
                <a:cs typeface="Arial" panose="020B0604020202020204" pitchFamily="34" charset="0"/>
              </a:rPr>
              <a:t>Behaviours</a:t>
            </a:r>
          </a:p>
        </p:txBody>
      </p:sp>
      <p:sp>
        <p:nvSpPr>
          <p:cNvPr id="10" name="Rectangle: Rounded Corners 9">
            <a:hlinkClick r:id="rId3" action="ppaction://hlinksldjump"/>
            <a:extLst>
              <a:ext uri="{FF2B5EF4-FFF2-40B4-BE49-F238E27FC236}">
                <a16:creationId xmlns:a16="http://schemas.microsoft.com/office/drawing/2014/main" id="{86BCD14F-882A-03AD-23CA-B766BC563EAA}"/>
              </a:ext>
            </a:extLst>
          </p:cNvPr>
          <p:cNvSpPr/>
          <p:nvPr/>
        </p:nvSpPr>
        <p:spPr>
          <a:xfrm rot="10800000" flipV="1">
            <a:off x="10312404" y="-2"/>
            <a:ext cx="1879596" cy="360001"/>
          </a:xfrm>
          <a:prstGeom prst="roundRect">
            <a:avLst/>
          </a:prstGeom>
          <a:solidFill>
            <a:srgbClr val="BA0C2F"/>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r>
              <a:rPr lang="en-GB" sz="1200" b="1" dirty="0">
                <a:solidFill>
                  <a:schemeClr val="bg1"/>
                </a:solidFill>
                <a:latin typeface="Arial" panose="020B0604020202020204" pitchFamily="34" charset="0"/>
                <a:cs typeface="Arial" panose="020B0604020202020204" pitchFamily="34" charset="0"/>
              </a:rPr>
              <a:t>Training</a:t>
            </a:r>
          </a:p>
        </p:txBody>
      </p:sp>
      <p:sp>
        <p:nvSpPr>
          <p:cNvPr id="11" name="Rectangle: Rounded Corners 10">
            <a:hlinkClick r:id="rId4" action="ppaction://hlinksldjump"/>
            <a:extLst>
              <a:ext uri="{FF2B5EF4-FFF2-40B4-BE49-F238E27FC236}">
                <a16:creationId xmlns:a16="http://schemas.microsoft.com/office/drawing/2014/main" id="{5DD76586-23DA-0DDE-893B-30389326ABCF}"/>
              </a:ext>
            </a:extLst>
          </p:cNvPr>
          <p:cNvSpPr/>
          <p:nvPr/>
        </p:nvSpPr>
        <p:spPr>
          <a:xfrm rot="10800000" flipV="1">
            <a:off x="3832404" y="-1"/>
            <a:ext cx="2160000" cy="360000"/>
          </a:xfrm>
          <a:prstGeom prst="roundRect">
            <a:avLst/>
          </a:prstGeom>
          <a:solidFill>
            <a:srgbClr val="CACACA">
              <a:alpha val="30000"/>
            </a:srgbClr>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r>
              <a:rPr lang="en-GB" sz="1200" b="1" dirty="0">
                <a:solidFill>
                  <a:srgbClr val="330072"/>
                </a:solidFill>
                <a:latin typeface="Arial" panose="020B0604020202020204" pitchFamily="34" charset="0"/>
                <a:cs typeface="Arial" panose="020B0604020202020204" pitchFamily="34" charset="0"/>
              </a:rPr>
              <a:t>Doing the right thing</a:t>
            </a:r>
          </a:p>
        </p:txBody>
      </p:sp>
      <p:sp>
        <p:nvSpPr>
          <p:cNvPr id="12" name="Rectangle: Rounded Corners 11">
            <a:hlinkClick r:id="rId5" action="ppaction://hlinksldjump"/>
            <a:extLst>
              <a:ext uri="{FF2B5EF4-FFF2-40B4-BE49-F238E27FC236}">
                <a16:creationId xmlns:a16="http://schemas.microsoft.com/office/drawing/2014/main" id="{E6792DDB-464C-2C38-E9B2-7BA812632BB5}"/>
              </a:ext>
            </a:extLst>
          </p:cNvPr>
          <p:cNvSpPr/>
          <p:nvPr/>
        </p:nvSpPr>
        <p:spPr>
          <a:xfrm rot="10800000" flipV="1">
            <a:off x="1672404" y="-1"/>
            <a:ext cx="2160000" cy="360000"/>
          </a:xfrm>
          <a:prstGeom prst="roundRect">
            <a:avLst/>
          </a:prstGeom>
          <a:solidFill>
            <a:srgbClr val="CACACA">
              <a:alpha val="30000"/>
            </a:srgbClr>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r>
              <a:rPr lang="en-GB" sz="1200" b="1" dirty="0">
                <a:solidFill>
                  <a:srgbClr val="00A651"/>
                </a:solidFill>
                <a:latin typeface="Arial" panose="020B0604020202020204" pitchFamily="34" charset="0"/>
                <a:cs typeface="Arial" panose="020B0604020202020204" pitchFamily="34" charset="0"/>
              </a:rPr>
              <a:t>Creating a positive working environment</a:t>
            </a:r>
          </a:p>
        </p:txBody>
      </p:sp>
      <p:sp>
        <p:nvSpPr>
          <p:cNvPr id="13" name="Rectangle: Rounded Corners 12">
            <a:hlinkClick r:id="rId6" action="ppaction://hlinksldjump"/>
            <a:extLst>
              <a:ext uri="{FF2B5EF4-FFF2-40B4-BE49-F238E27FC236}">
                <a16:creationId xmlns:a16="http://schemas.microsoft.com/office/drawing/2014/main" id="{DB7AE988-5524-8189-F16C-012C78862FDE}"/>
              </a:ext>
            </a:extLst>
          </p:cNvPr>
          <p:cNvSpPr/>
          <p:nvPr/>
        </p:nvSpPr>
        <p:spPr>
          <a:xfrm rot="10800000" flipV="1">
            <a:off x="5992404" y="-1"/>
            <a:ext cx="2160000" cy="360000"/>
          </a:xfrm>
          <a:prstGeom prst="roundRect">
            <a:avLst/>
          </a:prstGeom>
          <a:solidFill>
            <a:srgbClr val="CACACA">
              <a:alpha val="30000"/>
            </a:srgbClr>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r>
              <a:rPr lang="en-GB" sz="1200" b="1" dirty="0">
                <a:solidFill>
                  <a:srgbClr val="0068B3"/>
                </a:solidFill>
                <a:latin typeface="Arial" panose="020B0604020202020204" pitchFamily="34" charset="0"/>
                <a:cs typeface="Arial" panose="020B0604020202020204" pitchFamily="34" charset="0"/>
              </a:rPr>
              <a:t>Delivering excellent care</a:t>
            </a:r>
          </a:p>
        </p:txBody>
      </p:sp>
      <p:sp>
        <p:nvSpPr>
          <p:cNvPr id="14" name="Rectangle: Rounded Corners 13">
            <a:hlinkClick r:id="rId3" action="ppaction://hlinksldjump"/>
            <a:extLst>
              <a:ext uri="{FF2B5EF4-FFF2-40B4-BE49-F238E27FC236}">
                <a16:creationId xmlns:a16="http://schemas.microsoft.com/office/drawing/2014/main" id="{B4902641-EDB5-24B1-72A0-54650ECBC2F5}"/>
              </a:ext>
            </a:extLst>
          </p:cNvPr>
          <p:cNvSpPr/>
          <p:nvPr/>
        </p:nvSpPr>
        <p:spPr>
          <a:xfrm rot="10800000" flipV="1">
            <a:off x="8152404" y="-1"/>
            <a:ext cx="2160000" cy="360000"/>
          </a:xfrm>
          <a:prstGeom prst="roundRect">
            <a:avLst/>
          </a:prstGeom>
          <a:solidFill>
            <a:srgbClr val="CACACA">
              <a:alpha val="30000"/>
            </a:srgbClr>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r>
              <a:rPr lang="en-GB" sz="1200" b="1" dirty="0">
                <a:solidFill>
                  <a:srgbClr val="008F9C"/>
                </a:solidFill>
                <a:latin typeface="Arial" panose="020B0604020202020204" pitchFamily="34" charset="0"/>
                <a:cs typeface="Arial" panose="020B0604020202020204" pitchFamily="34" charset="0"/>
              </a:rPr>
              <a:t>Developing myself and others</a:t>
            </a:r>
          </a:p>
        </p:txBody>
      </p:sp>
      <p:sp>
        <p:nvSpPr>
          <p:cNvPr id="101" name="Google Shape;64;p14">
            <a:extLst>
              <a:ext uri="{FF2B5EF4-FFF2-40B4-BE49-F238E27FC236}">
                <a16:creationId xmlns:a16="http://schemas.microsoft.com/office/drawing/2014/main" id="{43365085-76CB-AF77-0696-C2409C84D074}"/>
              </a:ext>
            </a:extLst>
          </p:cNvPr>
          <p:cNvSpPr txBox="1">
            <a:spLocks/>
          </p:cNvSpPr>
          <p:nvPr/>
        </p:nvSpPr>
        <p:spPr>
          <a:xfrm>
            <a:off x="374159" y="531485"/>
            <a:ext cx="2643361" cy="629970"/>
          </a:xfrm>
          <a:prstGeom prst="rect">
            <a:avLst/>
          </a:prstGeom>
          <a:noFill/>
          <a:ln>
            <a:noFill/>
          </a:ln>
        </p:spPr>
        <p:txBody>
          <a:bodyPr spcFirstLastPara="1" wrap="non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594C"/>
              </a:buClr>
              <a:buSzPts val="2800"/>
              <a:buFont typeface="Arial"/>
              <a:buNone/>
              <a:defRPr sz="2800" b="1" i="0" u="none" strike="noStrike" cap="none">
                <a:solidFill>
                  <a:srgbClr val="00594C"/>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594C"/>
              </a:buClr>
              <a:buSzPts val="2800"/>
              <a:buFont typeface="Arial"/>
              <a:buNone/>
              <a:tabLst/>
              <a:defRPr/>
            </a:pPr>
            <a:r>
              <a:rPr kumimoji="0" lang="en-GB" sz="3200" b="1" i="0" u="none" strike="noStrike" kern="0" cap="none" spc="0" normalizeH="0" baseline="0" noProof="0" dirty="0">
                <a:ln>
                  <a:noFill/>
                </a:ln>
                <a:solidFill>
                  <a:srgbClr val="BA0C2F"/>
                </a:solidFill>
                <a:effectLst/>
                <a:uLnTx/>
                <a:uFillTx/>
                <a:latin typeface="Arial"/>
                <a:cs typeface="Arial"/>
                <a:sym typeface="Arial"/>
              </a:rPr>
              <a:t>Activity Co-ordinator role</a:t>
            </a:r>
          </a:p>
        </p:txBody>
      </p:sp>
      <p:graphicFrame>
        <p:nvGraphicFramePr>
          <p:cNvPr id="2" name="Table 1">
            <a:extLst>
              <a:ext uri="{FF2B5EF4-FFF2-40B4-BE49-F238E27FC236}">
                <a16:creationId xmlns:a16="http://schemas.microsoft.com/office/drawing/2014/main" id="{9E7BE414-9D8D-B07F-F5B1-39AA461FDD77}"/>
              </a:ext>
            </a:extLst>
          </p:cNvPr>
          <p:cNvGraphicFramePr/>
          <p:nvPr>
            <p:extLst>
              <p:ext uri="{D42A27DB-BD31-4B8C-83A1-F6EECF244321}">
                <p14:modId xmlns:p14="http://schemas.microsoft.com/office/powerpoint/2010/main" val="2234334659"/>
              </p:ext>
            </p:extLst>
          </p:nvPr>
        </p:nvGraphicFramePr>
        <p:xfrm>
          <a:off x="387926" y="1249800"/>
          <a:ext cx="11334038" cy="5578879"/>
        </p:xfrm>
        <a:graphic>
          <a:graphicData uri="http://schemas.openxmlformats.org/drawingml/2006/table">
            <a:tbl>
              <a:tblPr firstRow="1" bandRow="1">
                <a:tableStyleId>{69012ECD-51FC-41F1-AA8D-1B2483CD663E}</a:tableStyleId>
              </a:tblPr>
              <a:tblGrid>
                <a:gridCol w="4656434">
                  <a:extLst>
                    <a:ext uri="{9D8B030D-6E8A-4147-A177-3AD203B41FA5}">
                      <a16:colId xmlns:a16="http://schemas.microsoft.com/office/drawing/2014/main" val="2582755497"/>
                    </a:ext>
                  </a:extLst>
                </a:gridCol>
                <a:gridCol w="1669401">
                  <a:extLst>
                    <a:ext uri="{9D8B030D-6E8A-4147-A177-3AD203B41FA5}">
                      <a16:colId xmlns:a16="http://schemas.microsoft.com/office/drawing/2014/main" val="982803903"/>
                    </a:ext>
                  </a:extLst>
                </a:gridCol>
                <a:gridCol w="1669401">
                  <a:extLst>
                    <a:ext uri="{9D8B030D-6E8A-4147-A177-3AD203B41FA5}">
                      <a16:colId xmlns:a16="http://schemas.microsoft.com/office/drawing/2014/main" val="486503153"/>
                    </a:ext>
                  </a:extLst>
                </a:gridCol>
                <a:gridCol w="1669401">
                  <a:extLst>
                    <a:ext uri="{9D8B030D-6E8A-4147-A177-3AD203B41FA5}">
                      <a16:colId xmlns:a16="http://schemas.microsoft.com/office/drawing/2014/main" val="4142100848"/>
                    </a:ext>
                  </a:extLst>
                </a:gridCol>
                <a:gridCol w="1669401">
                  <a:extLst>
                    <a:ext uri="{9D8B030D-6E8A-4147-A177-3AD203B41FA5}">
                      <a16:colId xmlns:a16="http://schemas.microsoft.com/office/drawing/2014/main" val="2794606764"/>
                    </a:ext>
                  </a:extLst>
                </a:gridCol>
              </a:tblGrid>
              <a:tr h="387323">
                <a:tc>
                  <a:txBody>
                    <a:bodyPr/>
                    <a:lstStyle/>
                    <a:p>
                      <a:pPr algn="ctr"/>
                      <a:endParaRPr lang="en-GB" sz="1050" dirty="0">
                        <a:solidFill>
                          <a:schemeClr val="accent1"/>
                        </a:solidFill>
                      </a:endParaRPr>
                    </a:p>
                  </a:txBody>
                  <a:tcPr marL="100558" marR="100558" marT="45708" marB="45708">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GB" sz="1050">
                          <a:solidFill>
                            <a:srgbClr val="0068B3"/>
                          </a:solidFill>
                          <a:latin typeface="Arial" panose="020B0604020202020204" pitchFamily="34" charset="0"/>
                          <a:cs typeface="Arial" panose="020B0604020202020204" pitchFamily="34" charset="0"/>
                        </a:rPr>
                        <a:t>I have completed this</a:t>
                      </a:r>
                    </a:p>
                  </a:txBody>
                  <a:tcPr marL="100558" marR="100558" marT="45708" marB="45708"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GB" sz="1050">
                          <a:solidFill>
                            <a:srgbClr val="0068B3"/>
                          </a:solidFill>
                          <a:latin typeface="Arial" panose="020B0604020202020204" pitchFamily="34" charset="0"/>
                          <a:cs typeface="Arial" panose="020B0604020202020204" pitchFamily="34" charset="0"/>
                        </a:rPr>
                        <a:t>I have not completed this, but have plans to</a:t>
                      </a:r>
                    </a:p>
                  </a:txBody>
                  <a:tcPr marL="100558" marR="100558" marT="45708" marB="45708"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noFill/>
                      <a:prstDash val="solid"/>
                      <a:miter lim="800000"/>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GB" sz="1050">
                          <a:solidFill>
                            <a:srgbClr val="0068B3"/>
                          </a:solidFill>
                          <a:latin typeface="Arial" panose="020B0604020202020204" pitchFamily="34" charset="0"/>
                          <a:cs typeface="Arial" panose="020B0604020202020204" pitchFamily="34" charset="0"/>
                        </a:rPr>
                        <a:t>I have no plans to complete this, but would like to</a:t>
                      </a:r>
                    </a:p>
                  </a:txBody>
                  <a:tcPr marL="100558" marR="100558" marT="45708" marB="45708"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noFill/>
                      <a:prstDash val="solid"/>
                      <a:miter lim="800000"/>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GB" sz="1050" dirty="0">
                          <a:solidFill>
                            <a:srgbClr val="0068B3"/>
                          </a:solidFill>
                          <a:latin typeface="Arial" panose="020B0604020202020204" pitchFamily="34" charset="0"/>
                          <a:cs typeface="Arial" panose="020B0604020202020204" pitchFamily="34" charset="0"/>
                        </a:rPr>
                        <a:t>I have no plans to complete this, and would not like to</a:t>
                      </a:r>
                    </a:p>
                  </a:txBody>
                  <a:tcPr marL="100558" marR="100558" marT="45708" marB="45708" anchor="b">
                    <a:lnL w="12700" cap="flat" cmpd="sng" algn="ctr">
                      <a:noFill/>
                      <a:prstDash val="solid"/>
                      <a:round/>
                      <a:headEnd type="none" w="med" len="med"/>
                      <a:tailEnd type="none" w="med" len="med"/>
                    </a:lnL>
                    <a:lnR w="6350" cap="flat" cmpd="sng" algn="ctr">
                      <a:noFill/>
                      <a:prstDash val="solid"/>
                      <a:miter lim="800000"/>
                    </a:lnR>
                    <a:lnT w="6350" cap="flat" cmpd="sng" algn="ctr">
                      <a:noFill/>
                      <a:prstDash val="solid"/>
                      <a:miter lim="800000"/>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71994065"/>
                  </a:ext>
                </a:extLst>
              </a:tr>
              <a:tr h="231542">
                <a:tc>
                  <a:txBody>
                    <a:bodyPr/>
                    <a:lstStyle/>
                    <a:p>
                      <a:pPr marL="0" indent="0" algn="l" fontAlgn="b">
                        <a:buFont typeface="Arial" panose="020B0604020202020204" pitchFamily="34" charset="0"/>
                        <a:buNone/>
                      </a:pPr>
                      <a:r>
                        <a:rPr lang="en-GB" sz="1100" b="0" u="none" strike="noStrike" dirty="0">
                          <a:solidFill>
                            <a:schemeClr val="tx1"/>
                          </a:solidFill>
                          <a:effectLst/>
                          <a:latin typeface="Arial" panose="020B0604020202020204" pitchFamily="34" charset="0"/>
                          <a:cs typeface="Arial" panose="020B0604020202020204" pitchFamily="34" charset="0"/>
                        </a:rPr>
                        <a:t>Level 2 Award in Supporting Activity Provision in Social Care </a:t>
                      </a:r>
                    </a:p>
                  </a:txBody>
                  <a:tcPr marL="90000" marR="6348" marT="6348"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GB" sz="1000">
                        <a:solidFill>
                          <a:schemeClr val="tx1"/>
                        </a:solidFill>
                      </a:endParaRPr>
                    </a:p>
                  </a:txBody>
                  <a:tcPr marL="100558" marR="100558" marT="45708" marB="45708">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GB" sz="1000">
                        <a:solidFill>
                          <a:schemeClr val="tx1"/>
                        </a:solidFill>
                      </a:endParaRPr>
                    </a:p>
                  </a:txBody>
                  <a:tcPr marL="100558" marR="100558" marT="45708" marB="45708">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GB" sz="1000">
                        <a:solidFill>
                          <a:schemeClr val="tx1"/>
                        </a:solidFill>
                      </a:endParaRPr>
                    </a:p>
                  </a:txBody>
                  <a:tcPr marL="100558" marR="100558" marT="45708" marB="45708">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GB" sz="1000" dirty="0">
                        <a:solidFill>
                          <a:schemeClr val="tx1"/>
                        </a:solidFill>
                      </a:endParaRPr>
                    </a:p>
                  </a:txBody>
                  <a:tcPr marL="100558" marR="100558" marT="45708" marB="45708">
                    <a:lnL w="12700" cap="flat" cmpd="sng" algn="ctr">
                      <a:noFill/>
                      <a:prstDash val="solid"/>
                      <a:round/>
                      <a:headEnd type="none" w="med" len="med"/>
                      <a:tailEnd type="none" w="med" len="med"/>
                    </a:lnL>
                    <a:lnR w="6350" cap="flat" cmpd="sng" algn="ctr">
                      <a:noFill/>
                      <a:prstDash val="solid"/>
                      <a:miter lim="800000"/>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19775213"/>
                  </a:ext>
                </a:extLst>
              </a:tr>
              <a:tr h="231542">
                <a:tc>
                  <a:txBody>
                    <a:bodyPr/>
                    <a:lstStyle/>
                    <a:p>
                      <a:pPr marL="0" marR="0" lvl="0" indent="0" algn="l" defTabSz="914218" rtl="0" eaLnBrk="1" fontAlgn="b" latinLnBrk="0" hangingPunct="1">
                        <a:lnSpc>
                          <a:spcPct val="100000"/>
                        </a:lnSpc>
                        <a:spcBef>
                          <a:spcPts val="0"/>
                        </a:spcBef>
                        <a:spcAft>
                          <a:spcPts val="0"/>
                        </a:spcAft>
                        <a:buClrTx/>
                        <a:buSzTx/>
                        <a:buFont typeface="Arial" panose="020B0604020202020204" pitchFamily="34" charset="0"/>
                        <a:buNone/>
                        <a:tabLst/>
                        <a:defRPr/>
                      </a:pPr>
                      <a:r>
                        <a:rPr lang="en-GB" sz="1100" b="0" u="none" strike="noStrike" dirty="0">
                          <a:solidFill>
                            <a:schemeClr val="tx1"/>
                          </a:solidFill>
                          <a:effectLst/>
                          <a:latin typeface="Arial" panose="020B0604020202020204" pitchFamily="34" charset="0"/>
                          <a:cs typeface="Arial" panose="020B0604020202020204" pitchFamily="34" charset="0"/>
                        </a:rPr>
                        <a:t>Level 3 Certificate in Activity Provision in Social Care </a:t>
                      </a:r>
                    </a:p>
                  </a:txBody>
                  <a:tcPr marL="90000" marR="6348" marT="6348"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GB" sz="1000" dirty="0">
                        <a:solidFill>
                          <a:schemeClr val="tx1"/>
                        </a:solidFill>
                      </a:endParaRPr>
                    </a:p>
                  </a:txBody>
                  <a:tcPr marL="100558" marR="100558" marT="45708" marB="45708">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GB" sz="1000">
                        <a:solidFill>
                          <a:schemeClr val="tx1"/>
                        </a:solidFill>
                      </a:endParaRPr>
                    </a:p>
                  </a:txBody>
                  <a:tcPr marL="100558" marR="100558" marT="45708" marB="45708">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GB" sz="1000">
                        <a:solidFill>
                          <a:schemeClr val="tx1"/>
                        </a:solidFill>
                      </a:endParaRPr>
                    </a:p>
                  </a:txBody>
                  <a:tcPr marL="100558" marR="100558" marT="45708" marB="45708">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GB" sz="1000">
                        <a:solidFill>
                          <a:schemeClr val="tx1"/>
                        </a:solidFill>
                      </a:endParaRPr>
                    </a:p>
                  </a:txBody>
                  <a:tcPr marL="100558" marR="100558" marT="45708" marB="45708">
                    <a:lnL w="12700" cap="flat" cmpd="sng" algn="ctr">
                      <a:noFill/>
                      <a:prstDash val="solid"/>
                      <a:round/>
                      <a:headEnd type="none" w="med" len="med"/>
                      <a:tailEnd type="none" w="med" len="med"/>
                    </a:lnL>
                    <a:lnR w="6350" cap="flat" cmpd="sng" algn="ctr">
                      <a:noFill/>
                      <a:prstDash val="solid"/>
                      <a:miter lim="800000"/>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36410431"/>
                  </a:ext>
                </a:extLst>
              </a:tr>
              <a:tr h="165249">
                <a:tc>
                  <a:txBody>
                    <a:bodyPr/>
                    <a:lstStyle/>
                    <a:p>
                      <a:pPr algn="l" fontAlgn="b"/>
                      <a:r>
                        <a:rPr lang="en-GB" sz="1100" b="1" i="0" u="none" strike="noStrike" dirty="0">
                          <a:solidFill>
                            <a:srgbClr val="000000"/>
                          </a:solidFill>
                          <a:effectLst/>
                          <a:latin typeface="Arial" panose="020B0604020202020204" pitchFamily="34" charset="0"/>
                          <a:cs typeface="Arial" panose="020B0604020202020204" pitchFamily="34" charset="0"/>
                        </a:rPr>
                        <a:t>Dementia</a:t>
                      </a:r>
                      <a:r>
                        <a:rPr lang="en-GB" sz="1100" b="0" i="0" u="none" strike="noStrike" dirty="0">
                          <a:solidFill>
                            <a:srgbClr val="000000"/>
                          </a:solidFill>
                          <a:effectLst/>
                          <a:latin typeface="Arial" panose="020B0604020202020204" pitchFamily="34" charset="0"/>
                          <a:cs typeface="Arial" panose="020B0604020202020204" pitchFamily="34" charset="0"/>
                        </a:rPr>
                        <a:t>: Dementia Training Standards Framework</a:t>
                      </a:r>
                    </a:p>
                  </a:txBody>
                  <a:tcPr marL="90000" marR="6350" marT="635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GB" sz="1000">
                        <a:solidFill>
                          <a:schemeClr val="tx1"/>
                        </a:solidFill>
                      </a:endParaRPr>
                    </a:p>
                  </a:txBody>
                  <a:tcPr marL="100558" marR="100558" marT="45708" marB="45708">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GB" sz="1000">
                        <a:solidFill>
                          <a:schemeClr val="tx1"/>
                        </a:solidFill>
                      </a:endParaRPr>
                    </a:p>
                  </a:txBody>
                  <a:tcPr marL="100558" marR="100558" marT="45708" marB="45708">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GB" sz="1000">
                        <a:solidFill>
                          <a:schemeClr val="tx1"/>
                        </a:solidFill>
                      </a:endParaRPr>
                    </a:p>
                  </a:txBody>
                  <a:tcPr marL="100558" marR="100558" marT="45708" marB="45708">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GB" sz="1000" dirty="0">
                        <a:solidFill>
                          <a:schemeClr val="tx1"/>
                        </a:solidFill>
                      </a:endParaRPr>
                    </a:p>
                  </a:txBody>
                  <a:tcPr marL="100558" marR="100558" marT="45708" marB="45708">
                    <a:lnL w="12700" cap="flat" cmpd="sng" algn="ctr">
                      <a:noFill/>
                      <a:prstDash val="solid"/>
                      <a:round/>
                      <a:headEnd type="none" w="med" len="med"/>
                      <a:tailEnd type="none" w="med" len="med"/>
                    </a:lnL>
                    <a:lnR w="6350" cap="flat" cmpd="sng" algn="ctr">
                      <a:noFill/>
                      <a:prstDash val="solid"/>
                      <a:miter lim="800000"/>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850652651"/>
                  </a:ext>
                </a:extLst>
              </a:tr>
              <a:tr h="165249">
                <a:tc>
                  <a:txBody>
                    <a:bodyPr/>
                    <a:lstStyle/>
                    <a:p>
                      <a:pPr algn="l" fontAlgn="b"/>
                      <a:r>
                        <a:rPr lang="en-GB" sz="1100" b="1" i="0" u="none" strike="noStrike" dirty="0">
                          <a:solidFill>
                            <a:srgbClr val="000000"/>
                          </a:solidFill>
                          <a:effectLst/>
                          <a:latin typeface="Arial" panose="020B0604020202020204" pitchFamily="34" charset="0"/>
                          <a:cs typeface="Arial" panose="020B0604020202020204" pitchFamily="34" charset="0"/>
                        </a:rPr>
                        <a:t>Autism</a:t>
                      </a:r>
                      <a:r>
                        <a:rPr lang="en-GB" sz="1100" b="0" i="0" u="none" strike="noStrike" dirty="0">
                          <a:solidFill>
                            <a:srgbClr val="000000"/>
                          </a:solidFill>
                          <a:effectLst/>
                          <a:latin typeface="Arial" panose="020B0604020202020204" pitchFamily="34" charset="0"/>
                          <a:cs typeface="Arial" panose="020B0604020202020204" pitchFamily="34" charset="0"/>
                        </a:rPr>
                        <a:t>: Core Capabilities Framework for Supporting Autistic People</a:t>
                      </a:r>
                    </a:p>
                  </a:txBody>
                  <a:tcPr marL="90000" marR="6350" marT="635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GB" sz="1000">
                        <a:solidFill>
                          <a:schemeClr val="tx1"/>
                        </a:solidFill>
                      </a:endParaRPr>
                    </a:p>
                  </a:txBody>
                  <a:tcPr marL="100558" marR="100558" marT="45708" marB="45708">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GB" sz="1000">
                        <a:solidFill>
                          <a:schemeClr val="tx1"/>
                        </a:solidFill>
                      </a:endParaRPr>
                    </a:p>
                  </a:txBody>
                  <a:tcPr marL="100558" marR="100558" marT="45708" marB="45708">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GB" sz="1000">
                        <a:solidFill>
                          <a:schemeClr val="tx1"/>
                        </a:solidFill>
                      </a:endParaRPr>
                    </a:p>
                  </a:txBody>
                  <a:tcPr marL="100558" marR="100558" marT="45708" marB="45708">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GB" sz="1000" dirty="0">
                        <a:solidFill>
                          <a:schemeClr val="tx1"/>
                        </a:solidFill>
                      </a:endParaRPr>
                    </a:p>
                  </a:txBody>
                  <a:tcPr marL="100558" marR="100558" marT="45708" marB="45708">
                    <a:lnL w="12700" cap="flat" cmpd="sng" algn="ctr">
                      <a:noFill/>
                      <a:prstDash val="solid"/>
                      <a:round/>
                      <a:headEnd type="none" w="med" len="med"/>
                      <a:tailEnd type="none" w="med" len="med"/>
                    </a:lnL>
                    <a:lnR w="6350" cap="flat" cmpd="sng" algn="ctr">
                      <a:noFill/>
                      <a:prstDash val="solid"/>
                      <a:miter lim="800000"/>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405422107"/>
                  </a:ext>
                </a:extLst>
              </a:tr>
              <a:tr h="165249">
                <a:tc>
                  <a:txBody>
                    <a:bodyPr/>
                    <a:lstStyle/>
                    <a:p>
                      <a:pPr algn="l" fontAlgn="b"/>
                      <a:r>
                        <a:rPr lang="en-GB" sz="1100" b="1" i="0" u="none" strike="noStrike" dirty="0">
                          <a:solidFill>
                            <a:srgbClr val="000000"/>
                          </a:solidFill>
                          <a:effectLst/>
                          <a:latin typeface="Arial" panose="020B0604020202020204" pitchFamily="34" charset="0"/>
                          <a:cs typeface="Arial" panose="020B0604020202020204" pitchFamily="34" charset="0"/>
                        </a:rPr>
                        <a:t>End of life care</a:t>
                      </a:r>
                      <a:r>
                        <a:rPr lang="en-GB" sz="1100" b="0" i="0" u="none" strike="noStrike" dirty="0">
                          <a:solidFill>
                            <a:srgbClr val="000000"/>
                          </a:solidFill>
                          <a:effectLst/>
                          <a:latin typeface="Arial" panose="020B0604020202020204" pitchFamily="34" charset="0"/>
                          <a:cs typeface="Arial" panose="020B0604020202020204" pitchFamily="34" charset="0"/>
                        </a:rPr>
                        <a:t>: End of Life Care Core Skills Education and Training Framework</a:t>
                      </a:r>
                    </a:p>
                  </a:txBody>
                  <a:tcPr marL="90000" marR="6350" marT="635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GB" sz="1000">
                        <a:solidFill>
                          <a:schemeClr val="tx1"/>
                        </a:solidFill>
                      </a:endParaRPr>
                    </a:p>
                  </a:txBody>
                  <a:tcPr marL="100558" marR="100558" marT="45708" marB="45708">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GB" sz="1000">
                        <a:solidFill>
                          <a:schemeClr val="tx1"/>
                        </a:solidFill>
                      </a:endParaRPr>
                    </a:p>
                  </a:txBody>
                  <a:tcPr marL="100558" marR="100558" marT="45708" marB="45708">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GB" sz="1000">
                        <a:solidFill>
                          <a:schemeClr val="tx1"/>
                        </a:solidFill>
                      </a:endParaRPr>
                    </a:p>
                  </a:txBody>
                  <a:tcPr marL="100558" marR="100558" marT="45708" marB="45708">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GB" sz="1000" dirty="0">
                        <a:solidFill>
                          <a:schemeClr val="tx1"/>
                        </a:solidFill>
                      </a:endParaRPr>
                    </a:p>
                  </a:txBody>
                  <a:tcPr marL="100558" marR="100558" marT="45708" marB="45708">
                    <a:lnL w="12700" cap="flat" cmpd="sng" algn="ctr">
                      <a:noFill/>
                      <a:prstDash val="solid"/>
                      <a:round/>
                      <a:headEnd type="none" w="med" len="med"/>
                      <a:tailEnd type="none" w="med" len="med"/>
                    </a:lnL>
                    <a:lnR w="6350" cap="flat" cmpd="sng" algn="ctr">
                      <a:noFill/>
                      <a:prstDash val="solid"/>
                      <a:miter lim="800000"/>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65547622"/>
                  </a:ext>
                </a:extLst>
              </a:tr>
              <a:tr h="379811">
                <a:tc>
                  <a:txBody>
                    <a:bodyPr/>
                    <a:lstStyle/>
                    <a:p>
                      <a:pPr algn="l" fontAlgn="b"/>
                      <a:r>
                        <a:rPr lang="en-GB" sz="1100" b="1" i="0" u="none" strike="noStrike" dirty="0">
                          <a:solidFill>
                            <a:srgbClr val="000000"/>
                          </a:solidFill>
                          <a:effectLst/>
                          <a:latin typeface="Arial" panose="020B0604020202020204" pitchFamily="34" charset="0"/>
                          <a:cs typeface="Arial" panose="020B0604020202020204" pitchFamily="34" charset="0"/>
                        </a:rPr>
                        <a:t>Learning disabilities</a:t>
                      </a:r>
                      <a:r>
                        <a:rPr lang="en-GB" sz="1100" b="0" i="0" u="none" strike="noStrike" dirty="0">
                          <a:solidFill>
                            <a:srgbClr val="000000"/>
                          </a:solidFill>
                          <a:effectLst/>
                          <a:latin typeface="Arial" panose="020B0604020202020204" pitchFamily="34" charset="0"/>
                          <a:cs typeface="Arial" panose="020B0604020202020204" pitchFamily="34" charset="0"/>
                        </a:rPr>
                        <a:t>: Core Capabilities Framework for Supporting People with a Learning Disability</a:t>
                      </a:r>
                    </a:p>
                  </a:txBody>
                  <a:tcPr marL="90000" marR="6350" marT="635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GB" sz="1000">
                        <a:solidFill>
                          <a:schemeClr val="tx1"/>
                        </a:solidFill>
                      </a:endParaRPr>
                    </a:p>
                  </a:txBody>
                  <a:tcPr marL="100558" marR="100558" marT="45708" marB="45708">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GB" sz="1000">
                        <a:solidFill>
                          <a:schemeClr val="tx1"/>
                        </a:solidFill>
                      </a:endParaRPr>
                    </a:p>
                  </a:txBody>
                  <a:tcPr marL="100558" marR="100558" marT="45708" marB="45708">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GB" sz="1000">
                        <a:solidFill>
                          <a:schemeClr val="tx1"/>
                        </a:solidFill>
                      </a:endParaRPr>
                    </a:p>
                  </a:txBody>
                  <a:tcPr marL="100558" marR="100558" marT="45708" marB="45708">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GB" sz="1000" dirty="0">
                        <a:solidFill>
                          <a:schemeClr val="tx1"/>
                        </a:solidFill>
                      </a:endParaRPr>
                    </a:p>
                  </a:txBody>
                  <a:tcPr marL="100558" marR="100558" marT="45708" marB="45708">
                    <a:lnL w="12700" cap="flat" cmpd="sng" algn="ctr">
                      <a:noFill/>
                      <a:prstDash val="solid"/>
                      <a:round/>
                      <a:headEnd type="none" w="med" len="med"/>
                      <a:tailEnd type="none" w="med" len="med"/>
                    </a:lnL>
                    <a:lnR w="6350" cap="flat" cmpd="sng" algn="ctr">
                      <a:noFill/>
                      <a:prstDash val="solid"/>
                      <a:miter lim="800000"/>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237560713"/>
                  </a:ext>
                </a:extLst>
              </a:tr>
              <a:tr h="165249">
                <a:tc>
                  <a:txBody>
                    <a:bodyPr/>
                    <a:lstStyle/>
                    <a:p>
                      <a:pPr algn="l" fontAlgn="b"/>
                      <a:r>
                        <a:rPr lang="en-GB" sz="1100" b="1" i="0" u="none" strike="noStrike" dirty="0">
                          <a:solidFill>
                            <a:srgbClr val="000000"/>
                          </a:solidFill>
                          <a:effectLst/>
                          <a:latin typeface="Arial" panose="020B0604020202020204" pitchFamily="34" charset="0"/>
                          <a:cs typeface="Arial" panose="020B0604020202020204" pitchFamily="34" charset="0"/>
                        </a:rPr>
                        <a:t>Mental health</a:t>
                      </a:r>
                      <a:r>
                        <a:rPr lang="en-GB" sz="1100" b="0" i="0" u="none" strike="noStrike" dirty="0">
                          <a:solidFill>
                            <a:srgbClr val="000000"/>
                          </a:solidFill>
                          <a:effectLst/>
                          <a:latin typeface="Arial" panose="020B0604020202020204" pitchFamily="34" charset="0"/>
                          <a:cs typeface="Arial" panose="020B0604020202020204" pitchFamily="34" charset="0"/>
                        </a:rPr>
                        <a:t>: Mental Health Core Skills Education and Training Framework</a:t>
                      </a:r>
                    </a:p>
                  </a:txBody>
                  <a:tcPr marL="90000" marR="6350" marT="635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GB" sz="1000">
                        <a:solidFill>
                          <a:schemeClr val="tx1"/>
                        </a:solidFill>
                      </a:endParaRPr>
                    </a:p>
                  </a:txBody>
                  <a:tcPr marL="100558" marR="100558" marT="45708" marB="45708">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GB" sz="1000">
                        <a:solidFill>
                          <a:schemeClr val="tx1"/>
                        </a:solidFill>
                      </a:endParaRPr>
                    </a:p>
                  </a:txBody>
                  <a:tcPr marL="100558" marR="100558" marT="45708" marB="45708">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GB" sz="1000">
                        <a:solidFill>
                          <a:schemeClr val="tx1"/>
                        </a:solidFill>
                      </a:endParaRPr>
                    </a:p>
                  </a:txBody>
                  <a:tcPr marL="100558" marR="100558" marT="45708" marB="45708">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GB" sz="1000" dirty="0">
                        <a:solidFill>
                          <a:schemeClr val="tx1"/>
                        </a:solidFill>
                      </a:endParaRPr>
                    </a:p>
                  </a:txBody>
                  <a:tcPr marL="100558" marR="100558" marT="45708" marB="45708">
                    <a:lnL w="12700" cap="flat" cmpd="sng" algn="ctr">
                      <a:noFill/>
                      <a:prstDash val="solid"/>
                      <a:round/>
                      <a:headEnd type="none" w="med" len="med"/>
                      <a:tailEnd type="none" w="med" len="med"/>
                    </a:lnL>
                    <a:lnR w="6350" cap="flat" cmpd="sng" algn="ctr">
                      <a:noFill/>
                      <a:prstDash val="solid"/>
                      <a:miter lim="800000"/>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403006267"/>
                  </a:ext>
                </a:extLst>
              </a:tr>
              <a:tr h="165249">
                <a:tc>
                  <a:txBody>
                    <a:bodyPr/>
                    <a:lstStyle/>
                    <a:p>
                      <a:pPr algn="l" fontAlgn="b"/>
                      <a:r>
                        <a:rPr lang="en-GB" sz="1100" b="0" i="0" u="none" strike="noStrike" dirty="0">
                          <a:solidFill>
                            <a:srgbClr val="000000"/>
                          </a:solidFill>
                          <a:effectLst/>
                          <a:latin typeface="Arial" panose="020B0604020202020204" pitchFamily="34" charset="0"/>
                          <a:cs typeface="Arial" panose="020B0604020202020204" pitchFamily="34" charset="0"/>
                        </a:rPr>
                        <a:t>Awareness of Dementia Level 3</a:t>
                      </a:r>
                    </a:p>
                  </a:txBody>
                  <a:tcPr marL="90000" marR="6350" marT="635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GB" sz="1000">
                        <a:solidFill>
                          <a:schemeClr val="tx1"/>
                        </a:solidFill>
                      </a:endParaRPr>
                    </a:p>
                  </a:txBody>
                  <a:tcPr marL="100558" marR="100558" marT="45708" marB="45708">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GB" sz="1000">
                        <a:solidFill>
                          <a:schemeClr val="tx1"/>
                        </a:solidFill>
                      </a:endParaRPr>
                    </a:p>
                  </a:txBody>
                  <a:tcPr marL="100558" marR="100558" marT="45708" marB="45708">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GB" sz="1000">
                        <a:solidFill>
                          <a:schemeClr val="tx1"/>
                        </a:solidFill>
                      </a:endParaRPr>
                    </a:p>
                  </a:txBody>
                  <a:tcPr marL="100558" marR="100558" marT="45708" marB="45708">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GB" sz="1000" dirty="0">
                        <a:solidFill>
                          <a:schemeClr val="tx1"/>
                        </a:solidFill>
                      </a:endParaRPr>
                    </a:p>
                  </a:txBody>
                  <a:tcPr marL="100558" marR="100558" marT="45708" marB="45708">
                    <a:lnL w="12700" cap="flat" cmpd="sng" algn="ctr">
                      <a:noFill/>
                      <a:prstDash val="solid"/>
                      <a:round/>
                      <a:headEnd type="none" w="med" len="med"/>
                      <a:tailEnd type="none" w="med" len="med"/>
                    </a:lnL>
                    <a:lnR w="6350" cap="flat" cmpd="sng" algn="ctr">
                      <a:noFill/>
                      <a:prstDash val="solid"/>
                      <a:miter lim="800000"/>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839041021"/>
                  </a:ext>
                </a:extLst>
              </a:tr>
              <a:tr h="165249">
                <a:tc>
                  <a:txBody>
                    <a:bodyPr/>
                    <a:lstStyle/>
                    <a:p>
                      <a:pPr algn="l" fontAlgn="b"/>
                      <a:r>
                        <a:rPr lang="en-GB" sz="1100" b="0" i="0" u="none" strike="noStrike" dirty="0">
                          <a:solidFill>
                            <a:srgbClr val="000000"/>
                          </a:solidFill>
                          <a:effectLst/>
                          <a:latin typeface="Arial" panose="020B0604020202020204" pitchFamily="34" charset="0"/>
                          <a:cs typeface="Arial" panose="020B0604020202020204" pitchFamily="34" charset="0"/>
                        </a:rPr>
                        <a:t>Dementia - Tier 2 training</a:t>
                      </a:r>
                    </a:p>
                  </a:txBody>
                  <a:tcPr marL="90000" marR="6350" marT="635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GB" sz="1000">
                        <a:solidFill>
                          <a:schemeClr val="tx1"/>
                        </a:solidFill>
                      </a:endParaRPr>
                    </a:p>
                  </a:txBody>
                  <a:tcPr marL="100558" marR="100558" marT="45708" marB="45708">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GB" sz="1000">
                        <a:solidFill>
                          <a:schemeClr val="tx1"/>
                        </a:solidFill>
                      </a:endParaRPr>
                    </a:p>
                  </a:txBody>
                  <a:tcPr marL="100558" marR="100558" marT="45708" marB="45708">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GB" sz="1000">
                        <a:solidFill>
                          <a:schemeClr val="tx1"/>
                        </a:solidFill>
                      </a:endParaRPr>
                    </a:p>
                  </a:txBody>
                  <a:tcPr marL="100558" marR="100558" marT="45708" marB="45708">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GB" sz="1000" dirty="0">
                        <a:solidFill>
                          <a:schemeClr val="tx1"/>
                        </a:solidFill>
                      </a:endParaRPr>
                    </a:p>
                  </a:txBody>
                  <a:tcPr marL="100558" marR="100558" marT="45708" marB="45708">
                    <a:lnL w="12700" cap="flat" cmpd="sng" algn="ctr">
                      <a:noFill/>
                      <a:prstDash val="solid"/>
                      <a:round/>
                      <a:headEnd type="none" w="med" len="med"/>
                      <a:tailEnd type="none" w="med" len="med"/>
                    </a:lnL>
                    <a:lnR w="6350" cap="flat" cmpd="sng" algn="ctr">
                      <a:noFill/>
                      <a:prstDash val="solid"/>
                      <a:miter lim="800000"/>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76995094"/>
                  </a:ext>
                </a:extLst>
              </a:tr>
              <a:tr h="165249">
                <a:tc>
                  <a:txBody>
                    <a:bodyPr/>
                    <a:lstStyle/>
                    <a:p>
                      <a:pPr algn="l" fontAlgn="b"/>
                      <a:r>
                        <a:rPr lang="en-GB" sz="1100" b="0" i="0" u="none" strike="noStrike" dirty="0">
                          <a:solidFill>
                            <a:srgbClr val="000000"/>
                          </a:solidFill>
                          <a:effectLst/>
                          <a:latin typeface="Arial" panose="020B0604020202020204" pitchFamily="34" charset="0"/>
                          <a:cs typeface="Arial" panose="020B0604020202020204" pitchFamily="34" charset="0"/>
                        </a:rPr>
                        <a:t>Positive behaviour support awareness training</a:t>
                      </a:r>
                    </a:p>
                  </a:txBody>
                  <a:tcPr marL="90000" marR="6350" marT="635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GB" sz="1000">
                        <a:solidFill>
                          <a:schemeClr val="tx1"/>
                        </a:solidFill>
                      </a:endParaRPr>
                    </a:p>
                  </a:txBody>
                  <a:tcPr marL="100558" marR="100558" marT="45708" marB="45708">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GB" sz="1000">
                        <a:solidFill>
                          <a:schemeClr val="tx1"/>
                        </a:solidFill>
                      </a:endParaRPr>
                    </a:p>
                  </a:txBody>
                  <a:tcPr marL="100558" marR="100558" marT="45708" marB="45708">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GB" sz="1000">
                        <a:solidFill>
                          <a:schemeClr val="tx1"/>
                        </a:solidFill>
                      </a:endParaRPr>
                    </a:p>
                  </a:txBody>
                  <a:tcPr marL="100558" marR="100558" marT="45708" marB="45708">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GB" sz="1000" dirty="0">
                        <a:solidFill>
                          <a:schemeClr val="tx1"/>
                        </a:solidFill>
                      </a:endParaRPr>
                    </a:p>
                  </a:txBody>
                  <a:tcPr marL="100558" marR="100558" marT="45708" marB="45708">
                    <a:lnL w="12700" cap="flat" cmpd="sng" algn="ctr">
                      <a:noFill/>
                      <a:prstDash val="solid"/>
                      <a:round/>
                      <a:headEnd type="none" w="med" len="med"/>
                      <a:tailEnd type="none" w="med" len="med"/>
                    </a:lnL>
                    <a:lnR w="6350" cap="flat" cmpd="sng" algn="ctr">
                      <a:noFill/>
                      <a:prstDash val="solid"/>
                      <a:miter lim="800000"/>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696469934"/>
                  </a:ext>
                </a:extLst>
              </a:tr>
              <a:tr h="165249">
                <a:tc>
                  <a:txBody>
                    <a:bodyPr/>
                    <a:lstStyle/>
                    <a:p>
                      <a:pPr algn="l" fontAlgn="b"/>
                      <a:r>
                        <a:rPr lang="en-GB" sz="1100" b="0" i="0" u="none" strike="noStrike" dirty="0">
                          <a:solidFill>
                            <a:srgbClr val="000000"/>
                          </a:solidFill>
                          <a:effectLst/>
                          <a:latin typeface="Arial" panose="020B0604020202020204" pitchFamily="34" charset="0"/>
                          <a:cs typeface="Arial" panose="020B0604020202020204" pitchFamily="34" charset="0"/>
                        </a:rPr>
                        <a:t>Falls prevention</a:t>
                      </a:r>
                    </a:p>
                  </a:txBody>
                  <a:tcPr marL="90000" marR="6350" marT="635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GB" sz="1000">
                        <a:solidFill>
                          <a:schemeClr val="tx1"/>
                        </a:solidFill>
                      </a:endParaRPr>
                    </a:p>
                  </a:txBody>
                  <a:tcPr marL="100558" marR="100558" marT="45708" marB="45708">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GB" sz="1000">
                        <a:solidFill>
                          <a:schemeClr val="tx1"/>
                        </a:solidFill>
                      </a:endParaRPr>
                    </a:p>
                  </a:txBody>
                  <a:tcPr marL="100558" marR="100558" marT="45708" marB="45708">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GB" sz="1000">
                        <a:solidFill>
                          <a:schemeClr val="tx1"/>
                        </a:solidFill>
                      </a:endParaRPr>
                    </a:p>
                  </a:txBody>
                  <a:tcPr marL="100558" marR="100558" marT="45708" marB="45708">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GB" sz="1000" dirty="0">
                        <a:solidFill>
                          <a:schemeClr val="tx1"/>
                        </a:solidFill>
                      </a:endParaRPr>
                    </a:p>
                  </a:txBody>
                  <a:tcPr marL="100558" marR="100558" marT="45708" marB="45708">
                    <a:lnL w="12700" cap="flat" cmpd="sng" algn="ctr">
                      <a:noFill/>
                      <a:prstDash val="solid"/>
                      <a:round/>
                      <a:headEnd type="none" w="med" len="med"/>
                      <a:tailEnd type="none" w="med" len="med"/>
                    </a:lnL>
                    <a:lnR w="6350" cap="flat" cmpd="sng" algn="ctr">
                      <a:noFill/>
                      <a:prstDash val="solid"/>
                      <a:miter lim="800000"/>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78055266"/>
                  </a:ext>
                </a:extLst>
              </a:tr>
              <a:tr h="165249">
                <a:tc>
                  <a:txBody>
                    <a:bodyPr/>
                    <a:lstStyle/>
                    <a:p>
                      <a:pPr algn="l" fontAlgn="b"/>
                      <a:r>
                        <a:rPr lang="en-GB" sz="1100" b="0" i="0" u="none" strike="noStrike" dirty="0">
                          <a:solidFill>
                            <a:srgbClr val="000000"/>
                          </a:solidFill>
                          <a:effectLst/>
                          <a:latin typeface="Arial" panose="020B0604020202020204" pitchFamily="34" charset="0"/>
                          <a:cs typeface="Arial" panose="020B0604020202020204" pitchFamily="34" charset="0"/>
                        </a:rPr>
                        <a:t>Infection prevention and control</a:t>
                      </a:r>
                    </a:p>
                  </a:txBody>
                  <a:tcPr marL="90000" marR="6350" marT="635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GB" sz="1000">
                        <a:solidFill>
                          <a:schemeClr val="tx1"/>
                        </a:solidFill>
                      </a:endParaRPr>
                    </a:p>
                  </a:txBody>
                  <a:tcPr marL="100558" marR="100558" marT="45708" marB="45708">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GB" sz="1000" dirty="0">
                        <a:solidFill>
                          <a:schemeClr val="tx1"/>
                        </a:solidFill>
                      </a:endParaRPr>
                    </a:p>
                  </a:txBody>
                  <a:tcPr marL="100558" marR="100558" marT="45708" marB="45708">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GB" sz="1000" dirty="0">
                        <a:solidFill>
                          <a:schemeClr val="tx1"/>
                        </a:solidFill>
                      </a:endParaRPr>
                    </a:p>
                  </a:txBody>
                  <a:tcPr marL="100558" marR="100558" marT="45708" marB="45708">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GB" sz="1000" dirty="0">
                        <a:solidFill>
                          <a:schemeClr val="tx1"/>
                        </a:solidFill>
                      </a:endParaRPr>
                    </a:p>
                  </a:txBody>
                  <a:tcPr marL="100558" marR="100558" marT="45708" marB="45708">
                    <a:lnL w="12700" cap="flat" cmpd="sng" algn="ctr">
                      <a:noFill/>
                      <a:prstDash val="solid"/>
                      <a:round/>
                      <a:headEnd type="none" w="med" len="med"/>
                      <a:tailEnd type="none" w="med" len="med"/>
                    </a:lnL>
                    <a:lnR w="6350" cap="flat" cmpd="sng" algn="ctr">
                      <a:noFill/>
                      <a:prstDash val="solid"/>
                      <a:miter lim="800000"/>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672362767"/>
                  </a:ext>
                </a:extLst>
              </a:tr>
              <a:tr h="165249">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GB" sz="1100" b="0" kern="1200" dirty="0">
                          <a:solidFill>
                            <a:schemeClr val="tx1"/>
                          </a:solidFill>
                          <a:effectLst/>
                          <a:latin typeface="Arial" panose="020B0604020202020204" pitchFamily="34" charset="0"/>
                          <a:ea typeface="+mn-ea"/>
                          <a:cs typeface="Arial" panose="020B0604020202020204" pitchFamily="34" charset="0"/>
                        </a:rPr>
                        <a:t>Basic food hygiene (level 1) </a:t>
                      </a:r>
                    </a:p>
                  </a:txBody>
                  <a:tcPr marL="90000" marR="6350" marT="635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GB" sz="1000">
                        <a:solidFill>
                          <a:schemeClr val="tx1"/>
                        </a:solidFill>
                      </a:endParaRPr>
                    </a:p>
                  </a:txBody>
                  <a:tcPr marL="100558" marR="100558" marT="45708" marB="45708">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GB" sz="1000">
                        <a:solidFill>
                          <a:schemeClr val="tx1"/>
                        </a:solidFill>
                      </a:endParaRPr>
                    </a:p>
                  </a:txBody>
                  <a:tcPr marL="100558" marR="100558" marT="45708" marB="45708">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GB" sz="1000">
                        <a:solidFill>
                          <a:schemeClr val="tx1"/>
                        </a:solidFill>
                      </a:endParaRPr>
                    </a:p>
                  </a:txBody>
                  <a:tcPr marL="100558" marR="100558" marT="45708" marB="45708">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GB" sz="1000" dirty="0">
                        <a:solidFill>
                          <a:schemeClr val="tx1"/>
                        </a:solidFill>
                      </a:endParaRPr>
                    </a:p>
                  </a:txBody>
                  <a:tcPr marL="100558" marR="100558" marT="45708" marB="45708">
                    <a:lnL w="12700" cap="flat" cmpd="sng" algn="ctr">
                      <a:noFill/>
                      <a:prstDash val="solid"/>
                      <a:round/>
                      <a:headEnd type="none" w="med" len="med"/>
                      <a:tailEnd type="none" w="med" len="med"/>
                    </a:lnL>
                    <a:lnR w="6350" cap="flat" cmpd="sng" algn="ctr">
                      <a:noFill/>
                      <a:prstDash val="solid"/>
                      <a:miter lim="800000"/>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705450567"/>
                  </a:ext>
                </a:extLst>
              </a:tr>
              <a:tr h="165249">
                <a:tc>
                  <a:txBody>
                    <a:bodyPr/>
                    <a:lstStyle/>
                    <a:p>
                      <a:pPr algn="l" fontAlgn="b"/>
                      <a:r>
                        <a:rPr lang="en-GB" sz="1100" b="0" i="0" u="none" strike="noStrike" dirty="0">
                          <a:solidFill>
                            <a:srgbClr val="000000"/>
                          </a:solidFill>
                          <a:effectLst/>
                          <a:latin typeface="Arial" panose="020B0604020202020204" pitchFamily="34" charset="0"/>
                          <a:cs typeface="Arial" panose="020B0604020202020204" pitchFamily="34" charset="0"/>
                        </a:rPr>
                        <a:t>Preventing injury and ill health in care settings</a:t>
                      </a:r>
                    </a:p>
                  </a:txBody>
                  <a:tcPr marL="90000" marR="6350" marT="635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GB" sz="1000">
                        <a:solidFill>
                          <a:schemeClr val="tx1"/>
                        </a:solidFill>
                      </a:endParaRPr>
                    </a:p>
                  </a:txBody>
                  <a:tcPr marL="100558" marR="100558" marT="45708" marB="45708">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GB" sz="1000">
                        <a:solidFill>
                          <a:schemeClr val="tx1"/>
                        </a:solidFill>
                      </a:endParaRPr>
                    </a:p>
                  </a:txBody>
                  <a:tcPr marL="100558" marR="100558" marT="45708" marB="45708">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GB" sz="1000">
                        <a:solidFill>
                          <a:schemeClr val="tx1"/>
                        </a:solidFill>
                      </a:endParaRPr>
                    </a:p>
                  </a:txBody>
                  <a:tcPr marL="100558" marR="100558" marT="45708" marB="45708">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GB" sz="1000" dirty="0">
                        <a:solidFill>
                          <a:schemeClr val="tx1"/>
                        </a:solidFill>
                      </a:endParaRPr>
                    </a:p>
                  </a:txBody>
                  <a:tcPr marL="100558" marR="100558" marT="45708" marB="45708">
                    <a:lnL w="12700" cap="flat" cmpd="sng" algn="ctr">
                      <a:noFill/>
                      <a:prstDash val="solid"/>
                      <a:round/>
                      <a:headEnd type="none" w="med" len="med"/>
                      <a:tailEnd type="none" w="med" len="med"/>
                    </a:lnL>
                    <a:lnR w="6350" cap="flat" cmpd="sng" algn="ctr">
                      <a:noFill/>
                      <a:prstDash val="solid"/>
                      <a:miter lim="800000"/>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39589416"/>
                  </a:ext>
                </a:extLst>
              </a:tr>
              <a:tr h="165249">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GB" sz="1100" b="0" i="0" u="none" strike="noStrike" dirty="0">
                          <a:solidFill>
                            <a:srgbClr val="000000"/>
                          </a:solidFill>
                          <a:effectLst/>
                          <a:latin typeface="Arial" panose="020B0604020202020204" pitchFamily="34" charset="0"/>
                          <a:cs typeface="Arial" panose="020B0604020202020204" pitchFamily="34" charset="0"/>
                        </a:rPr>
                        <a:t>Mental health first aid</a:t>
                      </a:r>
                    </a:p>
                  </a:txBody>
                  <a:tcPr marL="90000" marR="6350" marT="635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GB" sz="1000">
                        <a:solidFill>
                          <a:schemeClr val="tx1"/>
                        </a:solidFill>
                      </a:endParaRPr>
                    </a:p>
                  </a:txBody>
                  <a:tcPr marL="100558" marR="100558" marT="45708" marB="45708">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GB" sz="1000">
                        <a:solidFill>
                          <a:schemeClr val="tx1"/>
                        </a:solidFill>
                      </a:endParaRPr>
                    </a:p>
                  </a:txBody>
                  <a:tcPr marL="100558" marR="100558" marT="45708" marB="45708">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GB" sz="1000">
                        <a:solidFill>
                          <a:schemeClr val="tx1"/>
                        </a:solidFill>
                      </a:endParaRPr>
                    </a:p>
                  </a:txBody>
                  <a:tcPr marL="100558" marR="100558" marT="45708" marB="45708">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GB" sz="1000" dirty="0">
                        <a:solidFill>
                          <a:schemeClr val="tx1"/>
                        </a:solidFill>
                      </a:endParaRPr>
                    </a:p>
                  </a:txBody>
                  <a:tcPr marL="100558" marR="100558" marT="45708" marB="45708">
                    <a:lnL w="12700" cap="flat" cmpd="sng" algn="ctr">
                      <a:noFill/>
                      <a:prstDash val="solid"/>
                      <a:round/>
                      <a:headEnd type="none" w="med" len="med"/>
                      <a:tailEnd type="none" w="med" len="med"/>
                    </a:lnL>
                    <a:lnR w="6350" cap="flat" cmpd="sng" algn="ctr">
                      <a:noFill/>
                      <a:prstDash val="solid"/>
                      <a:miter lim="800000"/>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702095825"/>
                  </a:ext>
                </a:extLst>
              </a:tr>
              <a:tr h="165249">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GB" sz="1100" b="0" u="none" strike="noStrike" dirty="0">
                          <a:solidFill>
                            <a:srgbClr val="0068B3"/>
                          </a:solidFill>
                          <a:effectLst/>
                          <a:latin typeface="Arial" panose="020B0604020202020204" pitchFamily="34" charset="0"/>
                          <a:cs typeface="Arial" panose="020B0604020202020204" pitchFamily="34" charset="0"/>
                          <a:hlinkClick r:id="rId7">
                            <a:extLst>
                              <a:ext uri="{A12FA001-AC4F-418D-AE19-62706E023703}">
                                <ahyp:hlinkClr xmlns:ahyp="http://schemas.microsoft.com/office/drawing/2018/hyperlinkcolor" val="tx"/>
                              </a:ext>
                            </a:extLst>
                          </a:hlinkClick>
                        </a:rPr>
                        <a:t>Oliver McGowan Mandatory Training on Learning Disability and Autism: Tier 1 training​</a:t>
                      </a:r>
                      <a:r>
                        <a:rPr lang="en-GB" sz="1100" b="0" u="none" strike="noStrike" dirty="0">
                          <a:solidFill>
                            <a:srgbClr val="0068B3"/>
                          </a:solidFill>
                          <a:effectLst/>
                          <a:latin typeface="Arial" panose="020B0604020202020204" pitchFamily="34" charset="0"/>
                          <a:cs typeface="Arial" panose="020B0604020202020204" pitchFamily="34" charset="0"/>
                        </a:rPr>
                        <a:t> </a:t>
                      </a:r>
                      <a:r>
                        <a:rPr kumimoji="0" lang="en-GB" sz="1100" b="0" i="0" u="none" strike="noStrike" kern="1200" cap="none" spc="0" normalizeH="0" baseline="0" noProof="0" dirty="0">
                          <a:ln>
                            <a:noFill/>
                          </a:ln>
                          <a:solidFill>
                            <a:prstClr val="black"/>
                          </a:solidFill>
                          <a:effectLst/>
                          <a:uLnTx/>
                          <a:uFillTx/>
                          <a:latin typeface="Arial" panose="020B0604020202020204" pitchFamily="34" charset="0"/>
                          <a:ea typeface="Aptos" panose="020B0004020202020204" pitchFamily="34" charset="0"/>
                          <a:cs typeface="Arial" panose="020B0604020202020204" pitchFamily="34" charset="0"/>
                        </a:rPr>
                        <a:t>(depends on setting / need and not required if completing tier 2)</a:t>
                      </a:r>
                    </a:p>
                  </a:txBody>
                  <a:tcPr marL="90000" marR="6350" marT="635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GB" sz="1000">
                        <a:solidFill>
                          <a:schemeClr val="tx1"/>
                        </a:solidFill>
                      </a:endParaRPr>
                    </a:p>
                  </a:txBody>
                  <a:tcPr marL="100558" marR="100558" marT="45708" marB="45708">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GB" sz="1000">
                        <a:solidFill>
                          <a:schemeClr val="tx1"/>
                        </a:solidFill>
                      </a:endParaRPr>
                    </a:p>
                  </a:txBody>
                  <a:tcPr marL="100558" marR="100558" marT="45708" marB="45708">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GB" sz="1000">
                        <a:solidFill>
                          <a:schemeClr val="tx1"/>
                        </a:solidFill>
                      </a:endParaRPr>
                    </a:p>
                  </a:txBody>
                  <a:tcPr marL="100558" marR="100558" marT="45708" marB="45708">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GB" sz="1000" dirty="0">
                        <a:solidFill>
                          <a:schemeClr val="tx1"/>
                        </a:solidFill>
                      </a:endParaRPr>
                    </a:p>
                  </a:txBody>
                  <a:tcPr marL="100558" marR="100558" marT="45708" marB="45708">
                    <a:lnL w="12700" cap="flat" cmpd="sng" algn="ctr">
                      <a:noFill/>
                      <a:prstDash val="solid"/>
                      <a:round/>
                      <a:headEnd type="none" w="med" len="med"/>
                      <a:tailEnd type="none" w="med" len="med"/>
                    </a:lnL>
                    <a:lnR w="6350" cap="flat" cmpd="sng" algn="ctr">
                      <a:noFill/>
                      <a:prstDash val="solid"/>
                      <a:miter lim="800000"/>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52626182"/>
                  </a:ext>
                </a:extLst>
              </a:tr>
              <a:tr h="165249">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GB" sz="1100" b="0" u="none" strike="noStrike" dirty="0">
                          <a:solidFill>
                            <a:srgbClr val="0068B3"/>
                          </a:solidFill>
                          <a:effectLst/>
                          <a:latin typeface="Arial" panose="020B0604020202020204" pitchFamily="34" charset="0"/>
                          <a:cs typeface="Arial" panose="020B0604020202020204" pitchFamily="34" charset="0"/>
                          <a:hlinkClick r:id="rId7">
                            <a:extLst>
                              <a:ext uri="{A12FA001-AC4F-418D-AE19-62706E023703}">
                                <ahyp:hlinkClr xmlns:ahyp="http://schemas.microsoft.com/office/drawing/2018/hyperlinkcolor" val="tx"/>
                              </a:ext>
                            </a:extLst>
                          </a:hlinkClick>
                        </a:rPr>
                        <a:t>Oliver McGowan Mandatory Training on Learning Disability and Autism: Tier 2 training​</a:t>
                      </a:r>
                      <a:r>
                        <a:rPr lang="en-GB" sz="1100" b="0" u="none" strike="noStrike" dirty="0">
                          <a:solidFill>
                            <a:srgbClr val="0068B3"/>
                          </a:solidFill>
                          <a:effectLst/>
                          <a:latin typeface="Arial" panose="020B0604020202020204" pitchFamily="34" charset="0"/>
                          <a:cs typeface="Arial" panose="020B0604020202020204" pitchFamily="34" charset="0"/>
                        </a:rPr>
                        <a:t> </a:t>
                      </a:r>
                      <a:r>
                        <a:rPr lang="en-GB" sz="1100" b="0" u="none" strike="noStrike" dirty="0">
                          <a:solidFill>
                            <a:srgbClr val="000000"/>
                          </a:solidFill>
                          <a:effectLst/>
                          <a:latin typeface="Arial" panose="020B0604020202020204" pitchFamily="34" charset="0"/>
                          <a:cs typeface="Arial" panose="020B0604020202020204" pitchFamily="34" charset="0"/>
                          <a:hlinkClick r:id="rId7"/>
                        </a:rPr>
                        <a:t>​</a:t>
                      </a:r>
                      <a:r>
                        <a:rPr lang="en-GB" sz="1100" dirty="0">
                          <a:effectLst/>
                          <a:latin typeface="Arial" panose="020B0604020202020204" pitchFamily="34" charset="0"/>
                          <a:ea typeface="Aptos" panose="020B0004020202020204" pitchFamily="34" charset="0"/>
                          <a:cs typeface="Arial" panose="020B0604020202020204" pitchFamily="34" charset="0"/>
                        </a:rPr>
                        <a:t>(depends on setting / need - majority involved in frontline delivery will require)</a:t>
                      </a:r>
                      <a:endParaRPr lang="en-GB" sz="1100" b="0" i="0" u="none" strike="noStrike" kern="1200" dirty="0">
                        <a:solidFill>
                          <a:srgbClr val="0068B3"/>
                        </a:solidFill>
                        <a:effectLst/>
                        <a:latin typeface="Arial" panose="020B0604020202020204" pitchFamily="34" charset="0"/>
                        <a:ea typeface="+mn-ea"/>
                        <a:cs typeface="Arial" panose="020B0604020202020204" pitchFamily="34" charset="0"/>
                      </a:endParaRPr>
                    </a:p>
                  </a:txBody>
                  <a:tcPr marL="90000" marR="6350" marT="635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GB" sz="1000">
                        <a:solidFill>
                          <a:schemeClr val="tx1"/>
                        </a:solidFill>
                      </a:endParaRPr>
                    </a:p>
                  </a:txBody>
                  <a:tcPr marL="100558" marR="100558" marT="45708" marB="45708">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GB" sz="1000">
                        <a:solidFill>
                          <a:schemeClr val="tx1"/>
                        </a:solidFill>
                      </a:endParaRPr>
                    </a:p>
                  </a:txBody>
                  <a:tcPr marL="100558" marR="100558" marT="45708" marB="45708">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GB" sz="1000">
                        <a:solidFill>
                          <a:schemeClr val="tx1"/>
                        </a:solidFill>
                      </a:endParaRPr>
                    </a:p>
                  </a:txBody>
                  <a:tcPr marL="100558" marR="100558" marT="45708" marB="45708">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GB" sz="1000" dirty="0">
                        <a:solidFill>
                          <a:schemeClr val="tx1"/>
                        </a:solidFill>
                      </a:endParaRPr>
                    </a:p>
                  </a:txBody>
                  <a:tcPr marL="100558" marR="100558" marT="45708" marB="45708">
                    <a:lnL w="12700" cap="flat" cmpd="sng" algn="ctr">
                      <a:noFill/>
                      <a:prstDash val="solid"/>
                      <a:round/>
                      <a:headEnd type="none" w="med" len="med"/>
                      <a:tailEnd type="none" w="med" len="med"/>
                    </a:lnL>
                    <a:lnR w="6350" cap="flat" cmpd="sng" algn="ctr">
                      <a:noFill/>
                      <a:prstDash val="solid"/>
                      <a:miter lim="800000"/>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80327918"/>
                  </a:ext>
                </a:extLst>
              </a:tr>
            </a:tbl>
          </a:graphicData>
        </a:graphic>
      </p:graphicFrame>
      <p:sp>
        <p:nvSpPr>
          <p:cNvPr id="52" name="TextBox 51">
            <a:extLst>
              <a:ext uri="{FF2B5EF4-FFF2-40B4-BE49-F238E27FC236}">
                <a16:creationId xmlns:a16="http://schemas.microsoft.com/office/drawing/2014/main" id="{A96F2F09-C539-A131-22B6-050DDA29182F}"/>
              </a:ext>
            </a:extLst>
          </p:cNvPr>
          <p:cNvSpPr txBox="1"/>
          <p:nvPr/>
        </p:nvSpPr>
        <p:spPr>
          <a:xfrm>
            <a:off x="6858000" y="1828279"/>
            <a:ext cx="1676400" cy="276999"/>
          </a:xfrm>
          <a:prstGeom prst="rect">
            <a:avLst/>
          </a:prstGeom>
          <a:noFill/>
        </p:spPr>
        <p:txBody>
          <a:bodyPr wrap="square" rtlCol="0">
            <a:spAutoFit/>
          </a:bodyPr>
          <a:lstStyle/>
          <a:p>
            <a:pPr algn="ctr"/>
            <a:r>
              <a:rPr lang="en-GB" sz="1200">
                <a:solidFill>
                  <a:schemeClr val="bg1">
                    <a:lumMod val="50000"/>
                  </a:schemeClr>
                </a:solidFill>
              </a:rPr>
              <a:t>[Y/N]</a:t>
            </a:r>
          </a:p>
        </p:txBody>
      </p:sp>
      <p:sp>
        <p:nvSpPr>
          <p:cNvPr id="53" name="TextBox 52">
            <a:extLst>
              <a:ext uri="{FF2B5EF4-FFF2-40B4-BE49-F238E27FC236}">
                <a16:creationId xmlns:a16="http://schemas.microsoft.com/office/drawing/2014/main" id="{7EDBED8A-89C6-742D-ED47-505F2A93669C}"/>
              </a:ext>
            </a:extLst>
          </p:cNvPr>
          <p:cNvSpPr txBox="1"/>
          <p:nvPr/>
        </p:nvSpPr>
        <p:spPr>
          <a:xfrm>
            <a:off x="8610600" y="1828279"/>
            <a:ext cx="1460004" cy="276999"/>
          </a:xfrm>
          <a:prstGeom prst="rect">
            <a:avLst/>
          </a:prstGeom>
          <a:noFill/>
        </p:spPr>
        <p:txBody>
          <a:bodyPr wrap="square" rtlCol="0">
            <a:spAutoFit/>
          </a:bodyPr>
          <a:lstStyle/>
          <a:p>
            <a:pPr algn="ctr"/>
            <a:r>
              <a:rPr lang="en-GB" sz="1200">
                <a:solidFill>
                  <a:schemeClr val="bg1">
                    <a:lumMod val="50000"/>
                  </a:schemeClr>
                </a:solidFill>
              </a:rPr>
              <a:t>[Y/N]</a:t>
            </a:r>
          </a:p>
        </p:txBody>
      </p:sp>
      <p:sp>
        <p:nvSpPr>
          <p:cNvPr id="54" name="TextBox 53">
            <a:extLst>
              <a:ext uri="{FF2B5EF4-FFF2-40B4-BE49-F238E27FC236}">
                <a16:creationId xmlns:a16="http://schemas.microsoft.com/office/drawing/2014/main" id="{DE5F5B4A-F76A-77F7-D1E1-25493DBCC99D}"/>
              </a:ext>
            </a:extLst>
          </p:cNvPr>
          <p:cNvSpPr txBox="1"/>
          <p:nvPr/>
        </p:nvSpPr>
        <p:spPr>
          <a:xfrm>
            <a:off x="10261960" y="1828279"/>
            <a:ext cx="1460004" cy="276999"/>
          </a:xfrm>
          <a:prstGeom prst="rect">
            <a:avLst/>
          </a:prstGeom>
          <a:noFill/>
        </p:spPr>
        <p:txBody>
          <a:bodyPr wrap="square" rtlCol="0">
            <a:spAutoFit/>
          </a:bodyPr>
          <a:lstStyle/>
          <a:p>
            <a:pPr algn="ctr"/>
            <a:r>
              <a:rPr lang="en-GB" sz="1200">
                <a:solidFill>
                  <a:schemeClr val="bg1">
                    <a:lumMod val="50000"/>
                  </a:schemeClr>
                </a:solidFill>
              </a:rPr>
              <a:t>[Y/N]</a:t>
            </a:r>
          </a:p>
        </p:txBody>
      </p:sp>
      <p:sp>
        <p:nvSpPr>
          <p:cNvPr id="56" name="TextBox 55">
            <a:extLst>
              <a:ext uri="{FF2B5EF4-FFF2-40B4-BE49-F238E27FC236}">
                <a16:creationId xmlns:a16="http://schemas.microsoft.com/office/drawing/2014/main" id="{53E5767F-99F3-603B-E411-E76BF3C45C5D}"/>
              </a:ext>
            </a:extLst>
          </p:cNvPr>
          <p:cNvSpPr txBox="1"/>
          <p:nvPr/>
        </p:nvSpPr>
        <p:spPr>
          <a:xfrm>
            <a:off x="6838522" y="3605416"/>
            <a:ext cx="1676400" cy="276999"/>
          </a:xfrm>
          <a:prstGeom prst="rect">
            <a:avLst/>
          </a:prstGeom>
          <a:noFill/>
        </p:spPr>
        <p:txBody>
          <a:bodyPr wrap="square" rtlCol="0">
            <a:spAutoFit/>
          </a:bodyPr>
          <a:lstStyle/>
          <a:p>
            <a:pPr algn="ctr"/>
            <a:r>
              <a:rPr lang="en-GB" sz="1200">
                <a:solidFill>
                  <a:schemeClr val="bg1">
                    <a:lumMod val="50000"/>
                  </a:schemeClr>
                </a:solidFill>
              </a:rPr>
              <a:t>[Y/N]</a:t>
            </a:r>
          </a:p>
        </p:txBody>
      </p:sp>
      <p:sp>
        <p:nvSpPr>
          <p:cNvPr id="57" name="TextBox 56">
            <a:extLst>
              <a:ext uri="{FF2B5EF4-FFF2-40B4-BE49-F238E27FC236}">
                <a16:creationId xmlns:a16="http://schemas.microsoft.com/office/drawing/2014/main" id="{EF53511C-3583-0C39-B3C1-2C6082F57942}"/>
              </a:ext>
            </a:extLst>
          </p:cNvPr>
          <p:cNvSpPr txBox="1"/>
          <p:nvPr/>
        </p:nvSpPr>
        <p:spPr>
          <a:xfrm>
            <a:off x="8610600" y="3882415"/>
            <a:ext cx="1460004" cy="276999"/>
          </a:xfrm>
          <a:prstGeom prst="rect">
            <a:avLst/>
          </a:prstGeom>
          <a:noFill/>
        </p:spPr>
        <p:txBody>
          <a:bodyPr wrap="square" rtlCol="0">
            <a:spAutoFit/>
          </a:bodyPr>
          <a:lstStyle/>
          <a:p>
            <a:pPr algn="ctr"/>
            <a:r>
              <a:rPr lang="en-GB" sz="1200">
                <a:solidFill>
                  <a:schemeClr val="bg1">
                    <a:lumMod val="50000"/>
                  </a:schemeClr>
                </a:solidFill>
              </a:rPr>
              <a:t>[Y/N]</a:t>
            </a:r>
          </a:p>
        </p:txBody>
      </p:sp>
      <p:sp>
        <p:nvSpPr>
          <p:cNvPr id="58" name="TextBox 57">
            <a:extLst>
              <a:ext uri="{FF2B5EF4-FFF2-40B4-BE49-F238E27FC236}">
                <a16:creationId xmlns:a16="http://schemas.microsoft.com/office/drawing/2014/main" id="{7CF8F9FF-D94C-C4B8-DC14-9701B2CCF1C4}"/>
              </a:ext>
            </a:extLst>
          </p:cNvPr>
          <p:cNvSpPr txBox="1"/>
          <p:nvPr/>
        </p:nvSpPr>
        <p:spPr>
          <a:xfrm>
            <a:off x="10261960" y="3882415"/>
            <a:ext cx="1460004" cy="276999"/>
          </a:xfrm>
          <a:prstGeom prst="rect">
            <a:avLst/>
          </a:prstGeom>
          <a:noFill/>
        </p:spPr>
        <p:txBody>
          <a:bodyPr wrap="square" rtlCol="0">
            <a:spAutoFit/>
          </a:bodyPr>
          <a:lstStyle/>
          <a:p>
            <a:pPr algn="ctr"/>
            <a:r>
              <a:rPr lang="en-GB" sz="1200">
                <a:solidFill>
                  <a:schemeClr val="bg1">
                    <a:lumMod val="50000"/>
                  </a:schemeClr>
                </a:solidFill>
              </a:rPr>
              <a:t>[Y/N]</a:t>
            </a:r>
          </a:p>
        </p:txBody>
      </p:sp>
      <p:sp>
        <p:nvSpPr>
          <p:cNvPr id="60" name="TextBox 59">
            <a:extLst>
              <a:ext uri="{FF2B5EF4-FFF2-40B4-BE49-F238E27FC236}">
                <a16:creationId xmlns:a16="http://schemas.microsoft.com/office/drawing/2014/main" id="{BE7F3043-1AEC-14EC-4CF8-FFCB0F0E6004}"/>
              </a:ext>
            </a:extLst>
          </p:cNvPr>
          <p:cNvSpPr txBox="1"/>
          <p:nvPr/>
        </p:nvSpPr>
        <p:spPr>
          <a:xfrm>
            <a:off x="6858000" y="2076144"/>
            <a:ext cx="1676400" cy="276999"/>
          </a:xfrm>
          <a:prstGeom prst="rect">
            <a:avLst/>
          </a:prstGeom>
          <a:noFill/>
        </p:spPr>
        <p:txBody>
          <a:bodyPr wrap="square" rtlCol="0">
            <a:spAutoFit/>
          </a:bodyPr>
          <a:lstStyle/>
          <a:p>
            <a:pPr algn="ctr"/>
            <a:r>
              <a:rPr lang="en-GB" sz="1200" dirty="0">
                <a:solidFill>
                  <a:schemeClr val="bg1">
                    <a:lumMod val="50000"/>
                  </a:schemeClr>
                </a:solidFill>
              </a:rPr>
              <a:t>[Y/N]</a:t>
            </a:r>
          </a:p>
        </p:txBody>
      </p:sp>
      <p:sp>
        <p:nvSpPr>
          <p:cNvPr id="61" name="TextBox 60">
            <a:extLst>
              <a:ext uri="{FF2B5EF4-FFF2-40B4-BE49-F238E27FC236}">
                <a16:creationId xmlns:a16="http://schemas.microsoft.com/office/drawing/2014/main" id="{B3361117-8046-86CE-3F3F-4CA721346292}"/>
              </a:ext>
            </a:extLst>
          </p:cNvPr>
          <p:cNvSpPr txBox="1"/>
          <p:nvPr/>
        </p:nvSpPr>
        <p:spPr>
          <a:xfrm>
            <a:off x="8610600" y="2077841"/>
            <a:ext cx="1460004" cy="276999"/>
          </a:xfrm>
          <a:prstGeom prst="rect">
            <a:avLst/>
          </a:prstGeom>
          <a:noFill/>
        </p:spPr>
        <p:txBody>
          <a:bodyPr wrap="square" rtlCol="0">
            <a:spAutoFit/>
          </a:bodyPr>
          <a:lstStyle/>
          <a:p>
            <a:pPr algn="ctr"/>
            <a:r>
              <a:rPr lang="en-GB" sz="1200">
                <a:solidFill>
                  <a:schemeClr val="bg1">
                    <a:lumMod val="50000"/>
                  </a:schemeClr>
                </a:solidFill>
              </a:rPr>
              <a:t>[Y/N]</a:t>
            </a:r>
          </a:p>
        </p:txBody>
      </p:sp>
      <p:sp>
        <p:nvSpPr>
          <p:cNvPr id="62" name="TextBox 61">
            <a:extLst>
              <a:ext uri="{FF2B5EF4-FFF2-40B4-BE49-F238E27FC236}">
                <a16:creationId xmlns:a16="http://schemas.microsoft.com/office/drawing/2014/main" id="{C3241A46-44CB-7626-80A3-33FF571A6FA2}"/>
              </a:ext>
            </a:extLst>
          </p:cNvPr>
          <p:cNvSpPr txBox="1"/>
          <p:nvPr/>
        </p:nvSpPr>
        <p:spPr>
          <a:xfrm>
            <a:off x="10261960" y="2332879"/>
            <a:ext cx="1460004" cy="276999"/>
          </a:xfrm>
          <a:prstGeom prst="rect">
            <a:avLst/>
          </a:prstGeom>
          <a:noFill/>
        </p:spPr>
        <p:txBody>
          <a:bodyPr wrap="square" rtlCol="0">
            <a:spAutoFit/>
          </a:bodyPr>
          <a:lstStyle/>
          <a:p>
            <a:pPr algn="ctr"/>
            <a:r>
              <a:rPr lang="en-GB" sz="1200" dirty="0">
                <a:solidFill>
                  <a:schemeClr val="bg1">
                    <a:lumMod val="50000"/>
                  </a:schemeClr>
                </a:solidFill>
              </a:rPr>
              <a:t>[Y/N]</a:t>
            </a:r>
          </a:p>
        </p:txBody>
      </p:sp>
      <p:sp>
        <p:nvSpPr>
          <p:cNvPr id="64" name="TextBox 63">
            <a:extLst>
              <a:ext uri="{FF2B5EF4-FFF2-40B4-BE49-F238E27FC236}">
                <a16:creationId xmlns:a16="http://schemas.microsoft.com/office/drawing/2014/main" id="{E9B8161F-4BEF-F599-2A8F-642BF9710318}"/>
              </a:ext>
            </a:extLst>
          </p:cNvPr>
          <p:cNvSpPr txBox="1"/>
          <p:nvPr/>
        </p:nvSpPr>
        <p:spPr>
          <a:xfrm>
            <a:off x="6858000" y="2303921"/>
            <a:ext cx="1676400" cy="276999"/>
          </a:xfrm>
          <a:prstGeom prst="rect">
            <a:avLst/>
          </a:prstGeom>
          <a:noFill/>
        </p:spPr>
        <p:txBody>
          <a:bodyPr wrap="square" rtlCol="0">
            <a:spAutoFit/>
          </a:bodyPr>
          <a:lstStyle/>
          <a:p>
            <a:pPr algn="ctr"/>
            <a:r>
              <a:rPr lang="en-GB" sz="1200" dirty="0">
                <a:solidFill>
                  <a:schemeClr val="bg1">
                    <a:lumMod val="50000"/>
                  </a:schemeClr>
                </a:solidFill>
              </a:rPr>
              <a:t>[Y/N]</a:t>
            </a:r>
          </a:p>
        </p:txBody>
      </p:sp>
      <p:sp>
        <p:nvSpPr>
          <p:cNvPr id="65" name="TextBox 64">
            <a:extLst>
              <a:ext uri="{FF2B5EF4-FFF2-40B4-BE49-F238E27FC236}">
                <a16:creationId xmlns:a16="http://schemas.microsoft.com/office/drawing/2014/main" id="{AD079B50-86A2-0EE9-15E1-DCC1A312577B}"/>
              </a:ext>
            </a:extLst>
          </p:cNvPr>
          <p:cNvSpPr txBox="1"/>
          <p:nvPr/>
        </p:nvSpPr>
        <p:spPr>
          <a:xfrm>
            <a:off x="8610600" y="2322130"/>
            <a:ext cx="1460004" cy="276999"/>
          </a:xfrm>
          <a:prstGeom prst="rect">
            <a:avLst/>
          </a:prstGeom>
          <a:noFill/>
        </p:spPr>
        <p:txBody>
          <a:bodyPr wrap="square" rtlCol="0">
            <a:spAutoFit/>
          </a:bodyPr>
          <a:lstStyle/>
          <a:p>
            <a:pPr algn="ctr"/>
            <a:r>
              <a:rPr lang="en-GB" sz="1200" dirty="0">
                <a:solidFill>
                  <a:schemeClr val="bg1">
                    <a:lumMod val="50000"/>
                  </a:schemeClr>
                </a:solidFill>
              </a:rPr>
              <a:t>[Y/N]</a:t>
            </a:r>
          </a:p>
        </p:txBody>
      </p:sp>
      <p:sp>
        <p:nvSpPr>
          <p:cNvPr id="66" name="TextBox 65">
            <a:extLst>
              <a:ext uri="{FF2B5EF4-FFF2-40B4-BE49-F238E27FC236}">
                <a16:creationId xmlns:a16="http://schemas.microsoft.com/office/drawing/2014/main" id="{16E74B91-9DF2-1C11-7D15-AE925C48576C}"/>
              </a:ext>
            </a:extLst>
          </p:cNvPr>
          <p:cNvSpPr txBox="1"/>
          <p:nvPr/>
        </p:nvSpPr>
        <p:spPr>
          <a:xfrm>
            <a:off x="10261960" y="2562515"/>
            <a:ext cx="1460004" cy="276999"/>
          </a:xfrm>
          <a:prstGeom prst="rect">
            <a:avLst/>
          </a:prstGeom>
          <a:noFill/>
        </p:spPr>
        <p:txBody>
          <a:bodyPr wrap="square" rtlCol="0">
            <a:spAutoFit/>
          </a:bodyPr>
          <a:lstStyle/>
          <a:p>
            <a:pPr algn="ctr"/>
            <a:r>
              <a:rPr lang="en-GB" sz="1200" dirty="0">
                <a:solidFill>
                  <a:schemeClr val="bg1">
                    <a:lumMod val="50000"/>
                  </a:schemeClr>
                </a:solidFill>
              </a:rPr>
              <a:t>[Y/N]</a:t>
            </a:r>
          </a:p>
        </p:txBody>
      </p:sp>
      <p:sp>
        <p:nvSpPr>
          <p:cNvPr id="68" name="TextBox 67">
            <a:extLst>
              <a:ext uri="{FF2B5EF4-FFF2-40B4-BE49-F238E27FC236}">
                <a16:creationId xmlns:a16="http://schemas.microsoft.com/office/drawing/2014/main" id="{986D6A1D-E43A-AFBB-E936-2FF399277CED}"/>
              </a:ext>
            </a:extLst>
          </p:cNvPr>
          <p:cNvSpPr txBox="1"/>
          <p:nvPr/>
        </p:nvSpPr>
        <p:spPr>
          <a:xfrm>
            <a:off x="6858000" y="2541083"/>
            <a:ext cx="1676400" cy="276999"/>
          </a:xfrm>
          <a:prstGeom prst="rect">
            <a:avLst/>
          </a:prstGeom>
          <a:noFill/>
        </p:spPr>
        <p:txBody>
          <a:bodyPr wrap="square" rtlCol="0">
            <a:spAutoFit/>
          </a:bodyPr>
          <a:lstStyle/>
          <a:p>
            <a:pPr algn="ctr"/>
            <a:r>
              <a:rPr lang="en-GB" sz="1200">
                <a:solidFill>
                  <a:schemeClr val="bg1">
                    <a:lumMod val="50000"/>
                  </a:schemeClr>
                </a:solidFill>
              </a:rPr>
              <a:t>[Y/N]</a:t>
            </a:r>
          </a:p>
        </p:txBody>
      </p:sp>
      <p:sp>
        <p:nvSpPr>
          <p:cNvPr id="69" name="TextBox 68">
            <a:extLst>
              <a:ext uri="{FF2B5EF4-FFF2-40B4-BE49-F238E27FC236}">
                <a16:creationId xmlns:a16="http://schemas.microsoft.com/office/drawing/2014/main" id="{B33B1DA0-C802-87CE-23D0-747342805738}"/>
              </a:ext>
            </a:extLst>
          </p:cNvPr>
          <p:cNvSpPr txBox="1"/>
          <p:nvPr/>
        </p:nvSpPr>
        <p:spPr>
          <a:xfrm>
            <a:off x="8610600" y="2579092"/>
            <a:ext cx="1460004" cy="276999"/>
          </a:xfrm>
          <a:prstGeom prst="rect">
            <a:avLst/>
          </a:prstGeom>
          <a:noFill/>
        </p:spPr>
        <p:txBody>
          <a:bodyPr wrap="square" rtlCol="0">
            <a:spAutoFit/>
          </a:bodyPr>
          <a:lstStyle/>
          <a:p>
            <a:pPr algn="ctr"/>
            <a:r>
              <a:rPr lang="en-GB" sz="1200" dirty="0">
                <a:solidFill>
                  <a:schemeClr val="bg1">
                    <a:lumMod val="50000"/>
                  </a:schemeClr>
                </a:solidFill>
              </a:rPr>
              <a:t>[Y/N]</a:t>
            </a:r>
          </a:p>
        </p:txBody>
      </p:sp>
      <p:sp>
        <p:nvSpPr>
          <p:cNvPr id="70" name="TextBox 69">
            <a:extLst>
              <a:ext uri="{FF2B5EF4-FFF2-40B4-BE49-F238E27FC236}">
                <a16:creationId xmlns:a16="http://schemas.microsoft.com/office/drawing/2014/main" id="{A6326C73-6569-8FDB-FE05-D2032271B403}"/>
              </a:ext>
            </a:extLst>
          </p:cNvPr>
          <p:cNvSpPr txBox="1"/>
          <p:nvPr/>
        </p:nvSpPr>
        <p:spPr>
          <a:xfrm>
            <a:off x="10261960" y="2828404"/>
            <a:ext cx="1460004" cy="276999"/>
          </a:xfrm>
          <a:prstGeom prst="rect">
            <a:avLst/>
          </a:prstGeom>
          <a:noFill/>
        </p:spPr>
        <p:txBody>
          <a:bodyPr wrap="square" rtlCol="0">
            <a:spAutoFit/>
          </a:bodyPr>
          <a:lstStyle/>
          <a:p>
            <a:pPr algn="ctr"/>
            <a:r>
              <a:rPr lang="en-GB" sz="1200">
                <a:solidFill>
                  <a:schemeClr val="bg1">
                    <a:lumMod val="50000"/>
                  </a:schemeClr>
                </a:solidFill>
              </a:rPr>
              <a:t>[Y/N]</a:t>
            </a:r>
          </a:p>
        </p:txBody>
      </p:sp>
      <p:sp>
        <p:nvSpPr>
          <p:cNvPr id="72" name="TextBox 71">
            <a:extLst>
              <a:ext uri="{FF2B5EF4-FFF2-40B4-BE49-F238E27FC236}">
                <a16:creationId xmlns:a16="http://schemas.microsoft.com/office/drawing/2014/main" id="{1BB96645-218F-D83C-01C6-F8E202CBFB68}"/>
              </a:ext>
            </a:extLst>
          </p:cNvPr>
          <p:cNvSpPr txBox="1"/>
          <p:nvPr/>
        </p:nvSpPr>
        <p:spPr>
          <a:xfrm>
            <a:off x="6858000" y="2859782"/>
            <a:ext cx="1676400" cy="276999"/>
          </a:xfrm>
          <a:prstGeom prst="rect">
            <a:avLst/>
          </a:prstGeom>
          <a:noFill/>
        </p:spPr>
        <p:txBody>
          <a:bodyPr wrap="square" rtlCol="0">
            <a:spAutoFit/>
          </a:bodyPr>
          <a:lstStyle/>
          <a:p>
            <a:pPr algn="ctr"/>
            <a:r>
              <a:rPr lang="en-GB" sz="1200">
                <a:solidFill>
                  <a:schemeClr val="bg1">
                    <a:lumMod val="50000"/>
                  </a:schemeClr>
                </a:solidFill>
              </a:rPr>
              <a:t>[Y/N]</a:t>
            </a:r>
          </a:p>
        </p:txBody>
      </p:sp>
      <p:sp>
        <p:nvSpPr>
          <p:cNvPr id="73" name="TextBox 72">
            <a:extLst>
              <a:ext uri="{FF2B5EF4-FFF2-40B4-BE49-F238E27FC236}">
                <a16:creationId xmlns:a16="http://schemas.microsoft.com/office/drawing/2014/main" id="{C476CF20-DC5B-26F0-070A-52C413DB29D8}"/>
              </a:ext>
            </a:extLst>
          </p:cNvPr>
          <p:cNvSpPr txBox="1"/>
          <p:nvPr/>
        </p:nvSpPr>
        <p:spPr>
          <a:xfrm>
            <a:off x="8610600" y="3245546"/>
            <a:ext cx="1460004" cy="276999"/>
          </a:xfrm>
          <a:prstGeom prst="rect">
            <a:avLst/>
          </a:prstGeom>
          <a:noFill/>
        </p:spPr>
        <p:txBody>
          <a:bodyPr wrap="square" rtlCol="0">
            <a:spAutoFit/>
          </a:bodyPr>
          <a:lstStyle/>
          <a:p>
            <a:pPr algn="ctr"/>
            <a:r>
              <a:rPr lang="en-GB" sz="1200">
                <a:solidFill>
                  <a:schemeClr val="bg1">
                    <a:lumMod val="50000"/>
                  </a:schemeClr>
                </a:solidFill>
              </a:rPr>
              <a:t>[Y/N]</a:t>
            </a:r>
          </a:p>
        </p:txBody>
      </p:sp>
      <p:sp>
        <p:nvSpPr>
          <p:cNvPr id="74" name="TextBox 73">
            <a:extLst>
              <a:ext uri="{FF2B5EF4-FFF2-40B4-BE49-F238E27FC236}">
                <a16:creationId xmlns:a16="http://schemas.microsoft.com/office/drawing/2014/main" id="{E0A6B856-42C0-57B0-AC4C-260C6EBB0271}"/>
              </a:ext>
            </a:extLst>
          </p:cNvPr>
          <p:cNvSpPr txBox="1"/>
          <p:nvPr/>
        </p:nvSpPr>
        <p:spPr>
          <a:xfrm>
            <a:off x="10261960" y="3245546"/>
            <a:ext cx="1460004" cy="276999"/>
          </a:xfrm>
          <a:prstGeom prst="rect">
            <a:avLst/>
          </a:prstGeom>
          <a:noFill/>
        </p:spPr>
        <p:txBody>
          <a:bodyPr wrap="square" rtlCol="0">
            <a:spAutoFit/>
          </a:bodyPr>
          <a:lstStyle/>
          <a:p>
            <a:pPr algn="ctr"/>
            <a:r>
              <a:rPr lang="en-GB" sz="1200">
                <a:solidFill>
                  <a:schemeClr val="bg1">
                    <a:lumMod val="50000"/>
                  </a:schemeClr>
                </a:solidFill>
              </a:rPr>
              <a:t>[Y/N]</a:t>
            </a:r>
          </a:p>
        </p:txBody>
      </p:sp>
      <p:sp>
        <p:nvSpPr>
          <p:cNvPr id="76" name="TextBox 75">
            <a:extLst>
              <a:ext uri="{FF2B5EF4-FFF2-40B4-BE49-F238E27FC236}">
                <a16:creationId xmlns:a16="http://schemas.microsoft.com/office/drawing/2014/main" id="{B9644B23-B3B1-72A1-0ED4-A29F59971DAD}"/>
              </a:ext>
            </a:extLst>
          </p:cNvPr>
          <p:cNvSpPr txBox="1"/>
          <p:nvPr/>
        </p:nvSpPr>
        <p:spPr>
          <a:xfrm>
            <a:off x="6838522" y="3207871"/>
            <a:ext cx="1676400" cy="276999"/>
          </a:xfrm>
          <a:prstGeom prst="rect">
            <a:avLst/>
          </a:prstGeom>
          <a:noFill/>
        </p:spPr>
        <p:txBody>
          <a:bodyPr wrap="square" rtlCol="0">
            <a:spAutoFit/>
          </a:bodyPr>
          <a:lstStyle/>
          <a:p>
            <a:pPr algn="ctr"/>
            <a:r>
              <a:rPr lang="en-GB" sz="1200">
                <a:solidFill>
                  <a:schemeClr val="bg1">
                    <a:lumMod val="50000"/>
                  </a:schemeClr>
                </a:solidFill>
              </a:rPr>
              <a:t>[Y/N]</a:t>
            </a:r>
          </a:p>
        </p:txBody>
      </p:sp>
      <p:sp>
        <p:nvSpPr>
          <p:cNvPr id="77" name="TextBox 76">
            <a:extLst>
              <a:ext uri="{FF2B5EF4-FFF2-40B4-BE49-F238E27FC236}">
                <a16:creationId xmlns:a16="http://schemas.microsoft.com/office/drawing/2014/main" id="{47676A51-D787-9FB6-2BFB-AB2F16ABCA48}"/>
              </a:ext>
            </a:extLst>
          </p:cNvPr>
          <p:cNvSpPr txBox="1"/>
          <p:nvPr/>
        </p:nvSpPr>
        <p:spPr>
          <a:xfrm>
            <a:off x="8610600" y="3547546"/>
            <a:ext cx="1460004" cy="276999"/>
          </a:xfrm>
          <a:prstGeom prst="rect">
            <a:avLst/>
          </a:prstGeom>
          <a:noFill/>
        </p:spPr>
        <p:txBody>
          <a:bodyPr wrap="square" rtlCol="0">
            <a:spAutoFit/>
          </a:bodyPr>
          <a:lstStyle/>
          <a:p>
            <a:pPr algn="ctr"/>
            <a:r>
              <a:rPr lang="en-GB" sz="1200">
                <a:solidFill>
                  <a:schemeClr val="bg1">
                    <a:lumMod val="50000"/>
                  </a:schemeClr>
                </a:solidFill>
              </a:rPr>
              <a:t>[Y/N]</a:t>
            </a:r>
          </a:p>
        </p:txBody>
      </p:sp>
      <p:sp>
        <p:nvSpPr>
          <p:cNvPr id="78" name="TextBox 77">
            <a:extLst>
              <a:ext uri="{FF2B5EF4-FFF2-40B4-BE49-F238E27FC236}">
                <a16:creationId xmlns:a16="http://schemas.microsoft.com/office/drawing/2014/main" id="{A76B4BFE-513F-D76E-DB8F-BA537B66C7A7}"/>
              </a:ext>
            </a:extLst>
          </p:cNvPr>
          <p:cNvSpPr txBox="1"/>
          <p:nvPr/>
        </p:nvSpPr>
        <p:spPr>
          <a:xfrm>
            <a:off x="10261960" y="3547546"/>
            <a:ext cx="1460004" cy="276999"/>
          </a:xfrm>
          <a:prstGeom prst="rect">
            <a:avLst/>
          </a:prstGeom>
          <a:noFill/>
        </p:spPr>
        <p:txBody>
          <a:bodyPr wrap="square" rtlCol="0">
            <a:spAutoFit/>
          </a:bodyPr>
          <a:lstStyle/>
          <a:p>
            <a:pPr algn="ctr"/>
            <a:r>
              <a:rPr lang="en-GB" sz="1200">
                <a:solidFill>
                  <a:schemeClr val="bg1">
                    <a:lumMod val="50000"/>
                  </a:schemeClr>
                </a:solidFill>
              </a:rPr>
              <a:t>[Y/N]</a:t>
            </a:r>
          </a:p>
        </p:txBody>
      </p:sp>
      <p:sp>
        <p:nvSpPr>
          <p:cNvPr id="80" name="TextBox 79">
            <a:extLst>
              <a:ext uri="{FF2B5EF4-FFF2-40B4-BE49-F238E27FC236}">
                <a16:creationId xmlns:a16="http://schemas.microsoft.com/office/drawing/2014/main" id="{7352EEC0-7CD6-146D-C899-63531CC27AE9}"/>
              </a:ext>
            </a:extLst>
          </p:cNvPr>
          <p:cNvSpPr txBox="1"/>
          <p:nvPr/>
        </p:nvSpPr>
        <p:spPr>
          <a:xfrm>
            <a:off x="6838522" y="3846508"/>
            <a:ext cx="1676400" cy="276999"/>
          </a:xfrm>
          <a:prstGeom prst="rect">
            <a:avLst/>
          </a:prstGeom>
          <a:noFill/>
        </p:spPr>
        <p:txBody>
          <a:bodyPr wrap="square" rtlCol="0">
            <a:spAutoFit/>
          </a:bodyPr>
          <a:lstStyle/>
          <a:p>
            <a:pPr algn="ctr"/>
            <a:r>
              <a:rPr lang="en-GB" sz="1200">
                <a:solidFill>
                  <a:schemeClr val="bg1">
                    <a:lumMod val="50000"/>
                  </a:schemeClr>
                </a:solidFill>
              </a:rPr>
              <a:t>[Y/N]</a:t>
            </a:r>
          </a:p>
        </p:txBody>
      </p:sp>
      <p:sp>
        <p:nvSpPr>
          <p:cNvPr id="81" name="TextBox 80">
            <a:extLst>
              <a:ext uri="{FF2B5EF4-FFF2-40B4-BE49-F238E27FC236}">
                <a16:creationId xmlns:a16="http://schemas.microsoft.com/office/drawing/2014/main" id="{DC9BFD00-B1D9-9782-BEA6-407C6881DF15}"/>
              </a:ext>
            </a:extLst>
          </p:cNvPr>
          <p:cNvSpPr txBox="1"/>
          <p:nvPr/>
        </p:nvSpPr>
        <p:spPr>
          <a:xfrm>
            <a:off x="8610600" y="4123507"/>
            <a:ext cx="1460004" cy="276999"/>
          </a:xfrm>
          <a:prstGeom prst="rect">
            <a:avLst/>
          </a:prstGeom>
          <a:noFill/>
        </p:spPr>
        <p:txBody>
          <a:bodyPr wrap="square" rtlCol="0">
            <a:spAutoFit/>
          </a:bodyPr>
          <a:lstStyle/>
          <a:p>
            <a:pPr algn="ctr"/>
            <a:r>
              <a:rPr lang="en-GB" sz="1200">
                <a:solidFill>
                  <a:schemeClr val="bg1">
                    <a:lumMod val="50000"/>
                  </a:schemeClr>
                </a:solidFill>
              </a:rPr>
              <a:t>[Y/N]</a:t>
            </a:r>
          </a:p>
        </p:txBody>
      </p:sp>
      <p:sp>
        <p:nvSpPr>
          <p:cNvPr id="82" name="TextBox 81">
            <a:extLst>
              <a:ext uri="{FF2B5EF4-FFF2-40B4-BE49-F238E27FC236}">
                <a16:creationId xmlns:a16="http://schemas.microsoft.com/office/drawing/2014/main" id="{39BB3BDA-ECCC-852A-DD89-7D2BFFC19DCC}"/>
              </a:ext>
            </a:extLst>
          </p:cNvPr>
          <p:cNvSpPr txBox="1"/>
          <p:nvPr/>
        </p:nvSpPr>
        <p:spPr>
          <a:xfrm>
            <a:off x="10261960" y="4123507"/>
            <a:ext cx="1460004" cy="276999"/>
          </a:xfrm>
          <a:prstGeom prst="rect">
            <a:avLst/>
          </a:prstGeom>
          <a:noFill/>
        </p:spPr>
        <p:txBody>
          <a:bodyPr wrap="square" rtlCol="0">
            <a:spAutoFit/>
          </a:bodyPr>
          <a:lstStyle/>
          <a:p>
            <a:pPr algn="ctr"/>
            <a:r>
              <a:rPr lang="en-GB" sz="1200">
                <a:solidFill>
                  <a:schemeClr val="bg1">
                    <a:lumMod val="50000"/>
                  </a:schemeClr>
                </a:solidFill>
              </a:rPr>
              <a:t>[Y/N]</a:t>
            </a:r>
          </a:p>
        </p:txBody>
      </p:sp>
      <p:sp>
        <p:nvSpPr>
          <p:cNvPr id="84" name="TextBox 83">
            <a:extLst>
              <a:ext uri="{FF2B5EF4-FFF2-40B4-BE49-F238E27FC236}">
                <a16:creationId xmlns:a16="http://schemas.microsoft.com/office/drawing/2014/main" id="{66622988-15EA-53BB-434A-395954952474}"/>
              </a:ext>
            </a:extLst>
          </p:cNvPr>
          <p:cNvSpPr txBox="1"/>
          <p:nvPr/>
        </p:nvSpPr>
        <p:spPr>
          <a:xfrm>
            <a:off x="6838522" y="4090616"/>
            <a:ext cx="1676400" cy="276999"/>
          </a:xfrm>
          <a:prstGeom prst="rect">
            <a:avLst/>
          </a:prstGeom>
          <a:noFill/>
        </p:spPr>
        <p:txBody>
          <a:bodyPr wrap="square" rtlCol="0">
            <a:spAutoFit/>
          </a:bodyPr>
          <a:lstStyle/>
          <a:p>
            <a:pPr algn="ctr"/>
            <a:r>
              <a:rPr lang="en-GB" sz="1200">
                <a:solidFill>
                  <a:schemeClr val="bg1">
                    <a:lumMod val="50000"/>
                  </a:schemeClr>
                </a:solidFill>
              </a:rPr>
              <a:t>[Y/N]</a:t>
            </a:r>
          </a:p>
        </p:txBody>
      </p:sp>
      <p:sp>
        <p:nvSpPr>
          <p:cNvPr id="85" name="TextBox 84">
            <a:extLst>
              <a:ext uri="{FF2B5EF4-FFF2-40B4-BE49-F238E27FC236}">
                <a16:creationId xmlns:a16="http://schemas.microsoft.com/office/drawing/2014/main" id="{51D110E4-6811-2972-8ED3-18C58BB8D2BC}"/>
              </a:ext>
            </a:extLst>
          </p:cNvPr>
          <p:cNvSpPr txBox="1"/>
          <p:nvPr/>
        </p:nvSpPr>
        <p:spPr>
          <a:xfrm>
            <a:off x="8610600" y="4367615"/>
            <a:ext cx="1460004" cy="276999"/>
          </a:xfrm>
          <a:prstGeom prst="rect">
            <a:avLst/>
          </a:prstGeom>
          <a:noFill/>
        </p:spPr>
        <p:txBody>
          <a:bodyPr wrap="square" rtlCol="0">
            <a:spAutoFit/>
          </a:bodyPr>
          <a:lstStyle/>
          <a:p>
            <a:pPr algn="ctr"/>
            <a:r>
              <a:rPr lang="en-GB" sz="1200">
                <a:solidFill>
                  <a:schemeClr val="bg1">
                    <a:lumMod val="50000"/>
                  </a:schemeClr>
                </a:solidFill>
              </a:rPr>
              <a:t>[Y/N]</a:t>
            </a:r>
          </a:p>
        </p:txBody>
      </p:sp>
      <p:sp>
        <p:nvSpPr>
          <p:cNvPr id="86" name="TextBox 85">
            <a:extLst>
              <a:ext uri="{FF2B5EF4-FFF2-40B4-BE49-F238E27FC236}">
                <a16:creationId xmlns:a16="http://schemas.microsoft.com/office/drawing/2014/main" id="{72269EFA-F75C-F715-B8FD-0465B04F9AA2}"/>
              </a:ext>
            </a:extLst>
          </p:cNvPr>
          <p:cNvSpPr txBox="1"/>
          <p:nvPr/>
        </p:nvSpPr>
        <p:spPr>
          <a:xfrm>
            <a:off x="10261960" y="4367615"/>
            <a:ext cx="1460004" cy="276999"/>
          </a:xfrm>
          <a:prstGeom prst="rect">
            <a:avLst/>
          </a:prstGeom>
          <a:noFill/>
        </p:spPr>
        <p:txBody>
          <a:bodyPr wrap="square" rtlCol="0">
            <a:spAutoFit/>
          </a:bodyPr>
          <a:lstStyle/>
          <a:p>
            <a:pPr algn="ctr"/>
            <a:r>
              <a:rPr lang="en-GB" sz="1200" dirty="0">
                <a:solidFill>
                  <a:schemeClr val="bg1">
                    <a:lumMod val="50000"/>
                  </a:schemeClr>
                </a:solidFill>
              </a:rPr>
              <a:t>[Y/N]</a:t>
            </a:r>
          </a:p>
        </p:txBody>
      </p:sp>
      <p:sp>
        <p:nvSpPr>
          <p:cNvPr id="88" name="TextBox 87">
            <a:extLst>
              <a:ext uri="{FF2B5EF4-FFF2-40B4-BE49-F238E27FC236}">
                <a16:creationId xmlns:a16="http://schemas.microsoft.com/office/drawing/2014/main" id="{6306AC53-4D43-A941-D27D-D29CC3A4445A}"/>
              </a:ext>
            </a:extLst>
          </p:cNvPr>
          <p:cNvSpPr txBox="1"/>
          <p:nvPr/>
        </p:nvSpPr>
        <p:spPr>
          <a:xfrm>
            <a:off x="6838522" y="4338720"/>
            <a:ext cx="1676400" cy="276999"/>
          </a:xfrm>
          <a:prstGeom prst="rect">
            <a:avLst/>
          </a:prstGeom>
          <a:noFill/>
        </p:spPr>
        <p:txBody>
          <a:bodyPr wrap="square" rtlCol="0">
            <a:spAutoFit/>
          </a:bodyPr>
          <a:lstStyle/>
          <a:p>
            <a:pPr algn="ctr"/>
            <a:r>
              <a:rPr lang="en-GB" sz="1200">
                <a:solidFill>
                  <a:schemeClr val="bg1">
                    <a:lumMod val="50000"/>
                  </a:schemeClr>
                </a:solidFill>
              </a:rPr>
              <a:t>[Y/N]</a:t>
            </a:r>
          </a:p>
        </p:txBody>
      </p:sp>
      <p:sp>
        <p:nvSpPr>
          <p:cNvPr id="89" name="TextBox 88">
            <a:extLst>
              <a:ext uri="{FF2B5EF4-FFF2-40B4-BE49-F238E27FC236}">
                <a16:creationId xmlns:a16="http://schemas.microsoft.com/office/drawing/2014/main" id="{C673E191-3B48-0006-7C60-41290A3F156A}"/>
              </a:ext>
            </a:extLst>
          </p:cNvPr>
          <p:cNvSpPr txBox="1"/>
          <p:nvPr/>
        </p:nvSpPr>
        <p:spPr>
          <a:xfrm>
            <a:off x="8610600" y="4615719"/>
            <a:ext cx="1460004" cy="276999"/>
          </a:xfrm>
          <a:prstGeom prst="rect">
            <a:avLst/>
          </a:prstGeom>
          <a:noFill/>
        </p:spPr>
        <p:txBody>
          <a:bodyPr wrap="square" rtlCol="0">
            <a:spAutoFit/>
          </a:bodyPr>
          <a:lstStyle/>
          <a:p>
            <a:pPr algn="ctr"/>
            <a:r>
              <a:rPr lang="en-GB" sz="1200">
                <a:solidFill>
                  <a:schemeClr val="bg1">
                    <a:lumMod val="50000"/>
                  </a:schemeClr>
                </a:solidFill>
              </a:rPr>
              <a:t>[Y/N]</a:t>
            </a:r>
          </a:p>
        </p:txBody>
      </p:sp>
      <p:sp>
        <p:nvSpPr>
          <p:cNvPr id="90" name="TextBox 89">
            <a:extLst>
              <a:ext uri="{FF2B5EF4-FFF2-40B4-BE49-F238E27FC236}">
                <a16:creationId xmlns:a16="http://schemas.microsoft.com/office/drawing/2014/main" id="{782ADE6E-9920-4FAD-5017-FEE3C6372969}"/>
              </a:ext>
            </a:extLst>
          </p:cNvPr>
          <p:cNvSpPr txBox="1"/>
          <p:nvPr/>
        </p:nvSpPr>
        <p:spPr>
          <a:xfrm>
            <a:off x="10261960" y="4615719"/>
            <a:ext cx="1460004" cy="276999"/>
          </a:xfrm>
          <a:prstGeom prst="rect">
            <a:avLst/>
          </a:prstGeom>
          <a:noFill/>
        </p:spPr>
        <p:txBody>
          <a:bodyPr wrap="square" rtlCol="0">
            <a:spAutoFit/>
          </a:bodyPr>
          <a:lstStyle/>
          <a:p>
            <a:pPr algn="ctr"/>
            <a:r>
              <a:rPr lang="en-GB" sz="1200" dirty="0">
                <a:solidFill>
                  <a:schemeClr val="bg1">
                    <a:lumMod val="50000"/>
                  </a:schemeClr>
                </a:solidFill>
              </a:rPr>
              <a:t>[Y/N]</a:t>
            </a:r>
          </a:p>
        </p:txBody>
      </p:sp>
      <p:sp>
        <p:nvSpPr>
          <p:cNvPr id="92" name="TextBox 91">
            <a:extLst>
              <a:ext uri="{FF2B5EF4-FFF2-40B4-BE49-F238E27FC236}">
                <a16:creationId xmlns:a16="http://schemas.microsoft.com/office/drawing/2014/main" id="{1C8222C1-6007-8C44-8742-21C7FE601001}"/>
              </a:ext>
            </a:extLst>
          </p:cNvPr>
          <p:cNvSpPr txBox="1"/>
          <p:nvPr/>
        </p:nvSpPr>
        <p:spPr>
          <a:xfrm>
            <a:off x="6838522" y="4575510"/>
            <a:ext cx="1676400" cy="276999"/>
          </a:xfrm>
          <a:prstGeom prst="rect">
            <a:avLst/>
          </a:prstGeom>
          <a:noFill/>
        </p:spPr>
        <p:txBody>
          <a:bodyPr wrap="square" rtlCol="0">
            <a:spAutoFit/>
          </a:bodyPr>
          <a:lstStyle/>
          <a:p>
            <a:pPr algn="ctr"/>
            <a:r>
              <a:rPr lang="en-GB" sz="1200">
                <a:solidFill>
                  <a:schemeClr val="bg1">
                    <a:lumMod val="50000"/>
                  </a:schemeClr>
                </a:solidFill>
              </a:rPr>
              <a:t>[Y/N]</a:t>
            </a:r>
          </a:p>
        </p:txBody>
      </p:sp>
      <p:sp>
        <p:nvSpPr>
          <p:cNvPr id="93" name="TextBox 92">
            <a:extLst>
              <a:ext uri="{FF2B5EF4-FFF2-40B4-BE49-F238E27FC236}">
                <a16:creationId xmlns:a16="http://schemas.microsoft.com/office/drawing/2014/main" id="{F89B070B-63BA-B21D-DEA0-968AEB53626E}"/>
              </a:ext>
            </a:extLst>
          </p:cNvPr>
          <p:cNvSpPr txBox="1"/>
          <p:nvPr/>
        </p:nvSpPr>
        <p:spPr>
          <a:xfrm>
            <a:off x="8610600" y="4852509"/>
            <a:ext cx="1460004" cy="276999"/>
          </a:xfrm>
          <a:prstGeom prst="rect">
            <a:avLst/>
          </a:prstGeom>
          <a:noFill/>
        </p:spPr>
        <p:txBody>
          <a:bodyPr wrap="square" rtlCol="0">
            <a:spAutoFit/>
          </a:bodyPr>
          <a:lstStyle/>
          <a:p>
            <a:pPr algn="ctr"/>
            <a:r>
              <a:rPr lang="en-GB" sz="1200">
                <a:solidFill>
                  <a:schemeClr val="bg1">
                    <a:lumMod val="50000"/>
                  </a:schemeClr>
                </a:solidFill>
              </a:rPr>
              <a:t>[Y/N]</a:t>
            </a:r>
          </a:p>
        </p:txBody>
      </p:sp>
      <p:sp>
        <p:nvSpPr>
          <p:cNvPr id="94" name="TextBox 93">
            <a:extLst>
              <a:ext uri="{FF2B5EF4-FFF2-40B4-BE49-F238E27FC236}">
                <a16:creationId xmlns:a16="http://schemas.microsoft.com/office/drawing/2014/main" id="{67B4C8A6-3F48-1DE6-CB59-FF4EE2185639}"/>
              </a:ext>
            </a:extLst>
          </p:cNvPr>
          <p:cNvSpPr txBox="1"/>
          <p:nvPr/>
        </p:nvSpPr>
        <p:spPr>
          <a:xfrm>
            <a:off x="10261960" y="4852509"/>
            <a:ext cx="1460004" cy="276999"/>
          </a:xfrm>
          <a:prstGeom prst="rect">
            <a:avLst/>
          </a:prstGeom>
          <a:noFill/>
        </p:spPr>
        <p:txBody>
          <a:bodyPr wrap="square" rtlCol="0">
            <a:spAutoFit/>
          </a:bodyPr>
          <a:lstStyle/>
          <a:p>
            <a:pPr algn="ctr"/>
            <a:r>
              <a:rPr lang="en-GB" sz="1200" dirty="0">
                <a:solidFill>
                  <a:schemeClr val="bg1">
                    <a:lumMod val="50000"/>
                  </a:schemeClr>
                </a:solidFill>
              </a:rPr>
              <a:t>[Y/N]</a:t>
            </a:r>
          </a:p>
        </p:txBody>
      </p:sp>
      <p:sp>
        <p:nvSpPr>
          <p:cNvPr id="96" name="TextBox 95">
            <a:extLst>
              <a:ext uri="{FF2B5EF4-FFF2-40B4-BE49-F238E27FC236}">
                <a16:creationId xmlns:a16="http://schemas.microsoft.com/office/drawing/2014/main" id="{F6A50F59-FE49-9A7E-2B28-390F3A377A5C}"/>
              </a:ext>
            </a:extLst>
          </p:cNvPr>
          <p:cNvSpPr txBox="1"/>
          <p:nvPr/>
        </p:nvSpPr>
        <p:spPr>
          <a:xfrm>
            <a:off x="6838522" y="4823058"/>
            <a:ext cx="1676400" cy="276999"/>
          </a:xfrm>
          <a:prstGeom prst="rect">
            <a:avLst/>
          </a:prstGeom>
          <a:noFill/>
        </p:spPr>
        <p:txBody>
          <a:bodyPr wrap="square" rtlCol="0">
            <a:spAutoFit/>
          </a:bodyPr>
          <a:lstStyle/>
          <a:p>
            <a:pPr algn="ctr"/>
            <a:r>
              <a:rPr lang="en-GB" sz="1200">
                <a:solidFill>
                  <a:schemeClr val="bg1">
                    <a:lumMod val="50000"/>
                  </a:schemeClr>
                </a:solidFill>
              </a:rPr>
              <a:t>[Y/N]</a:t>
            </a:r>
          </a:p>
        </p:txBody>
      </p:sp>
      <p:sp>
        <p:nvSpPr>
          <p:cNvPr id="97" name="TextBox 96">
            <a:extLst>
              <a:ext uri="{FF2B5EF4-FFF2-40B4-BE49-F238E27FC236}">
                <a16:creationId xmlns:a16="http://schemas.microsoft.com/office/drawing/2014/main" id="{14985BEA-B978-D0AA-8B20-B9FC802DA5EE}"/>
              </a:ext>
            </a:extLst>
          </p:cNvPr>
          <p:cNvSpPr txBox="1"/>
          <p:nvPr/>
        </p:nvSpPr>
        <p:spPr>
          <a:xfrm>
            <a:off x="8610600" y="5100057"/>
            <a:ext cx="1460004" cy="276999"/>
          </a:xfrm>
          <a:prstGeom prst="rect">
            <a:avLst/>
          </a:prstGeom>
          <a:noFill/>
        </p:spPr>
        <p:txBody>
          <a:bodyPr wrap="square" rtlCol="0">
            <a:spAutoFit/>
          </a:bodyPr>
          <a:lstStyle/>
          <a:p>
            <a:pPr algn="ctr"/>
            <a:r>
              <a:rPr lang="en-GB" sz="1200">
                <a:solidFill>
                  <a:schemeClr val="bg1">
                    <a:lumMod val="50000"/>
                  </a:schemeClr>
                </a:solidFill>
              </a:rPr>
              <a:t>[Y/N]</a:t>
            </a:r>
          </a:p>
        </p:txBody>
      </p:sp>
      <p:sp>
        <p:nvSpPr>
          <p:cNvPr id="98" name="TextBox 97">
            <a:extLst>
              <a:ext uri="{FF2B5EF4-FFF2-40B4-BE49-F238E27FC236}">
                <a16:creationId xmlns:a16="http://schemas.microsoft.com/office/drawing/2014/main" id="{3C06F414-ABF0-12AE-F4BE-9A4FB19BED65}"/>
              </a:ext>
            </a:extLst>
          </p:cNvPr>
          <p:cNvSpPr txBox="1"/>
          <p:nvPr/>
        </p:nvSpPr>
        <p:spPr>
          <a:xfrm>
            <a:off x="10261960" y="5100057"/>
            <a:ext cx="1460004" cy="276999"/>
          </a:xfrm>
          <a:prstGeom prst="rect">
            <a:avLst/>
          </a:prstGeom>
          <a:noFill/>
        </p:spPr>
        <p:txBody>
          <a:bodyPr wrap="square" rtlCol="0">
            <a:spAutoFit/>
          </a:bodyPr>
          <a:lstStyle/>
          <a:p>
            <a:pPr algn="ctr"/>
            <a:r>
              <a:rPr lang="en-GB" sz="1200">
                <a:solidFill>
                  <a:schemeClr val="bg1">
                    <a:lumMod val="50000"/>
                  </a:schemeClr>
                </a:solidFill>
              </a:rPr>
              <a:t>[Y/N]</a:t>
            </a:r>
          </a:p>
        </p:txBody>
      </p:sp>
      <p:sp>
        <p:nvSpPr>
          <p:cNvPr id="100" name="TextBox 99">
            <a:extLst>
              <a:ext uri="{FF2B5EF4-FFF2-40B4-BE49-F238E27FC236}">
                <a16:creationId xmlns:a16="http://schemas.microsoft.com/office/drawing/2014/main" id="{A4324392-2D3B-6BEA-F508-0A9FD55EE225}"/>
              </a:ext>
            </a:extLst>
          </p:cNvPr>
          <p:cNvSpPr txBox="1"/>
          <p:nvPr/>
        </p:nvSpPr>
        <p:spPr>
          <a:xfrm>
            <a:off x="6838522" y="5061330"/>
            <a:ext cx="1676400" cy="276999"/>
          </a:xfrm>
          <a:prstGeom prst="rect">
            <a:avLst/>
          </a:prstGeom>
          <a:noFill/>
        </p:spPr>
        <p:txBody>
          <a:bodyPr wrap="square" rtlCol="0">
            <a:spAutoFit/>
          </a:bodyPr>
          <a:lstStyle/>
          <a:p>
            <a:pPr algn="ctr"/>
            <a:r>
              <a:rPr lang="en-GB" sz="1200">
                <a:solidFill>
                  <a:schemeClr val="bg1">
                    <a:lumMod val="50000"/>
                  </a:schemeClr>
                </a:solidFill>
              </a:rPr>
              <a:t>[Y/N]</a:t>
            </a:r>
          </a:p>
        </p:txBody>
      </p:sp>
      <p:sp>
        <p:nvSpPr>
          <p:cNvPr id="102" name="TextBox 101">
            <a:extLst>
              <a:ext uri="{FF2B5EF4-FFF2-40B4-BE49-F238E27FC236}">
                <a16:creationId xmlns:a16="http://schemas.microsoft.com/office/drawing/2014/main" id="{1E6DD220-62A7-21C3-735D-5989514EBAA8}"/>
              </a:ext>
            </a:extLst>
          </p:cNvPr>
          <p:cNvSpPr txBox="1"/>
          <p:nvPr/>
        </p:nvSpPr>
        <p:spPr>
          <a:xfrm>
            <a:off x="8610600" y="5338329"/>
            <a:ext cx="1460004" cy="276999"/>
          </a:xfrm>
          <a:prstGeom prst="rect">
            <a:avLst/>
          </a:prstGeom>
          <a:noFill/>
        </p:spPr>
        <p:txBody>
          <a:bodyPr wrap="square" rtlCol="0">
            <a:spAutoFit/>
          </a:bodyPr>
          <a:lstStyle/>
          <a:p>
            <a:pPr algn="ctr"/>
            <a:r>
              <a:rPr lang="en-GB" sz="1200" dirty="0">
                <a:solidFill>
                  <a:schemeClr val="bg1">
                    <a:lumMod val="50000"/>
                  </a:schemeClr>
                </a:solidFill>
              </a:rPr>
              <a:t>[Y/N]</a:t>
            </a:r>
          </a:p>
        </p:txBody>
      </p:sp>
      <p:sp>
        <p:nvSpPr>
          <p:cNvPr id="103" name="TextBox 102">
            <a:extLst>
              <a:ext uri="{FF2B5EF4-FFF2-40B4-BE49-F238E27FC236}">
                <a16:creationId xmlns:a16="http://schemas.microsoft.com/office/drawing/2014/main" id="{FE2E8FA8-0FE9-5565-1108-1BC20B572028}"/>
              </a:ext>
            </a:extLst>
          </p:cNvPr>
          <p:cNvSpPr txBox="1"/>
          <p:nvPr/>
        </p:nvSpPr>
        <p:spPr>
          <a:xfrm>
            <a:off x="10261960" y="5338329"/>
            <a:ext cx="1460004" cy="276999"/>
          </a:xfrm>
          <a:prstGeom prst="rect">
            <a:avLst/>
          </a:prstGeom>
          <a:noFill/>
        </p:spPr>
        <p:txBody>
          <a:bodyPr wrap="square" rtlCol="0">
            <a:spAutoFit/>
          </a:bodyPr>
          <a:lstStyle/>
          <a:p>
            <a:pPr algn="ctr"/>
            <a:r>
              <a:rPr lang="en-GB" sz="1200" dirty="0">
                <a:solidFill>
                  <a:schemeClr val="bg1">
                    <a:lumMod val="50000"/>
                  </a:schemeClr>
                </a:solidFill>
              </a:rPr>
              <a:t>[Y/N]</a:t>
            </a:r>
          </a:p>
        </p:txBody>
      </p:sp>
      <p:sp>
        <p:nvSpPr>
          <p:cNvPr id="105" name="TextBox 104">
            <a:extLst>
              <a:ext uri="{FF2B5EF4-FFF2-40B4-BE49-F238E27FC236}">
                <a16:creationId xmlns:a16="http://schemas.microsoft.com/office/drawing/2014/main" id="{EC47EE1B-5FC3-914F-DEE0-FE5E9DEA6067}"/>
              </a:ext>
            </a:extLst>
          </p:cNvPr>
          <p:cNvSpPr txBox="1"/>
          <p:nvPr/>
        </p:nvSpPr>
        <p:spPr>
          <a:xfrm>
            <a:off x="6838522" y="5314516"/>
            <a:ext cx="1676400" cy="276999"/>
          </a:xfrm>
          <a:prstGeom prst="rect">
            <a:avLst/>
          </a:prstGeom>
          <a:noFill/>
        </p:spPr>
        <p:txBody>
          <a:bodyPr wrap="square" rtlCol="0">
            <a:spAutoFit/>
          </a:bodyPr>
          <a:lstStyle/>
          <a:p>
            <a:pPr algn="ctr"/>
            <a:r>
              <a:rPr lang="en-GB" sz="1200">
                <a:solidFill>
                  <a:schemeClr val="bg1">
                    <a:lumMod val="50000"/>
                  </a:schemeClr>
                </a:solidFill>
              </a:rPr>
              <a:t>[Y/N]</a:t>
            </a:r>
          </a:p>
        </p:txBody>
      </p:sp>
      <p:sp>
        <p:nvSpPr>
          <p:cNvPr id="106" name="TextBox 105">
            <a:extLst>
              <a:ext uri="{FF2B5EF4-FFF2-40B4-BE49-F238E27FC236}">
                <a16:creationId xmlns:a16="http://schemas.microsoft.com/office/drawing/2014/main" id="{B7443FBA-1882-54E1-208B-8B1AAB4CEEEF}"/>
              </a:ext>
            </a:extLst>
          </p:cNvPr>
          <p:cNvSpPr txBox="1"/>
          <p:nvPr/>
        </p:nvSpPr>
        <p:spPr>
          <a:xfrm>
            <a:off x="8610600" y="5547065"/>
            <a:ext cx="1460004" cy="276999"/>
          </a:xfrm>
          <a:prstGeom prst="rect">
            <a:avLst/>
          </a:prstGeom>
          <a:noFill/>
        </p:spPr>
        <p:txBody>
          <a:bodyPr wrap="square" rtlCol="0">
            <a:spAutoFit/>
          </a:bodyPr>
          <a:lstStyle/>
          <a:p>
            <a:pPr algn="ctr"/>
            <a:r>
              <a:rPr lang="en-GB" sz="1200" dirty="0">
                <a:solidFill>
                  <a:schemeClr val="bg1">
                    <a:lumMod val="50000"/>
                  </a:schemeClr>
                </a:solidFill>
              </a:rPr>
              <a:t>[Y/N]</a:t>
            </a:r>
          </a:p>
        </p:txBody>
      </p:sp>
      <p:sp>
        <p:nvSpPr>
          <p:cNvPr id="107" name="TextBox 106">
            <a:extLst>
              <a:ext uri="{FF2B5EF4-FFF2-40B4-BE49-F238E27FC236}">
                <a16:creationId xmlns:a16="http://schemas.microsoft.com/office/drawing/2014/main" id="{9378A8E1-8F24-B728-1D91-74AF600D307F}"/>
              </a:ext>
            </a:extLst>
          </p:cNvPr>
          <p:cNvSpPr txBox="1"/>
          <p:nvPr/>
        </p:nvSpPr>
        <p:spPr>
          <a:xfrm>
            <a:off x="10261960" y="5547065"/>
            <a:ext cx="1460004" cy="276999"/>
          </a:xfrm>
          <a:prstGeom prst="rect">
            <a:avLst/>
          </a:prstGeom>
          <a:noFill/>
        </p:spPr>
        <p:txBody>
          <a:bodyPr wrap="square" rtlCol="0">
            <a:spAutoFit/>
          </a:bodyPr>
          <a:lstStyle/>
          <a:p>
            <a:pPr algn="ctr"/>
            <a:r>
              <a:rPr lang="en-GB" sz="1200" dirty="0">
                <a:solidFill>
                  <a:schemeClr val="bg1">
                    <a:lumMod val="50000"/>
                  </a:schemeClr>
                </a:solidFill>
              </a:rPr>
              <a:t>[Y/N]</a:t>
            </a:r>
          </a:p>
        </p:txBody>
      </p:sp>
      <p:sp>
        <p:nvSpPr>
          <p:cNvPr id="109" name="TextBox 108">
            <a:extLst>
              <a:ext uri="{FF2B5EF4-FFF2-40B4-BE49-F238E27FC236}">
                <a16:creationId xmlns:a16="http://schemas.microsoft.com/office/drawing/2014/main" id="{ADB4A315-85A8-EB18-3BF7-8F18386D263C}"/>
              </a:ext>
            </a:extLst>
          </p:cNvPr>
          <p:cNvSpPr txBox="1"/>
          <p:nvPr/>
        </p:nvSpPr>
        <p:spPr>
          <a:xfrm>
            <a:off x="6838522" y="5567965"/>
            <a:ext cx="1676400" cy="276999"/>
          </a:xfrm>
          <a:prstGeom prst="rect">
            <a:avLst/>
          </a:prstGeom>
          <a:noFill/>
        </p:spPr>
        <p:txBody>
          <a:bodyPr wrap="square" rtlCol="0">
            <a:spAutoFit/>
          </a:bodyPr>
          <a:lstStyle/>
          <a:p>
            <a:pPr algn="ctr"/>
            <a:r>
              <a:rPr lang="en-GB" sz="1200">
                <a:solidFill>
                  <a:schemeClr val="bg1">
                    <a:lumMod val="50000"/>
                  </a:schemeClr>
                </a:solidFill>
              </a:rPr>
              <a:t>[Y/N]</a:t>
            </a:r>
          </a:p>
        </p:txBody>
      </p:sp>
      <p:sp>
        <p:nvSpPr>
          <p:cNvPr id="114" name="TextBox 113">
            <a:extLst>
              <a:ext uri="{FF2B5EF4-FFF2-40B4-BE49-F238E27FC236}">
                <a16:creationId xmlns:a16="http://schemas.microsoft.com/office/drawing/2014/main" id="{DD8363AB-B1FD-4473-4CFB-3A9AB2AE045F}"/>
              </a:ext>
            </a:extLst>
          </p:cNvPr>
          <p:cNvSpPr txBox="1"/>
          <p:nvPr/>
        </p:nvSpPr>
        <p:spPr>
          <a:xfrm>
            <a:off x="10261960" y="2073885"/>
            <a:ext cx="1460004" cy="276999"/>
          </a:xfrm>
          <a:prstGeom prst="rect">
            <a:avLst/>
          </a:prstGeom>
          <a:noFill/>
        </p:spPr>
        <p:txBody>
          <a:bodyPr wrap="square" rtlCol="0">
            <a:spAutoFit/>
          </a:bodyPr>
          <a:lstStyle/>
          <a:p>
            <a:pPr algn="ctr"/>
            <a:r>
              <a:rPr lang="en-GB" sz="1200" dirty="0">
                <a:solidFill>
                  <a:schemeClr val="bg1">
                    <a:lumMod val="50000"/>
                  </a:schemeClr>
                </a:solidFill>
              </a:rPr>
              <a:t>[Y/N]</a:t>
            </a:r>
          </a:p>
        </p:txBody>
      </p:sp>
      <p:sp>
        <p:nvSpPr>
          <p:cNvPr id="55" name="TextBox 54">
            <a:extLst>
              <a:ext uri="{FF2B5EF4-FFF2-40B4-BE49-F238E27FC236}">
                <a16:creationId xmlns:a16="http://schemas.microsoft.com/office/drawing/2014/main" id="{C7BD9500-F0D2-1B47-5E19-DEA0A596439B}"/>
              </a:ext>
            </a:extLst>
          </p:cNvPr>
          <p:cNvSpPr txBox="1"/>
          <p:nvPr/>
        </p:nvSpPr>
        <p:spPr>
          <a:xfrm>
            <a:off x="5149796" y="3241608"/>
            <a:ext cx="1600200" cy="276999"/>
          </a:xfrm>
          <a:prstGeom prst="rect">
            <a:avLst/>
          </a:prstGeom>
          <a:noFill/>
        </p:spPr>
        <p:txBody>
          <a:bodyPr wrap="square" rtlCol="0">
            <a:spAutoFit/>
          </a:bodyPr>
          <a:lstStyle/>
          <a:p>
            <a:pPr algn="ctr"/>
            <a:r>
              <a:rPr lang="en-GB" sz="1200" dirty="0">
                <a:solidFill>
                  <a:schemeClr val="bg1">
                    <a:lumMod val="50000"/>
                  </a:schemeClr>
                </a:solidFill>
              </a:rPr>
              <a:t>[Y/N]</a:t>
            </a:r>
          </a:p>
        </p:txBody>
      </p:sp>
      <p:sp>
        <p:nvSpPr>
          <p:cNvPr id="63" name="TextBox 62">
            <a:extLst>
              <a:ext uri="{FF2B5EF4-FFF2-40B4-BE49-F238E27FC236}">
                <a16:creationId xmlns:a16="http://schemas.microsoft.com/office/drawing/2014/main" id="{1E697F71-C33D-1404-7584-F78E20EA45DF}"/>
              </a:ext>
            </a:extLst>
          </p:cNvPr>
          <p:cNvSpPr txBox="1"/>
          <p:nvPr/>
        </p:nvSpPr>
        <p:spPr>
          <a:xfrm>
            <a:off x="5162122" y="1798854"/>
            <a:ext cx="1600200" cy="276999"/>
          </a:xfrm>
          <a:prstGeom prst="rect">
            <a:avLst/>
          </a:prstGeom>
          <a:noFill/>
        </p:spPr>
        <p:txBody>
          <a:bodyPr wrap="square" rtlCol="0">
            <a:spAutoFit/>
          </a:bodyPr>
          <a:lstStyle/>
          <a:p>
            <a:pPr algn="ctr"/>
            <a:r>
              <a:rPr lang="en-GB" sz="1200" dirty="0">
                <a:solidFill>
                  <a:schemeClr val="bg1">
                    <a:lumMod val="50000"/>
                  </a:schemeClr>
                </a:solidFill>
              </a:rPr>
              <a:t>[Y/N]</a:t>
            </a:r>
          </a:p>
        </p:txBody>
      </p:sp>
      <p:sp>
        <p:nvSpPr>
          <p:cNvPr id="67" name="TextBox 66">
            <a:extLst>
              <a:ext uri="{FF2B5EF4-FFF2-40B4-BE49-F238E27FC236}">
                <a16:creationId xmlns:a16="http://schemas.microsoft.com/office/drawing/2014/main" id="{560DD42D-6AFE-306A-B3E3-092E6612E284}"/>
              </a:ext>
            </a:extLst>
          </p:cNvPr>
          <p:cNvSpPr txBox="1"/>
          <p:nvPr/>
        </p:nvSpPr>
        <p:spPr>
          <a:xfrm>
            <a:off x="5162122" y="2064585"/>
            <a:ext cx="1600200" cy="276999"/>
          </a:xfrm>
          <a:prstGeom prst="rect">
            <a:avLst/>
          </a:prstGeom>
          <a:noFill/>
        </p:spPr>
        <p:txBody>
          <a:bodyPr wrap="square" rtlCol="0">
            <a:spAutoFit/>
          </a:bodyPr>
          <a:lstStyle/>
          <a:p>
            <a:pPr algn="ctr"/>
            <a:r>
              <a:rPr lang="en-GB" sz="1200">
                <a:solidFill>
                  <a:schemeClr val="bg1">
                    <a:lumMod val="50000"/>
                  </a:schemeClr>
                </a:solidFill>
              </a:rPr>
              <a:t>[Y/N]</a:t>
            </a:r>
          </a:p>
        </p:txBody>
      </p:sp>
      <p:sp>
        <p:nvSpPr>
          <p:cNvPr id="71" name="TextBox 70">
            <a:extLst>
              <a:ext uri="{FF2B5EF4-FFF2-40B4-BE49-F238E27FC236}">
                <a16:creationId xmlns:a16="http://schemas.microsoft.com/office/drawing/2014/main" id="{36670F69-7C64-F921-6255-D4F6833AA49E}"/>
              </a:ext>
            </a:extLst>
          </p:cNvPr>
          <p:cNvSpPr txBox="1"/>
          <p:nvPr/>
        </p:nvSpPr>
        <p:spPr>
          <a:xfrm>
            <a:off x="5162122" y="2314086"/>
            <a:ext cx="1600200" cy="276999"/>
          </a:xfrm>
          <a:prstGeom prst="rect">
            <a:avLst/>
          </a:prstGeom>
          <a:noFill/>
        </p:spPr>
        <p:txBody>
          <a:bodyPr wrap="square" rtlCol="0">
            <a:spAutoFit/>
          </a:bodyPr>
          <a:lstStyle/>
          <a:p>
            <a:pPr algn="ctr"/>
            <a:r>
              <a:rPr lang="en-GB" sz="1200">
                <a:solidFill>
                  <a:schemeClr val="bg1">
                    <a:lumMod val="50000"/>
                  </a:schemeClr>
                </a:solidFill>
              </a:rPr>
              <a:t>[Y/N]</a:t>
            </a:r>
          </a:p>
        </p:txBody>
      </p:sp>
      <p:sp>
        <p:nvSpPr>
          <p:cNvPr id="75" name="TextBox 74">
            <a:extLst>
              <a:ext uri="{FF2B5EF4-FFF2-40B4-BE49-F238E27FC236}">
                <a16:creationId xmlns:a16="http://schemas.microsoft.com/office/drawing/2014/main" id="{F5F3E715-314F-F48C-9C41-D8B58AADAB6C}"/>
              </a:ext>
            </a:extLst>
          </p:cNvPr>
          <p:cNvSpPr txBox="1"/>
          <p:nvPr/>
        </p:nvSpPr>
        <p:spPr>
          <a:xfrm>
            <a:off x="5149796" y="2827179"/>
            <a:ext cx="1600200" cy="276999"/>
          </a:xfrm>
          <a:prstGeom prst="rect">
            <a:avLst/>
          </a:prstGeom>
          <a:noFill/>
        </p:spPr>
        <p:txBody>
          <a:bodyPr wrap="square" rtlCol="0">
            <a:spAutoFit/>
          </a:bodyPr>
          <a:lstStyle/>
          <a:p>
            <a:pPr algn="ctr"/>
            <a:r>
              <a:rPr lang="en-GB" sz="1200" dirty="0">
                <a:solidFill>
                  <a:schemeClr val="bg1">
                    <a:lumMod val="50000"/>
                  </a:schemeClr>
                </a:solidFill>
              </a:rPr>
              <a:t>[Y/N]</a:t>
            </a:r>
          </a:p>
        </p:txBody>
      </p:sp>
      <p:sp>
        <p:nvSpPr>
          <p:cNvPr id="79" name="TextBox 78">
            <a:extLst>
              <a:ext uri="{FF2B5EF4-FFF2-40B4-BE49-F238E27FC236}">
                <a16:creationId xmlns:a16="http://schemas.microsoft.com/office/drawing/2014/main" id="{4725EE3F-1E73-B1CF-2FBE-35B5CD112753}"/>
              </a:ext>
            </a:extLst>
          </p:cNvPr>
          <p:cNvSpPr txBox="1"/>
          <p:nvPr/>
        </p:nvSpPr>
        <p:spPr>
          <a:xfrm>
            <a:off x="5149796" y="3539021"/>
            <a:ext cx="1600200" cy="276999"/>
          </a:xfrm>
          <a:prstGeom prst="rect">
            <a:avLst/>
          </a:prstGeom>
          <a:noFill/>
        </p:spPr>
        <p:txBody>
          <a:bodyPr wrap="square" rtlCol="0">
            <a:spAutoFit/>
          </a:bodyPr>
          <a:lstStyle/>
          <a:p>
            <a:pPr algn="ctr"/>
            <a:r>
              <a:rPr lang="en-GB" sz="1200" dirty="0">
                <a:solidFill>
                  <a:schemeClr val="bg1">
                    <a:lumMod val="50000"/>
                  </a:schemeClr>
                </a:solidFill>
              </a:rPr>
              <a:t>[Y/N]</a:t>
            </a:r>
          </a:p>
        </p:txBody>
      </p:sp>
      <p:sp>
        <p:nvSpPr>
          <p:cNvPr id="83" name="TextBox 82">
            <a:extLst>
              <a:ext uri="{FF2B5EF4-FFF2-40B4-BE49-F238E27FC236}">
                <a16:creationId xmlns:a16="http://schemas.microsoft.com/office/drawing/2014/main" id="{D6370122-7EDE-BEF7-F3F9-98347A00EF2A}"/>
              </a:ext>
            </a:extLst>
          </p:cNvPr>
          <p:cNvSpPr txBox="1"/>
          <p:nvPr/>
        </p:nvSpPr>
        <p:spPr>
          <a:xfrm>
            <a:off x="5151418" y="3853852"/>
            <a:ext cx="1600200" cy="276999"/>
          </a:xfrm>
          <a:prstGeom prst="rect">
            <a:avLst/>
          </a:prstGeom>
          <a:noFill/>
        </p:spPr>
        <p:txBody>
          <a:bodyPr wrap="square" rtlCol="0">
            <a:spAutoFit/>
          </a:bodyPr>
          <a:lstStyle/>
          <a:p>
            <a:pPr algn="ctr"/>
            <a:r>
              <a:rPr lang="en-GB" sz="1200">
                <a:solidFill>
                  <a:schemeClr val="bg1">
                    <a:lumMod val="50000"/>
                  </a:schemeClr>
                </a:solidFill>
              </a:rPr>
              <a:t>[Y/N]</a:t>
            </a:r>
          </a:p>
        </p:txBody>
      </p:sp>
      <p:sp>
        <p:nvSpPr>
          <p:cNvPr id="87" name="TextBox 86">
            <a:extLst>
              <a:ext uri="{FF2B5EF4-FFF2-40B4-BE49-F238E27FC236}">
                <a16:creationId xmlns:a16="http://schemas.microsoft.com/office/drawing/2014/main" id="{0D6084AB-98A3-E2D2-F89E-D754DCB9C946}"/>
              </a:ext>
            </a:extLst>
          </p:cNvPr>
          <p:cNvSpPr txBox="1"/>
          <p:nvPr/>
        </p:nvSpPr>
        <p:spPr>
          <a:xfrm>
            <a:off x="5151418" y="4101956"/>
            <a:ext cx="1600200" cy="276999"/>
          </a:xfrm>
          <a:prstGeom prst="rect">
            <a:avLst/>
          </a:prstGeom>
          <a:noFill/>
        </p:spPr>
        <p:txBody>
          <a:bodyPr wrap="square" rtlCol="0">
            <a:spAutoFit/>
          </a:bodyPr>
          <a:lstStyle/>
          <a:p>
            <a:pPr algn="ctr"/>
            <a:r>
              <a:rPr lang="en-GB" sz="1200">
                <a:solidFill>
                  <a:schemeClr val="bg1">
                    <a:lumMod val="50000"/>
                  </a:schemeClr>
                </a:solidFill>
              </a:rPr>
              <a:t>[Y/N]</a:t>
            </a:r>
          </a:p>
        </p:txBody>
      </p:sp>
      <p:sp>
        <p:nvSpPr>
          <p:cNvPr id="91" name="TextBox 90">
            <a:extLst>
              <a:ext uri="{FF2B5EF4-FFF2-40B4-BE49-F238E27FC236}">
                <a16:creationId xmlns:a16="http://schemas.microsoft.com/office/drawing/2014/main" id="{3698D52B-787F-CE91-26F2-04FCFA79B297}"/>
              </a:ext>
            </a:extLst>
          </p:cNvPr>
          <p:cNvSpPr txBox="1"/>
          <p:nvPr/>
        </p:nvSpPr>
        <p:spPr>
          <a:xfrm>
            <a:off x="5151418" y="4338746"/>
            <a:ext cx="1600200" cy="276999"/>
          </a:xfrm>
          <a:prstGeom prst="rect">
            <a:avLst/>
          </a:prstGeom>
          <a:noFill/>
        </p:spPr>
        <p:txBody>
          <a:bodyPr wrap="square" rtlCol="0">
            <a:spAutoFit/>
          </a:bodyPr>
          <a:lstStyle/>
          <a:p>
            <a:pPr algn="ctr"/>
            <a:r>
              <a:rPr lang="en-GB" sz="1200">
                <a:solidFill>
                  <a:schemeClr val="bg1">
                    <a:lumMod val="50000"/>
                  </a:schemeClr>
                </a:solidFill>
              </a:rPr>
              <a:t>[Y/N]</a:t>
            </a:r>
          </a:p>
        </p:txBody>
      </p:sp>
      <p:sp>
        <p:nvSpPr>
          <p:cNvPr id="95" name="TextBox 94">
            <a:extLst>
              <a:ext uri="{FF2B5EF4-FFF2-40B4-BE49-F238E27FC236}">
                <a16:creationId xmlns:a16="http://schemas.microsoft.com/office/drawing/2014/main" id="{2B0578AF-2A1A-CD4D-0D38-AB0D95CA3083}"/>
              </a:ext>
            </a:extLst>
          </p:cNvPr>
          <p:cNvSpPr txBox="1"/>
          <p:nvPr/>
        </p:nvSpPr>
        <p:spPr>
          <a:xfrm>
            <a:off x="5151418" y="4586294"/>
            <a:ext cx="1600200" cy="276999"/>
          </a:xfrm>
          <a:prstGeom prst="rect">
            <a:avLst/>
          </a:prstGeom>
          <a:noFill/>
        </p:spPr>
        <p:txBody>
          <a:bodyPr wrap="square" rtlCol="0">
            <a:spAutoFit/>
          </a:bodyPr>
          <a:lstStyle/>
          <a:p>
            <a:pPr algn="ctr"/>
            <a:r>
              <a:rPr lang="en-GB" sz="1200">
                <a:solidFill>
                  <a:schemeClr val="bg1">
                    <a:lumMod val="50000"/>
                  </a:schemeClr>
                </a:solidFill>
              </a:rPr>
              <a:t>[Y/N]</a:t>
            </a:r>
          </a:p>
        </p:txBody>
      </p:sp>
      <p:sp>
        <p:nvSpPr>
          <p:cNvPr id="99" name="TextBox 98">
            <a:extLst>
              <a:ext uri="{FF2B5EF4-FFF2-40B4-BE49-F238E27FC236}">
                <a16:creationId xmlns:a16="http://schemas.microsoft.com/office/drawing/2014/main" id="{61C50F1C-D29E-0829-58A4-2ED11ACB13F0}"/>
              </a:ext>
            </a:extLst>
          </p:cNvPr>
          <p:cNvSpPr txBox="1"/>
          <p:nvPr/>
        </p:nvSpPr>
        <p:spPr>
          <a:xfrm>
            <a:off x="5151418" y="4824566"/>
            <a:ext cx="1600200" cy="276999"/>
          </a:xfrm>
          <a:prstGeom prst="rect">
            <a:avLst/>
          </a:prstGeom>
          <a:noFill/>
        </p:spPr>
        <p:txBody>
          <a:bodyPr wrap="square" rtlCol="0">
            <a:spAutoFit/>
          </a:bodyPr>
          <a:lstStyle/>
          <a:p>
            <a:pPr algn="ctr"/>
            <a:r>
              <a:rPr lang="en-GB" sz="1200">
                <a:solidFill>
                  <a:schemeClr val="bg1">
                    <a:lumMod val="50000"/>
                  </a:schemeClr>
                </a:solidFill>
              </a:rPr>
              <a:t>[Y/N]</a:t>
            </a:r>
          </a:p>
        </p:txBody>
      </p:sp>
      <p:sp>
        <p:nvSpPr>
          <p:cNvPr id="104" name="TextBox 103">
            <a:extLst>
              <a:ext uri="{FF2B5EF4-FFF2-40B4-BE49-F238E27FC236}">
                <a16:creationId xmlns:a16="http://schemas.microsoft.com/office/drawing/2014/main" id="{0A9C5346-AA36-F1F7-22B5-0637736B78CB}"/>
              </a:ext>
            </a:extLst>
          </p:cNvPr>
          <p:cNvSpPr txBox="1"/>
          <p:nvPr/>
        </p:nvSpPr>
        <p:spPr>
          <a:xfrm>
            <a:off x="5151418" y="5077752"/>
            <a:ext cx="1600200" cy="276999"/>
          </a:xfrm>
          <a:prstGeom prst="rect">
            <a:avLst/>
          </a:prstGeom>
          <a:noFill/>
        </p:spPr>
        <p:txBody>
          <a:bodyPr wrap="square" rtlCol="0">
            <a:spAutoFit/>
          </a:bodyPr>
          <a:lstStyle/>
          <a:p>
            <a:pPr algn="ctr"/>
            <a:r>
              <a:rPr lang="en-GB" sz="1200">
                <a:solidFill>
                  <a:schemeClr val="bg1">
                    <a:lumMod val="50000"/>
                  </a:schemeClr>
                </a:solidFill>
              </a:rPr>
              <a:t>[Y/N]</a:t>
            </a:r>
          </a:p>
        </p:txBody>
      </p:sp>
      <p:sp>
        <p:nvSpPr>
          <p:cNvPr id="108" name="TextBox 107">
            <a:extLst>
              <a:ext uri="{FF2B5EF4-FFF2-40B4-BE49-F238E27FC236}">
                <a16:creationId xmlns:a16="http://schemas.microsoft.com/office/drawing/2014/main" id="{9825DA79-9E47-DD1A-C77F-3FB75D814F8A}"/>
              </a:ext>
            </a:extLst>
          </p:cNvPr>
          <p:cNvSpPr txBox="1"/>
          <p:nvPr/>
        </p:nvSpPr>
        <p:spPr>
          <a:xfrm>
            <a:off x="5151418" y="5331201"/>
            <a:ext cx="1600200" cy="276999"/>
          </a:xfrm>
          <a:prstGeom prst="rect">
            <a:avLst/>
          </a:prstGeom>
          <a:noFill/>
        </p:spPr>
        <p:txBody>
          <a:bodyPr wrap="square" rtlCol="0">
            <a:spAutoFit/>
          </a:bodyPr>
          <a:lstStyle/>
          <a:p>
            <a:pPr algn="ctr"/>
            <a:r>
              <a:rPr lang="en-GB" sz="1200">
                <a:solidFill>
                  <a:schemeClr val="bg1">
                    <a:lumMod val="50000"/>
                  </a:schemeClr>
                </a:solidFill>
              </a:rPr>
              <a:t>[Y/N]</a:t>
            </a:r>
          </a:p>
        </p:txBody>
      </p:sp>
      <p:sp>
        <p:nvSpPr>
          <p:cNvPr id="112" name="TextBox 111">
            <a:extLst>
              <a:ext uri="{FF2B5EF4-FFF2-40B4-BE49-F238E27FC236}">
                <a16:creationId xmlns:a16="http://schemas.microsoft.com/office/drawing/2014/main" id="{73026A71-42AB-4217-5595-6D3A8B436D22}"/>
              </a:ext>
            </a:extLst>
          </p:cNvPr>
          <p:cNvSpPr txBox="1"/>
          <p:nvPr/>
        </p:nvSpPr>
        <p:spPr>
          <a:xfrm>
            <a:off x="5151418" y="5568072"/>
            <a:ext cx="1600200" cy="276999"/>
          </a:xfrm>
          <a:prstGeom prst="rect">
            <a:avLst/>
          </a:prstGeom>
          <a:noFill/>
        </p:spPr>
        <p:txBody>
          <a:bodyPr wrap="square" rtlCol="0">
            <a:spAutoFit/>
          </a:bodyPr>
          <a:lstStyle/>
          <a:p>
            <a:pPr algn="ctr"/>
            <a:r>
              <a:rPr lang="en-GB" sz="1200" dirty="0">
                <a:solidFill>
                  <a:schemeClr val="bg1">
                    <a:lumMod val="50000"/>
                  </a:schemeClr>
                </a:solidFill>
              </a:rPr>
              <a:t>[Y/N]</a:t>
            </a:r>
          </a:p>
        </p:txBody>
      </p:sp>
      <p:sp>
        <p:nvSpPr>
          <p:cNvPr id="116" name="TextBox 115">
            <a:extLst>
              <a:ext uri="{FF2B5EF4-FFF2-40B4-BE49-F238E27FC236}">
                <a16:creationId xmlns:a16="http://schemas.microsoft.com/office/drawing/2014/main" id="{8784EB05-E13A-578A-8E81-51A962109E55}"/>
              </a:ext>
            </a:extLst>
          </p:cNvPr>
          <p:cNvSpPr txBox="1"/>
          <p:nvPr/>
        </p:nvSpPr>
        <p:spPr>
          <a:xfrm>
            <a:off x="5162122" y="2554289"/>
            <a:ext cx="1600200" cy="276999"/>
          </a:xfrm>
          <a:prstGeom prst="rect">
            <a:avLst/>
          </a:prstGeom>
          <a:noFill/>
        </p:spPr>
        <p:txBody>
          <a:bodyPr wrap="square" rtlCol="0">
            <a:spAutoFit/>
          </a:bodyPr>
          <a:lstStyle/>
          <a:p>
            <a:pPr algn="ctr"/>
            <a:r>
              <a:rPr lang="en-GB" sz="1200" dirty="0">
                <a:solidFill>
                  <a:schemeClr val="bg1">
                    <a:lumMod val="50000"/>
                  </a:schemeClr>
                </a:solidFill>
              </a:rPr>
              <a:t>[Y/N]</a:t>
            </a:r>
          </a:p>
        </p:txBody>
      </p:sp>
      <p:sp>
        <p:nvSpPr>
          <p:cNvPr id="118" name="TextBox 117">
            <a:extLst>
              <a:ext uri="{FF2B5EF4-FFF2-40B4-BE49-F238E27FC236}">
                <a16:creationId xmlns:a16="http://schemas.microsoft.com/office/drawing/2014/main" id="{4F330140-C227-C014-00A0-92AA8328D2A6}"/>
              </a:ext>
            </a:extLst>
          </p:cNvPr>
          <p:cNvSpPr txBox="1"/>
          <p:nvPr/>
        </p:nvSpPr>
        <p:spPr>
          <a:xfrm>
            <a:off x="8610600" y="2848001"/>
            <a:ext cx="1460004" cy="276999"/>
          </a:xfrm>
          <a:prstGeom prst="rect">
            <a:avLst/>
          </a:prstGeom>
          <a:noFill/>
        </p:spPr>
        <p:txBody>
          <a:bodyPr wrap="square" rtlCol="0">
            <a:spAutoFit/>
          </a:bodyPr>
          <a:lstStyle/>
          <a:p>
            <a:pPr algn="ctr"/>
            <a:r>
              <a:rPr lang="en-GB" sz="1200">
                <a:solidFill>
                  <a:schemeClr val="bg1">
                    <a:lumMod val="50000"/>
                  </a:schemeClr>
                </a:solidFill>
              </a:rPr>
              <a:t>[Y/N]</a:t>
            </a:r>
          </a:p>
        </p:txBody>
      </p:sp>
      <p:sp>
        <p:nvSpPr>
          <p:cNvPr id="4" name="TextBox 3">
            <a:extLst>
              <a:ext uri="{FF2B5EF4-FFF2-40B4-BE49-F238E27FC236}">
                <a16:creationId xmlns:a16="http://schemas.microsoft.com/office/drawing/2014/main" id="{E86B65EE-C792-E6D9-00F5-88E393664F85}"/>
              </a:ext>
            </a:extLst>
          </p:cNvPr>
          <p:cNvSpPr txBox="1"/>
          <p:nvPr/>
        </p:nvSpPr>
        <p:spPr>
          <a:xfrm>
            <a:off x="8610600" y="5883594"/>
            <a:ext cx="1460004" cy="276999"/>
          </a:xfrm>
          <a:prstGeom prst="rect">
            <a:avLst/>
          </a:prstGeom>
          <a:noFill/>
        </p:spPr>
        <p:txBody>
          <a:bodyPr wrap="square" rtlCol="0">
            <a:spAutoFit/>
          </a:bodyPr>
          <a:lstStyle/>
          <a:p>
            <a:pPr algn="ctr"/>
            <a:r>
              <a:rPr lang="en-GB" sz="1200" dirty="0">
                <a:solidFill>
                  <a:schemeClr val="bg1">
                    <a:lumMod val="50000"/>
                  </a:schemeClr>
                </a:solidFill>
              </a:rPr>
              <a:t>[Y/N]</a:t>
            </a:r>
          </a:p>
        </p:txBody>
      </p:sp>
      <p:sp>
        <p:nvSpPr>
          <p:cNvPr id="6" name="TextBox 5">
            <a:extLst>
              <a:ext uri="{FF2B5EF4-FFF2-40B4-BE49-F238E27FC236}">
                <a16:creationId xmlns:a16="http://schemas.microsoft.com/office/drawing/2014/main" id="{29E5535E-5E00-0269-26EF-6DB6D975676D}"/>
              </a:ext>
            </a:extLst>
          </p:cNvPr>
          <p:cNvSpPr txBox="1"/>
          <p:nvPr/>
        </p:nvSpPr>
        <p:spPr>
          <a:xfrm>
            <a:off x="10261960" y="5883594"/>
            <a:ext cx="1460004" cy="276999"/>
          </a:xfrm>
          <a:prstGeom prst="rect">
            <a:avLst/>
          </a:prstGeom>
          <a:noFill/>
        </p:spPr>
        <p:txBody>
          <a:bodyPr wrap="square" rtlCol="0">
            <a:spAutoFit/>
          </a:bodyPr>
          <a:lstStyle/>
          <a:p>
            <a:pPr algn="ctr"/>
            <a:r>
              <a:rPr lang="en-GB" sz="1200" dirty="0">
                <a:solidFill>
                  <a:schemeClr val="bg1">
                    <a:lumMod val="50000"/>
                  </a:schemeClr>
                </a:solidFill>
              </a:rPr>
              <a:t>[Y/N]</a:t>
            </a:r>
          </a:p>
        </p:txBody>
      </p:sp>
      <p:sp>
        <p:nvSpPr>
          <p:cNvPr id="15" name="TextBox 14">
            <a:extLst>
              <a:ext uri="{FF2B5EF4-FFF2-40B4-BE49-F238E27FC236}">
                <a16:creationId xmlns:a16="http://schemas.microsoft.com/office/drawing/2014/main" id="{06C46080-C892-A894-E0FC-8C00848334F5}"/>
              </a:ext>
            </a:extLst>
          </p:cNvPr>
          <p:cNvSpPr txBox="1"/>
          <p:nvPr/>
        </p:nvSpPr>
        <p:spPr>
          <a:xfrm>
            <a:off x="6838522" y="5898144"/>
            <a:ext cx="1676400" cy="276999"/>
          </a:xfrm>
          <a:prstGeom prst="rect">
            <a:avLst/>
          </a:prstGeom>
          <a:noFill/>
        </p:spPr>
        <p:txBody>
          <a:bodyPr wrap="square" rtlCol="0">
            <a:spAutoFit/>
          </a:bodyPr>
          <a:lstStyle/>
          <a:p>
            <a:pPr algn="ctr"/>
            <a:r>
              <a:rPr lang="en-GB" sz="1200">
                <a:solidFill>
                  <a:schemeClr val="bg1">
                    <a:lumMod val="50000"/>
                  </a:schemeClr>
                </a:solidFill>
              </a:rPr>
              <a:t>[Y/N]</a:t>
            </a:r>
          </a:p>
        </p:txBody>
      </p:sp>
      <p:sp>
        <p:nvSpPr>
          <p:cNvPr id="17" name="TextBox 16">
            <a:extLst>
              <a:ext uri="{FF2B5EF4-FFF2-40B4-BE49-F238E27FC236}">
                <a16:creationId xmlns:a16="http://schemas.microsoft.com/office/drawing/2014/main" id="{31D50EAB-3209-5E28-E57E-BBE0672FAA37}"/>
              </a:ext>
            </a:extLst>
          </p:cNvPr>
          <p:cNvSpPr txBox="1"/>
          <p:nvPr/>
        </p:nvSpPr>
        <p:spPr>
          <a:xfrm>
            <a:off x="5151418" y="5898251"/>
            <a:ext cx="1600200" cy="276999"/>
          </a:xfrm>
          <a:prstGeom prst="rect">
            <a:avLst/>
          </a:prstGeom>
          <a:noFill/>
        </p:spPr>
        <p:txBody>
          <a:bodyPr wrap="square" rtlCol="0">
            <a:spAutoFit/>
          </a:bodyPr>
          <a:lstStyle/>
          <a:p>
            <a:pPr algn="ctr"/>
            <a:r>
              <a:rPr lang="en-GB" sz="1200" dirty="0">
                <a:solidFill>
                  <a:schemeClr val="bg1">
                    <a:lumMod val="50000"/>
                  </a:schemeClr>
                </a:solidFill>
              </a:rPr>
              <a:t>[Y/N]</a:t>
            </a:r>
          </a:p>
        </p:txBody>
      </p:sp>
      <p:sp>
        <p:nvSpPr>
          <p:cNvPr id="19" name="TextBox 18">
            <a:extLst>
              <a:ext uri="{FF2B5EF4-FFF2-40B4-BE49-F238E27FC236}">
                <a16:creationId xmlns:a16="http://schemas.microsoft.com/office/drawing/2014/main" id="{A76C5F71-A329-DC25-5A60-3F9E12822425}"/>
              </a:ext>
            </a:extLst>
          </p:cNvPr>
          <p:cNvSpPr txBox="1"/>
          <p:nvPr/>
        </p:nvSpPr>
        <p:spPr>
          <a:xfrm>
            <a:off x="8608978" y="6331235"/>
            <a:ext cx="1460004" cy="276999"/>
          </a:xfrm>
          <a:prstGeom prst="rect">
            <a:avLst/>
          </a:prstGeom>
          <a:noFill/>
        </p:spPr>
        <p:txBody>
          <a:bodyPr wrap="square" rtlCol="0">
            <a:spAutoFit/>
          </a:bodyPr>
          <a:lstStyle/>
          <a:p>
            <a:pPr algn="ctr"/>
            <a:r>
              <a:rPr lang="en-GB" sz="1200" dirty="0">
                <a:solidFill>
                  <a:schemeClr val="bg1">
                    <a:lumMod val="50000"/>
                  </a:schemeClr>
                </a:solidFill>
              </a:rPr>
              <a:t>[Y/N]</a:t>
            </a:r>
          </a:p>
        </p:txBody>
      </p:sp>
      <p:sp>
        <p:nvSpPr>
          <p:cNvPr id="21" name="TextBox 20">
            <a:extLst>
              <a:ext uri="{FF2B5EF4-FFF2-40B4-BE49-F238E27FC236}">
                <a16:creationId xmlns:a16="http://schemas.microsoft.com/office/drawing/2014/main" id="{012CD969-D466-F005-5AF3-E77A1BA617D0}"/>
              </a:ext>
            </a:extLst>
          </p:cNvPr>
          <p:cNvSpPr txBox="1"/>
          <p:nvPr/>
        </p:nvSpPr>
        <p:spPr>
          <a:xfrm>
            <a:off x="10260338" y="6331235"/>
            <a:ext cx="1460004" cy="276999"/>
          </a:xfrm>
          <a:prstGeom prst="rect">
            <a:avLst/>
          </a:prstGeom>
          <a:noFill/>
        </p:spPr>
        <p:txBody>
          <a:bodyPr wrap="square" rtlCol="0">
            <a:spAutoFit/>
          </a:bodyPr>
          <a:lstStyle/>
          <a:p>
            <a:pPr algn="ctr"/>
            <a:r>
              <a:rPr lang="en-GB" sz="1200" dirty="0">
                <a:solidFill>
                  <a:schemeClr val="bg1">
                    <a:lumMod val="50000"/>
                  </a:schemeClr>
                </a:solidFill>
              </a:rPr>
              <a:t>[Y/N]</a:t>
            </a:r>
          </a:p>
        </p:txBody>
      </p:sp>
      <p:sp>
        <p:nvSpPr>
          <p:cNvPr id="23" name="TextBox 22">
            <a:extLst>
              <a:ext uri="{FF2B5EF4-FFF2-40B4-BE49-F238E27FC236}">
                <a16:creationId xmlns:a16="http://schemas.microsoft.com/office/drawing/2014/main" id="{9DB24366-F335-31CF-75B9-8A4C613C0B47}"/>
              </a:ext>
            </a:extLst>
          </p:cNvPr>
          <p:cNvSpPr txBox="1"/>
          <p:nvPr/>
        </p:nvSpPr>
        <p:spPr>
          <a:xfrm>
            <a:off x="6836900" y="6345785"/>
            <a:ext cx="1676400" cy="276999"/>
          </a:xfrm>
          <a:prstGeom prst="rect">
            <a:avLst/>
          </a:prstGeom>
          <a:noFill/>
        </p:spPr>
        <p:txBody>
          <a:bodyPr wrap="square" rtlCol="0">
            <a:spAutoFit/>
          </a:bodyPr>
          <a:lstStyle/>
          <a:p>
            <a:pPr algn="ctr"/>
            <a:r>
              <a:rPr lang="en-GB" sz="1200">
                <a:solidFill>
                  <a:schemeClr val="bg1">
                    <a:lumMod val="50000"/>
                  </a:schemeClr>
                </a:solidFill>
              </a:rPr>
              <a:t>[Y/N]</a:t>
            </a:r>
          </a:p>
        </p:txBody>
      </p:sp>
      <p:sp>
        <p:nvSpPr>
          <p:cNvPr id="25" name="TextBox 24">
            <a:extLst>
              <a:ext uri="{FF2B5EF4-FFF2-40B4-BE49-F238E27FC236}">
                <a16:creationId xmlns:a16="http://schemas.microsoft.com/office/drawing/2014/main" id="{A4365A9A-C25C-E136-C105-2D3E0D152987}"/>
              </a:ext>
            </a:extLst>
          </p:cNvPr>
          <p:cNvSpPr txBox="1"/>
          <p:nvPr/>
        </p:nvSpPr>
        <p:spPr>
          <a:xfrm>
            <a:off x="5149796" y="6345892"/>
            <a:ext cx="1600200" cy="276999"/>
          </a:xfrm>
          <a:prstGeom prst="rect">
            <a:avLst/>
          </a:prstGeom>
          <a:noFill/>
        </p:spPr>
        <p:txBody>
          <a:bodyPr wrap="square" rtlCol="0">
            <a:spAutoFit/>
          </a:bodyPr>
          <a:lstStyle/>
          <a:p>
            <a:pPr algn="ctr"/>
            <a:r>
              <a:rPr lang="en-GB" sz="1200" dirty="0">
                <a:solidFill>
                  <a:schemeClr val="bg1">
                    <a:lumMod val="50000"/>
                  </a:schemeClr>
                </a:solidFill>
              </a:rPr>
              <a:t>[Y/N]</a:t>
            </a:r>
          </a:p>
        </p:txBody>
      </p:sp>
    </p:spTree>
    <p:extLst>
      <p:ext uri="{BB962C8B-B14F-4D97-AF65-F5344CB8AC3E}">
        <p14:creationId xmlns:p14="http://schemas.microsoft.com/office/powerpoint/2010/main" val="129459784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C47BCD06-6DAC-7BD2-13CC-E8443C4FDDFF}"/>
              </a:ext>
            </a:extLst>
          </p:cNvPr>
          <p:cNvSpPr>
            <a:spLocks noGrp="1"/>
          </p:cNvSpPr>
          <p:nvPr>
            <p:ph type="title"/>
          </p:nvPr>
        </p:nvSpPr>
        <p:spPr>
          <a:xfrm>
            <a:off x="527570" y="2325347"/>
            <a:ext cx="9349993" cy="559323"/>
          </a:xfrm>
        </p:spPr>
        <p:txBody>
          <a:bodyPr/>
          <a:lstStyle/>
          <a:p>
            <a:r>
              <a:rPr lang="en-GB" sz="4000" dirty="0"/>
              <a:t>Skills assessment complete!</a:t>
            </a:r>
          </a:p>
        </p:txBody>
      </p:sp>
    </p:spTree>
    <p:extLst>
      <p:ext uri="{BB962C8B-B14F-4D97-AF65-F5344CB8AC3E}">
        <p14:creationId xmlns:p14="http://schemas.microsoft.com/office/powerpoint/2010/main" val="285555961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78D9EC-38E9-4608-8B57-1DEB397B23F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DB0FD63-429B-6E71-B3D9-8532C6AE26FC}"/>
              </a:ext>
            </a:extLst>
          </p:cNvPr>
          <p:cNvSpPr>
            <a:spLocks noGrp="1"/>
          </p:cNvSpPr>
          <p:nvPr>
            <p:ph type="title"/>
          </p:nvPr>
        </p:nvSpPr>
        <p:spPr/>
        <p:txBody>
          <a:bodyPr/>
          <a:lstStyle/>
          <a:p>
            <a:r>
              <a:rPr lang="en-GB" sz="4000" dirty="0">
                <a:solidFill>
                  <a:srgbClr val="008C95"/>
                </a:solidFill>
              </a:rPr>
              <a:t>Section 1:</a:t>
            </a:r>
            <a:br>
              <a:rPr lang="en-GB" sz="4000" dirty="0"/>
            </a:br>
            <a:r>
              <a:rPr lang="en-GB" sz="4000" dirty="0"/>
              <a:t>How to use the skills assessment </a:t>
            </a:r>
          </a:p>
        </p:txBody>
      </p:sp>
    </p:spTree>
    <p:extLst>
      <p:ext uri="{BB962C8B-B14F-4D97-AF65-F5344CB8AC3E}">
        <p14:creationId xmlns:p14="http://schemas.microsoft.com/office/powerpoint/2010/main" val="131766125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204BE1A5-E764-5FDB-B98C-802E61D17A68}"/>
              </a:ext>
            </a:extLst>
          </p:cNvPr>
          <p:cNvSpPr>
            <a:spLocks noGrp="1"/>
          </p:cNvSpPr>
          <p:nvPr>
            <p:ph type="body" sz="quarter" idx="12"/>
          </p:nvPr>
        </p:nvSpPr>
        <p:spPr/>
        <p:txBody>
          <a:bodyPr/>
          <a:lstStyle/>
          <a:p>
            <a:r>
              <a:rPr lang="en-GB" sz="3200" dirty="0"/>
              <a:t>Working with my manager to </a:t>
            </a:r>
          </a:p>
          <a:p>
            <a:r>
              <a:rPr lang="en-GB" sz="3200" dirty="0"/>
              <a:t>complete the skills assessment</a:t>
            </a:r>
          </a:p>
        </p:txBody>
      </p:sp>
      <p:grpSp>
        <p:nvGrpSpPr>
          <p:cNvPr id="6" name="Group 5">
            <a:extLst>
              <a:ext uri="{FF2B5EF4-FFF2-40B4-BE49-F238E27FC236}">
                <a16:creationId xmlns:a16="http://schemas.microsoft.com/office/drawing/2014/main" id="{CEF1393A-4175-2597-81AC-66D43D8176A8}"/>
              </a:ext>
            </a:extLst>
          </p:cNvPr>
          <p:cNvGrpSpPr/>
          <p:nvPr/>
        </p:nvGrpSpPr>
        <p:grpSpPr>
          <a:xfrm>
            <a:off x="535884" y="2638657"/>
            <a:ext cx="1142133" cy="1402397"/>
            <a:chOff x="951003" y="2964411"/>
            <a:chExt cx="1229741" cy="1558719"/>
          </a:xfrm>
          <a:solidFill>
            <a:srgbClr val="008C95">
              <a:alpha val="15000"/>
            </a:srgbClr>
          </a:solidFill>
        </p:grpSpPr>
        <p:sp>
          <p:nvSpPr>
            <p:cNvPr id="7" name="Rectangle: Rounded Corners 6">
              <a:extLst>
                <a:ext uri="{FF2B5EF4-FFF2-40B4-BE49-F238E27FC236}">
                  <a16:creationId xmlns:a16="http://schemas.microsoft.com/office/drawing/2014/main" id="{729A5609-E073-16CB-4A03-3DC60D413195}"/>
                </a:ext>
              </a:extLst>
            </p:cNvPr>
            <p:cNvSpPr/>
            <p:nvPr/>
          </p:nvSpPr>
          <p:spPr>
            <a:xfrm>
              <a:off x="951003" y="2964411"/>
              <a:ext cx="1229741" cy="1558719"/>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defPPr>
                <a:defRPr lang="en-GB"/>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1038995"/>
              <a:r>
                <a:rPr lang="en-GB" sz="1400" b="1">
                  <a:solidFill>
                    <a:schemeClr val="tx1"/>
                  </a:solidFill>
                  <a:latin typeface="Arial" panose="020B0604020202020204"/>
                </a:rPr>
                <a:t>Me</a:t>
              </a:r>
            </a:p>
            <a:p>
              <a:pPr algn="ctr" defTabSz="1038995"/>
              <a:r>
                <a:rPr lang="en-GB" sz="1400" b="1">
                  <a:solidFill>
                    <a:schemeClr val="tx1"/>
                  </a:solidFill>
                  <a:latin typeface="Arial" panose="020B0604020202020204"/>
                </a:rPr>
                <a:t> </a:t>
              </a:r>
            </a:p>
          </p:txBody>
        </p:sp>
        <p:pic>
          <p:nvPicPr>
            <p:cNvPr id="10" name="Picture 9" descr="A cartoon of a child&#10;&#10;Description automatically generated">
              <a:extLst>
                <a:ext uri="{FF2B5EF4-FFF2-40B4-BE49-F238E27FC236}">
                  <a16:creationId xmlns:a16="http://schemas.microsoft.com/office/drawing/2014/main" id="{92F2D821-D467-3094-8D13-6BF82717C768}"/>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4222" t="-11177" r="2308" b="14407"/>
            <a:stretch/>
          </p:blipFill>
          <p:spPr>
            <a:xfrm>
              <a:off x="1114266" y="3492288"/>
              <a:ext cx="903211" cy="914521"/>
            </a:xfrm>
            <a:prstGeom prst="ellipse">
              <a:avLst/>
            </a:prstGeom>
            <a:grpFill/>
          </p:spPr>
        </p:pic>
      </p:grpSp>
      <p:grpSp>
        <p:nvGrpSpPr>
          <p:cNvPr id="11" name="Group 10">
            <a:extLst>
              <a:ext uri="{FF2B5EF4-FFF2-40B4-BE49-F238E27FC236}">
                <a16:creationId xmlns:a16="http://schemas.microsoft.com/office/drawing/2014/main" id="{83B6BFEA-CA50-B106-13A8-9278A21BF59A}"/>
              </a:ext>
            </a:extLst>
          </p:cNvPr>
          <p:cNvGrpSpPr/>
          <p:nvPr/>
        </p:nvGrpSpPr>
        <p:grpSpPr>
          <a:xfrm>
            <a:off x="535883" y="4950535"/>
            <a:ext cx="1142133" cy="1402397"/>
            <a:chOff x="2417199" y="5060181"/>
            <a:chExt cx="1229741" cy="1558720"/>
          </a:xfrm>
          <a:solidFill>
            <a:srgbClr val="0068B3">
              <a:alpha val="15000"/>
            </a:srgbClr>
          </a:solidFill>
        </p:grpSpPr>
        <p:sp>
          <p:nvSpPr>
            <p:cNvPr id="12" name="Rectangle: Rounded Corners 11">
              <a:extLst>
                <a:ext uri="{FF2B5EF4-FFF2-40B4-BE49-F238E27FC236}">
                  <a16:creationId xmlns:a16="http://schemas.microsoft.com/office/drawing/2014/main" id="{1ED93CBE-2908-057A-8667-80D092F815B0}"/>
                </a:ext>
              </a:extLst>
            </p:cNvPr>
            <p:cNvSpPr/>
            <p:nvPr/>
          </p:nvSpPr>
          <p:spPr>
            <a:xfrm>
              <a:off x="2417199" y="5060181"/>
              <a:ext cx="1229741" cy="1558720"/>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t"/>
            <a:lstStyle>
              <a:defPPr>
                <a:defRPr lang="en-GB"/>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1038995"/>
              <a:r>
                <a:rPr lang="en-GB" sz="1400" b="1">
                  <a:solidFill>
                    <a:schemeClr val="tx1"/>
                  </a:solidFill>
                  <a:latin typeface="Arial" panose="020B0604020202020204"/>
                </a:rPr>
                <a:t>My manager</a:t>
              </a:r>
            </a:p>
          </p:txBody>
        </p:sp>
        <p:pic>
          <p:nvPicPr>
            <p:cNvPr id="15" name="Picture 14" descr="A person wearing glasses and a grey shirt&#10;&#10;Description automatically generated">
              <a:extLst>
                <a:ext uri="{FF2B5EF4-FFF2-40B4-BE49-F238E27FC236}">
                  <a16:creationId xmlns:a16="http://schemas.microsoft.com/office/drawing/2014/main" id="{E9846F1B-BAD3-5B38-4F0C-B67C01E06F24}"/>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9167" r="6894" b="13661"/>
            <a:stretch/>
          </p:blipFill>
          <p:spPr>
            <a:xfrm>
              <a:off x="2632590" y="5735767"/>
              <a:ext cx="798959" cy="778085"/>
            </a:xfrm>
            <a:prstGeom prst="ellipse">
              <a:avLst/>
            </a:prstGeom>
            <a:grpFill/>
          </p:spPr>
        </p:pic>
      </p:grpSp>
      <p:sp>
        <p:nvSpPr>
          <p:cNvPr id="16" name="TextBox 161">
            <a:extLst>
              <a:ext uri="{FF2B5EF4-FFF2-40B4-BE49-F238E27FC236}">
                <a16:creationId xmlns:a16="http://schemas.microsoft.com/office/drawing/2014/main" id="{4D2B7A5C-2D06-4C64-BC15-4B37EA7FFD4D}"/>
              </a:ext>
            </a:extLst>
          </p:cNvPr>
          <p:cNvSpPr txBox="1"/>
          <p:nvPr/>
        </p:nvSpPr>
        <p:spPr>
          <a:xfrm>
            <a:off x="1829649" y="2601524"/>
            <a:ext cx="10050516" cy="2169825"/>
          </a:xfrm>
          <a:prstGeom prst="rect">
            <a:avLst/>
          </a:prstGeom>
          <a:noFill/>
        </p:spPr>
        <p:txBody>
          <a:bodyPr wrap="square" lIns="91440" tIns="45720" rIns="91440" bIns="45720" rtlCol="0" anchor="t">
            <a:spAutoFit/>
          </a:bodyPr>
          <a:lstStyle>
            <a:defPPr>
              <a:defRPr lang="en-GB"/>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227965" indent="-227965" defTabSz="1038995">
              <a:buAutoNum type="arabicPeriod"/>
              <a:defRPr/>
            </a:pPr>
            <a:r>
              <a:rPr lang="en-GB" sz="1150" b="1" dirty="0">
                <a:solidFill>
                  <a:prstClr val="black"/>
                </a:solidFill>
                <a:latin typeface="Arial" panose="020B0604020202020204"/>
              </a:rPr>
              <a:t>Make sure you identify with the day-to-day work described in this role category, by reading the persona or having a chat with your manager and/or human resources (HR) team. </a:t>
            </a:r>
            <a:r>
              <a:rPr lang="en-GB" sz="1150" dirty="0">
                <a:solidFill>
                  <a:prstClr val="black"/>
                </a:solidFill>
                <a:latin typeface="Arial" panose="020B0604020202020204"/>
              </a:rPr>
              <a:t>If you do not think this role category is right for you, read other role category personas and choose the appropriate skills self-assessment. If you want to develop into the next role and eventually be promoted, read the role category one up from your own (For example, if you’re a support worker but want to be a team leader, have a look at role supervisor or leader, and plan how you’ll gain the skills it describes).</a:t>
            </a:r>
            <a:endParaRPr lang="en-US" sz="1150" dirty="0">
              <a:solidFill>
                <a:prstClr val="black"/>
              </a:solidFill>
            </a:endParaRPr>
          </a:p>
          <a:p>
            <a:pPr marL="228600" indent="-228600" defTabSz="1038995">
              <a:spcBef>
                <a:spcPts val="600"/>
              </a:spcBef>
              <a:buFont typeface="+mj-lt"/>
              <a:buAutoNum type="arabicPeriod"/>
            </a:pPr>
            <a:r>
              <a:rPr lang="en-GB" sz="1150" dirty="0">
                <a:solidFill>
                  <a:prstClr val="black"/>
                </a:solidFill>
                <a:latin typeface="Arial" panose="020B0604020202020204"/>
              </a:rPr>
              <a:t>Get a feel of the self-assessment exercise in this document from </a:t>
            </a:r>
            <a:r>
              <a:rPr lang="en-GB" sz="1150" b="1">
                <a:solidFill>
                  <a:prstClr val="black"/>
                </a:solidFill>
                <a:latin typeface="Arial" panose="020B0604020202020204"/>
              </a:rPr>
              <a:t>page 12.</a:t>
            </a:r>
            <a:endParaRPr lang="en-GB" sz="1150" b="1" dirty="0">
              <a:solidFill>
                <a:prstClr val="black"/>
              </a:solidFill>
              <a:latin typeface="Arial" panose="020B0604020202020204"/>
              <a:cs typeface="Arial"/>
            </a:endParaRPr>
          </a:p>
          <a:p>
            <a:pPr marL="228600" indent="-228600" defTabSz="1038995">
              <a:spcBef>
                <a:spcPts val="600"/>
              </a:spcBef>
              <a:buFont typeface="+mj-lt"/>
              <a:buAutoNum type="arabicPeriod"/>
            </a:pPr>
            <a:r>
              <a:rPr lang="en-GB" sz="1150" dirty="0">
                <a:solidFill>
                  <a:prstClr val="black"/>
                </a:solidFill>
                <a:latin typeface="Arial" panose="020B0604020202020204"/>
              </a:rPr>
              <a:t>Agree with your manager how and when to do the exercise, ideally as a joint exercise. If they’re unavailable, complete this and hand back to your manager for them to review when you’ve completed your own assessment. </a:t>
            </a:r>
            <a:endParaRPr lang="en-GB" sz="1150" dirty="0">
              <a:solidFill>
                <a:prstClr val="black"/>
              </a:solidFill>
              <a:latin typeface="Arial" panose="020B0604020202020204"/>
              <a:cs typeface="Arial"/>
            </a:endParaRPr>
          </a:p>
          <a:p>
            <a:pPr marL="228600" indent="-228600" defTabSz="1038995">
              <a:spcBef>
                <a:spcPts val="600"/>
              </a:spcBef>
              <a:buFont typeface="+mj-lt"/>
              <a:buAutoNum type="arabicPeriod"/>
            </a:pPr>
            <a:r>
              <a:rPr lang="en-GB" sz="1150" dirty="0">
                <a:solidFill>
                  <a:prstClr val="black"/>
                </a:solidFill>
                <a:latin typeface="Arial" panose="020B0604020202020204"/>
              </a:rPr>
              <a:t>As you complete the assessment think of examples where you demonstrate aspects of the Pathway and what you’d like to develop further. This reflection will also help when having a career conversation with your manager, and to create your career development plan.</a:t>
            </a:r>
            <a:endParaRPr lang="en-GB" sz="1150" dirty="0">
              <a:solidFill>
                <a:prstClr val="black"/>
              </a:solidFill>
              <a:latin typeface="Arial" panose="020B0604020202020204"/>
              <a:cs typeface="Arial"/>
            </a:endParaRPr>
          </a:p>
        </p:txBody>
      </p:sp>
      <p:sp>
        <p:nvSpPr>
          <p:cNvPr id="17" name="TextBox 161">
            <a:extLst>
              <a:ext uri="{FF2B5EF4-FFF2-40B4-BE49-F238E27FC236}">
                <a16:creationId xmlns:a16="http://schemas.microsoft.com/office/drawing/2014/main" id="{98EBF35E-C374-96CA-B960-AA1B0ED00F29}"/>
              </a:ext>
            </a:extLst>
          </p:cNvPr>
          <p:cNvSpPr txBox="1"/>
          <p:nvPr/>
        </p:nvSpPr>
        <p:spPr>
          <a:xfrm>
            <a:off x="1829649" y="4904342"/>
            <a:ext cx="10050516" cy="1308050"/>
          </a:xfrm>
          <a:prstGeom prst="rect">
            <a:avLst/>
          </a:prstGeom>
          <a:noFill/>
        </p:spPr>
        <p:txBody>
          <a:bodyPr wrap="square" rtlCol="0">
            <a:spAutoFit/>
          </a:bodyPr>
          <a:lstStyle>
            <a:defPPr>
              <a:defRPr lang="en-GB"/>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228600" indent="-228600" defTabSz="1038995">
              <a:spcBef>
                <a:spcPts val="600"/>
              </a:spcBef>
              <a:buFont typeface="+mj-lt"/>
              <a:buAutoNum type="arabicPeriod"/>
            </a:pPr>
            <a:r>
              <a:rPr lang="en-GB" sz="1150" dirty="0">
                <a:solidFill>
                  <a:prstClr val="black"/>
                </a:solidFill>
                <a:latin typeface="Arial" panose="020B0604020202020204"/>
              </a:rPr>
              <a:t>As with steps 1 and 2 above, read the Pathway’s role category description and self-assessment exercise for your line report, in this document. </a:t>
            </a:r>
          </a:p>
          <a:p>
            <a:pPr marL="228600" indent="-228600" defTabSz="1038995">
              <a:spcBef>
                <a:spcPts val="600"/>
              </a:spcBef>
              <a:buFont typeface="+mj-lt"/>
              <a:buAutoNum type="arabicPeriod"/>
            </a:pPr>
            <a:r>
              <a:rPr lang="en-GB" sz="1150" dirty="0">
                <a:solidFill>
                  <a:prstClr val="black"/>
                </a:solidFill>
                <a:latin typeface="Arial" panose="020B0604020202020204"/>
              </a:rPr>
              <a:t>Be available to complete the assessment as a joint exercise if you have time. If not, complete this in your own time, and share your reflections on the individual’s strengths and opportunities to develop in-role during a separate career conversation. Use coaching techniques to facilitate them towards their goals. </a:t>
            </a:r>
          </a:p>
          <a:p>
            <a:pPr marL="228600" indent="-228600" defTabSz="1038995">
              <a:spcBef>
                <a:spcPts val="600"/>
              </a:spcBef>
              <a:buFont typeface="+mj-lt"/>
              <a:buAutoNum type="arabicPeriod"/>
            </a:pPr>
            <a:r>
              <a:rPr lang="en-GB" sz="1150" dirty="0">
                <a:solidFill>
                  <a:prstClr val="black"/>
                </a:solidFill>
                <a:latin typeface="Arial" panose="020B0604020202020204"/>
              </a:rPr>
              <a:t>Use this exercise to spot areas your line report is strong at, the areas for development and create a career development plan with your staff member that empowers them.</a:t>
            </a:r>
          </a:p>
        </p:txBody>
      </p:sp>
      <p:sp>
        <p:nvSpPr>
          <p:cNvPr id="18" name="Rectangle: Rounded Corners 17">
            <a:extLst>
              <a:ext uri="{FF2B5EF4-FFF2-40B4-BE49-F238E27FC236}">
                <a16:creationId xmlns:a16="http://schemas.microsoft.com/office/drawing/2014/main" id="{3E1D259F-1026-D021-EE89-862A92158DDA}"/>
              </a:ext>
            </a:extLst>
          </p:cNvPr>
          <p:cNvSpPr/>
          <p:nvPr/>
        </p:nvSpPr>
        <p:spPr>
          <a:xfrm>
            <a:off x="535884" y="4753349"/>
            <a:ext cx="11262880" cy="36000"/>
          </a:xfrm>
          <a:prstGeom prst="roundRect">
            <a:avLst/>
          </a:prstGeom>
          <a:solidFill>
            <a:srgbClr val="0068B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EFBBCA27-0F5A-106B-798F-7F644C1ACE8D}"/>
              </a:ext>
            </a:extLst>
          </p:cNvPr>
          <p:cNvSpPr/>
          <p:nvPr/>
        </p:nvSpPr>
        <p:spPr>
          <a:xfrm>
            <a:off x="6489237" y="6450513"/>
            <a:ext cx="5702763" cy="407487"/>
          </a:xfrm>
          <a:prstGeom prst="rect">
            <a:avLst/>
          </a:prstGeom>
          <a:solidFill>
            <a:srgbClr val="0068B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latin typeface="Arial" panose="020B0604020202020204" pitchFamily="34" charset="0"/>
                <a:cs typeface="Arial" panose="020B0604020202020204" pitchFamily="34" charset="0"/>
              </a:rPr>
              <a:t>See the next page for instructions on how to complete the skills assessment</a:t>
            </a:r>
          </a:p>
        </p:txBody>
      </p:sp>
      <p:sp>
        <p:nvSpPr>
          <p:cNvPr id="8" name="Rectangle: Rounded Corners 7">
            <a:extLst>
              <a:ext uri="{FF2B5EF4-FFF2-40B4-BE49-F238E27FC236}">
                <a16:creationId xmlns:a16="http://schemas.microsoft.com/office/drawing/2014/main" id="{0F5BEB05-DFF6-EDE7-F0C5-350F092842AC}"/>
              </a:ext>
            </a:extLst>
          </p:cNvPr>
          <p:cNvSpPr/>
          <p:nvPr/>
        </p:nvSpPr>
        <p:spPr>
          <a:xfrm>
            <a:off x="535884" y="1555095"/>
            <a:ext cx="11262880" cy="831032"/>
          </a:xfrm>
          <a:prstGeom prst="roundRect">
            <a:avLst>
              <a:gd name="adj" fmla="val 0"/>
            </a:avLst>
          </a:prstGeom>
          <a:solidFill>
            <a:srgbClr val="0068B3">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defTabSz="1038995">
              <a:spcBef>
                <a:spcPts val="400"/>
              </a:spcBef>
              <a:spcAft>
                <a:spcPts val="400"/>
              </a:spcAft>
              <a:defRPr/>
            </a:pPr>
            <a:r>
              <a:rPr lang="en-GB" sz="1200" dirty="0">
                <a:solidFill>
                  <a:prstClr val="black"/>
                </a:solidFill>
                <a:latin typeface="Arial"/>
                <a:ea typeface="Arial" panose="020B0604020202020204" pitchFamily="34" charset="0"/>
                <a:cs typeface="Times New Roman"/>
              </a:rPr>
              <a:t>The Pathway outlines the core knowledge, skills, values and behaviours for several care roles that we are required to demonstrate. In this document you will find the information for the </a:t>
            </a:r>
            <a:r>
              <a:rPr lang="en-GB" sz="1200" b="1" dirty="0">
                <a:solidFill>
                  <a:prstClr val="black"/>
                </a:solidFill>
                <a:latin typeface="Arial"/>
                <a:ea typeface="Arial" panose="020B0604020202020204" pitchFamily="34" charset="0"/>
                <a:cs typeface="Times New Roman"/>
              </a:rPr>
              <a:t>Activity Co-ordinator</a:t>
            </a:r>
            <a:r>
              <a:rPr lang="en-GB" sz="1200" dirty="0">
                <a:solidFill>
                  <a:prstClr val="black"/>
                </a:solidFill>
                <a:latin typeface="Arial"/>
                <a:ea typeface="Arial" panose="020B0604020202020204" pitchFamily="34" charset="0"/>
                <a:cs typeface="Times New Roman"/>
              </a:rPr>
              <a:t> role</a:t>
            </a:r>
            <a:r>
              <a:rPr lang="en-GB" sz="1200" b="1" dirty="0">
                <a:solidFill>
                  <a:prstClr val="black"/>
                </a:solidFill>
                <a:latin typeface="Arial"/>
                <a:ea typeface="Arial" panose="020B0604020202020204" pitchFamily="34" charset="0"/>
                <a:cs typeface="Times New Roman"/>
              </a:rPr>
              <a:t>. </a:t>
            </a:r>
            <a:r>
              <a:rPr lang="en-GB" sz="1200" dirty="0">
                <a:solidFill>
                  <a:prstClr val="black"/>
                </a:solidFill>
                <a:latin typeface="Arial"/>
                <a:ea typeface="Arial" panose="020B0604020202020204" pitchFamily="34" charset="0"/>
                <a:cs typeface="Times New Roman"/>
              </a:rPr>
              <a:t>Reflect on those areas you are already strong and the areas you’d like to develop as part of your continued professional development. </a:t>
            </a:r>
            <a:r>
              <a:rPr lang="en-GB" sz="1200" b="1" dirty="0">
                <a:solidFill>
                  <a:prstClr val="black"/>
                </a:solidFill>
                <a:latin typeface="Arial"/>
                <a:ea typeface="Arial" panose="020B0604020202020204" pitchFamily="34" charset="0"/>
                <a:cs typeface="Times New Roman"/>
              </a:rPr>
              <a:t>Remember this is a reflective exercise and there will likely to be some skills and knowledge that you will develop overtime.</a:t>
            </a:r>
            <a:r>
              <a:rPr lang="en-GB" sz="1200" dirty="0">
                <a:solidFill>
                  <a:prstClr val="black"/>
                </a:solidFill>
                <a:latin typeface="Arial"/>
                <a:ea typeface="Arial" panose="020B0604020202020204" pitchFamily="34" charset="0"/>
                <a:cs typeface="Times New Roman"/>
              </a:rPr>
              <a:t> Use the steps below to guide you through this exercise:</a:t>
            </a:r>
          </a:p>
        </p:txBody>
      </p:sp>
    </p:spTree>
    <p:extLst>
      <p:ext uri="{BB962C8B-B14F-4D97-AF65-F5344CB8AC3E}">
        <p14:creationId xmlns:p14="http://schemas.microsoft.com/office/powerpoint/2010/main" val="297149360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114FA873-ADB8-5127-1471-FF26F4A7CA29}"/>
              </a:ext>
            </a:extLst>
          </p:cNvPr>
          <p:cNvSpPr>
            <a:spLocks noGrp="1"/>
          </p:cNvSpPr>
          <p:nvPr>
            <p:ph type="body" sz="quarter" idx="12"/>
          </p:nvPr>
        </p:nvSpPr>
        <p:spPr/>
        <p:txBody>
          <a:bodyPr/>
          <a:lstStyle/>
          <a:p>
            <a:r>
              <a:rPr lang="en-GB" sz="3200" dirty="0"/>
              <a:t>How to use the skills assessment </a:t>
            </a:r>
          </a:p>
          <a:p>
            <a:r>
              <a:rPr lang="en-GB" sz="3200" dirty="0"/>
              <a:t>in this document</a:t>
            </a:r>
          </a:p>
        </p:txBody>
      </p:sp>
      <p:sp>
        <p:nvSpPr>
          <p:cNvPr id="6" name="Rectangle: Rounded Corners 5">
            <a:extLst>
              <a:ext uri="{FF2B5EF4-FFF2-40B4-BE49-F238E27FC236}">
                <a16:creationId xmlns:a16="http://schemas.microsoft.com/office/drawing/2014/main" id="{994F2733-66C8-B231-AE99-0CBB9C8B252F}"/>
              </a:ext>
            </a:extLst>
          </p:cNvPr>
          <p:cNvSpPr/>
          <p:nvPr/>
        </p:nvSpPr>
        <p:spPr>
          <a:xfrm>
            <a:off x="541193" y="1673688"/>
            <a:ext cx="11262880" cy="831032"/>
          </a:xfrm>
          <a:prstGeom prst="roundRect">
            <a:avLst>
              <a:gd name="adj" fmla="val 0"/>
            </a:avLst>
          </a:prstGeom>
          <a:solidFill>
            <a:srgbClr val="0068B3">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defTabSz="1038995">
              <a:spcBef>
                <a:spcPts val="400"/>
              </a:spcBef>
              <a:spcAft>
                <a:spcPts val="400"/>
              </a:spcAft>
              <a:defRPr/>
            </a:pPr>
            <a:r>
              <a:rPr lang="en-GB" sz="1200" dirty="0">
                <a:solidFill>
                  <a:prstClr val="black"/>
                </a:solidFill>
                <a:latin typeface="Arial"/>
                <a:ea typeface="Arial" panose="020B0604020202020204" pitchFamily="34" charset="0"/>
                <a:cs typeface="Times New Roman"/>
              </a:rPr>
              <a:t>Reflecting on the areas of your role you feel strongest at, and the areas might need to develop is a great way to think about your learning needs and career goals to set for yourself. The skills assessment is done by rating yourself along the ‘stages of skills development’ we all go through from </a:t>
            </a:r>
            <a:r>
              <a:rPr lang="en-GB" sz="1200" b="1" dirty="0">
                <a:solidFill>
                  <a:prstClr val="black"/>
                </a:solidFill>
                <a:latin typeface="Arial"/>
                <a:ea typeface="Arial" panose="020B0604020202020204" pitchFamily="34" charset="0"/>
                <a:cs typeface="Times New Roman"/>
              </a:rPr>
              <a:t>awareness, working, practitioner </a:t>
            </a:r>
            <a:r>
              <a:rPr lang="en-GB" sz="1200" dirty="0">
                <a:solidFill>
                  <a:prstClr val="black"/>
                </a:solidFill>
                <a:latin typeface="Arial"/>
                <a:ea typeface="Arial" panose="020B0604020202020204" pitchFamily="34" charset="0"/>
                <a:cs typeface="Times New Roman"/>
              </a:rPr>
              <a:t>and</a:t>
            </a:r>
            <a:r>
              <a:rPr lang="en-GB" sz="1200" b="1" dirty="0">
                <a:solidFill>
                  <a:prstClr val="black"/>
                </a:solidFill>
                <a:latin typeface="Arial"/>
                <a:ea typeface="Arial" panose="020B0604020202020204" pitchFamily="34" charset="0"/>
                <a:cs typeface="Times New Roman"/>
              </a:rPr>
              <a:t> expert</a:t>
            </a:r>
            <a:r>
              <a:rPr lang="en-GB" sz="1200" dirty="0">
                <a:solidFill>
                  <a:prstClr val="black"/>
                </a:solidFill>
                <a:latin typeface="Arial"/>
                <a:ea typeface="Arial" panose="020B0604020202020204" pitchFamily="34" charset="0"/>
                <a:cs typeface="Times New Roman"/>
              </a:rPr>
              <a:t>. Think about how you perform in your role, the areas you find easy to do, and are often complimented for, versus the areas you’d like to improve in the coming year.</a:t>
            </a:r>
          </a:p>
        </p:txBody>
      </p:sp>
      <p:sp>
        <p:nvSpPr>
          <p:cNvPr id="7" name="TextBox 6">
            <a:extLst>
              <a:ext uri="{FF2B5EF4-FFF2-40B4-BE49-F238E27FC236}">
                <a16:creationId xmlns:a16="http://schemas.microsoft.com/office/drawing/2014/main" id="{0F53182C-E161-B7ED-A98E-1C4B136E98F9}"/>
              </a:ext>
            </a:extLst>
          </p:cNvPr>
          <p:cNvSpPr txBox="1"/>
          <p:nvPr/>
        </p:nvSpPr>
        <p:spPr>
          <a:xfrm>
            <a:off x="535884" y="2750106"/>
            <a:ext cx="3675350" cy="3600986"/>
          </a:xfrm>
          <a:prstGeom prst="rect">
            <a:avLst/>
          </a:prstGeom>
          <a:solidFill>
            <a:schemeClr val="bg1"/>
          </a:solidFill>
        </p:spPr>
        <p:txBody>
          <a:bodyPr wrap="square">
            <a:spAutoFit/>
          </a:bodyPr>
          <a:lstStyle/>
          <a:p>
            <a:pPr defTabSz="1038995">
              <a:defRPr/>
            </a:pPr>
            <a:r>
              <a:rPr lang="en-GB" sz="1200" dirty="0">
                <a:solidFill>
                  <a:prstClr val="black"/>
                </a:solidFill>
                <a:latin typeface="Arial" panose="020B0604020202020204"/>
              </a:rPr>
              <a:t>In </a:t>
            </a:r>
            <a:r>
              <a:rPr lang="en-GB" sz="1200" dirty="0">
                <a:solidFill>
                  <a:prstClr val="black"/>
                </a:solidFill>
                <a:latin typeface="Arial" panose="020B0604020202020204"/>
                <a:hlinkClick r:id="rId2" action="ppaction://hlinksldjump"/>
              </a:rPr>
              <a:t>section two </a:t>
            </a:r>
            <a:r>
              <a:rPr lang="en-GB" sz="1200" dirty="0">
                <a:solidFill>
                  <a:prstClr val="black"/>
                </a:solidFill>
                <a:latin typeface="Arial" panose="020B0604020202020204"/>
              </a:rPr>
              <a:t>of this document, you will find the Pathway role description, along with the stages of skills development, as a scale. </a:t>
            </a:r>
            <a:r>
              <a:rPr lang="en-GB" sz="1200" b="1" dirty="0">
                <a:solidFill>
                  <a:prstClr val="black"/>
                </a:solidFill>
                <a:latin typeface="Arial" panose="020B0604020202020204"/>
              </a:rPr>
              <a:t>Each stage is explained below: </a:t>
            </a:r>
          </a:p>
          <a:p>
            <a:pPr marL="358775" indent="-171450" defTabSz="1038995">
              <a:buFont typeface="Wingdings" panose="05000000000000000000" pitchFamily="2" charset="2"/>
              <a:buChar char="§"/>
              <a:defRPr/>
            </a:pPr>
            <a:r>
              <a:rPr lang="en-GB" sz="1200" b="1" dirty="0">
                <a:solidFill>
                  <a:srgbClr val="0068B3"/>
                </a:solidFill>
                <a:latin typeface="Arial" panose="020B0604020202020204"/>
              </a:rPr>
              <a:t>N/A: </a:t>
            </a:r>
            <a:r>
              <a:rPr lang="en-GB" sz="1200" dirty="0">
                <a:solidFill>
                  <a:prstClr val="black"/>
                </a:solidFill>
                <a:latin typeface="Arial" panose="020B0604020202020204"/>
              </a:rPr>
              <a:t>I do not yet know about the skill, or it does not apply to my work.</a:t>
            </a:r>
            <a:endParaRPr lang="en-GB" sz="1200" b="1" dirty="0">
              <a:solidFill>
                <a:prstClr val="black"/>
              </a:solidFill>
              <a:latin typeface="Arial" panose="020B0604020202020204"/>
            </a:endParaRPr>
          </a:p>
          <a:p>
            <a:pPr marL="358775" indent="-171450" defTabSz="1038995">
              <a:buFont typeface="Wingdings" panose="05000000000000000000" pitchFamily="2" charset="2"/>
              <a:buChar char="§"/>
              <a:defRPr/>
            </a:pPr>
            <a:r>
              <a:rPr lang="en-GB" sz="1200" b="1" dirty="0">
                <a:solidFill>
                  <a:srgbClr val="0068B3"/>
                </a:solidFill>
                <a:latin typeface="Arial" panose="020B0604020202020204"/>
              </a:rPr>
              <a:t>Awareness: </a:t>
            </a:r>
            <a:r>
              <a:rPr lang="en-GB" sz="1200" dirty="0">
                <a:solidFill>
                  <a:prstClr val="black"/>
                </a:solidFill>
                <a:latin typeface="Arial" panose="020B0604020202020204"/>
              </a:rPr>
              <a:t>I can describe the fundamentals of the skill, and demonstrate basic knowledge of the skills tools and techniques</a:t>
            </a:r>
          </a:p>
          <a:p>
            <a:pPr marL="358775" indent="-171450" defTabSz="1038995">
              <a:buFont typeface="Wingdings" panose="05000000000000000000" pitchFamily="2" charset="2"/>
              <a:buChar char="§"/>
              <a:defRPr/>
            </a:pPr>
            <a:r>
              <a:rPr lang="en-GB" sz="1200" b="1" dirty="0">
                <a:solidFill>
                  <a:srgbClr val="0068B3"/>
                </a:solidFill>
                <a:latin typeface="Arial" panose="020B0604020202020204"/>
              </a:rPr>
              <a:t>Working:</a:t>
            </a:r>
            <a:r>
              <a:rPr lang="en-GB" sz="1200" dirty="0">
                <a:solidFill>
                  <a:srgbClr val="0068B3"/>
                </a:solidFill>
                <a:latin typeface="Arial" panose="020B0604020202020204"/>
              </a:rPr>
              <a:t> </a:t>
            </a:r>
            <a:r>
              <a:rPr lang="en-GB" sz="1200" dirty="0">
                <a:solidFill>
                  <a:prstClr val="black"/>
                </a:solidFill>
                <a:latin typeface="Arial" panose="020B0604020202020204"/>
              </a:rPr>
              <a:t>I can apply the skill with some support and adopt the most appropriate tools and techniques</a:t>
            </a:r>
          </a:p>
          <a:p>
            <a:pPr marL="358775" indent="-171450" defTabSz="1038995">
              <a:buFont typeface="Wingdings" panose="05000000000000000000" pitchFamily="2" charset="2"/>
              <a:buChar char="§"/>
              <a:defRPr/>
            </a:pPr>
            <a:r>
              <a:rPr lang="en-GB" sz="1200" b="1" dirty="0">
                <a:solidFill>
                  <a:srgbClr val="0068B3"/>
                </a:solidFill>
                <a:latin typeface="Arial" panose="020B0604020202020204"/>
              </a:rPr>
              <a:t>Practitioner:</a:t>
            </a:r>
            <a:r>
              <a:rPr lang="en-GB" sz="1200" dirty="0">
                <a:solidFill>
                  <a:srgbClr val="0068B3"/>
                </a:solidFill>
                <a:latin typeface="Arial" panose="020B0604020202020204"/>
              </a:rPr>
              <a:t> </a:t>
            </a:r>
            <a:r>
              <a:rPr lang="en-GB" sz="1200" dirty="0">
                <a:solidFill>
                  <a:prstClr val="black"/>
                </a:solidFill>
                <a:latin typeface="Arial" panose="020B0604020202020204"/>
              </a:rPr>
              <a:t>I can apply the skill without support, determine the most appropriate tools and techniques, and share knowledge and experience of the skill</a:t>
            </a:r>
          </a:p>
          <a:p>
            <a:pPr marL="358775" indent="-171450" defTabSz="1038995">
              <a:buFont typeface="Wingdings" panose="05000000000000000000" pitchFamily="2" charset="2"/>
              <a:buChar char="§"/>
              <a:defRPr/>
            </a:pPr>
            <a:r>
              <a:rPr lang="en-GB" sz="1200" b="1" dirty="0">
                <a:solidFill>
                  <a:srgbClr val="0068B3"/>
                </a:solidFill>
                <a:latin typeface="Arial" panose="020B0604020202020204"/>
              </a:rPr>
              <a:t>Expert: </a:t>
            </a:r>
            <a:r>
              <a:rPr lang="en-GB" sz="1200" dirty="0">
                <a:solidFill>
                  <a:prstClr val="black"/>
                </a:solidFill>
                <a:latin typeface="Arial" panose="020B0604020202020204"/>
              </a:rPr>
              <a:t>I can teach the skill, and its most advanced tools and techniques</a:t>
            </a:r>
          </a:p>
          <a:p>
            <a:pPr marL="274638" defTabSz="1038995">
              <a:defRPr/>
            </a:pPr>
            <a:endParaRPr lang="en-GB" sz="1200" dirty="0">
              <a:solidFill>
                <a:prstClr val="black"/>
              </a:solidFill>
              <a:latin typeface="Arial" panose="020B0604020202020204"/>
            </a:endParaRPr>
          </a:p>
        </p:txBody>
      </p:sp>
      <p:sp>
        <p:nvSpPr>
          <p:cNvPr id="8" name="Rectangle 7">
            <a:extLst>
              <a:ext uri="{FF2B5EF4-FFF2-40B4-BE49-F238E27FC236}">
                <a16:creationId xmlns:a16="http://schemas.microsoft.com/office/drawing/2014/main" id="{DF209946-84B1-6851-0256-F6ACF345D923}"/>
              </a:ext>
            </a:extLst>
          </p:cNvPr>
          <p:cNvSpPr/>
          <p:nvPr/>
        </p:nvSpPr>
        <p:spPr>
          <a:xfrm>
            <a:off x="4565137" y="5221718"/>
            <a:ext cx="3675350" cy="740229"/>
          </a:xfrm>
          <a:prstGeom prst="rect">
            <a:avLst/>
          </a:prstGeom>
          <a:solidFill>
            <a:srgbClr val="CACACA"/>
          </a:solidFill>
          <a:ln>
            <a:solidFill>
              <a:srgbClr val="CACAC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b="1" dirty="0">
                <a:solidFill>
                  <a:schemeClr val="tx1"/>
                </a:solidFill>
                <a:latin typeface="Arial" panose="020B0604020202020204" pitchFamily="34" charset="0"/>
                <a:cs typeface="Arial" panose="020B0604020202020204" pitchFamily="34" charset="0"/>
              </a:rPr>
              <a:t>Read and reflect </a:t>
            </a:r>
            <a:r>
              <a:rPr lang="en-GB" sz="1200" dirty="0">
                <a:solidFill>
                  <a:schemeClr val="tx1"/>
                </a:solidFill>
                <a:latin typeface="Arial" panose="020B0604020202020204" pitchFamily="34" charset="0"/>
                <a:cs typeface="Arial" panose="020B0604020202020204" pitchFamily="34" charset="0"/>
              </a:rPr>
              <a:t>on the category, detail and examples of the Pathway skills, knowledge and behaviours and training, for you to assess against.</a:t>
            </a:r>
          </a:p>
        </p:txBody>
      </p:sp>
      <p:sp>
        <p:nvSpPr>
          <p:cNvPr id="9" name="Rectangle 8">
            <a:extLst>
              <a:ext uri="{FF2B5EF4-FFF2-40B4-BE49-F238E27FC236}">
                <a16:creationId xmlns:a16="http://schemas.microsoft.com/office/drawing/2014/main" id="{AD7824C0-D989-B16A-641E-7AAEC736F1FE}"/>
              </a:ext>
            </a:extLst>
          </p:cNvPr>
          <p:cNvSpPr/>
          <p:nvPr/>
        </p:nvSpPr>
        <p:spPr>
          <a:xfrm>
            <a:off x="8368209" y="5222900"/>
            <a:ext cx="3435864" cy="740229"/>
          </a:xfrm>
          <a:prstGeom prst="rect">
            <a:avLst/>
          </a:prstGeom>
          <a:solidFill>
            <a:srgbClr val="CACACA"/>
          </a:solidFill>
          <a:ln>
            <a:solidFill>
              <a:srgbClr val="CACAC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b="1" dirty="0">
                <a:solidFill>
                  <a:schemeClr val="tx1"/>
                </a:solidFill>
                <a:latin typeface="Arial" panose="020B0604020202020204" pitchFamily="34" charset="0"/>
                <a:cs typeface="Arial" panose="020B0604020202020204" pitchFamily="34" charset="0"/>
              </a:rPr>
              <a:t>Use the skills stage rating </a:t>
            </a:r>
            <a:r>
              <a:rPr lang="en-GB" sz="1200" dirty="0">
                <a:solidFill>
                  <a:schemeClr val="tx1"/>
                </a:solidFill>
                <a:latin typeface="Arial" panose="020B0604020202020204" pitchFamily="34" charset="0"/>
                <a:cs typeface="Arial" panose="020B0604020202020204" pitchFamily="34" charset="0"/>
              </a:rPr>
              <a:t>to plot your self-assessment (teal), and your manager’s assessment (blue) too. Use the Notes section to record reflections, aspirations, actions etc. </a:t>
            </a:r>
          </a:p>
        </p:txBody>
      </p:sp>
      <p:sp>
        <p:nvSpPr>
          <p:cNvPr id="11" name="Arrow: Down 10">
            <a:extLst>
              <a:ext uri="{FF2B5EF4-FFF2-40B4-BE49-F238E27FC236}">
                <a16:creationId xmlns:a16="http://schemas.microsoft.com/office/drawing/2014/main" id="{EB7CE8DC-78F5-52F3-5708-93795F135A73}"/>
              </a:ext>
            </a:extLst>
          </p:cNvPr>
          <p:cNvSpPr/>
          <p:nvPr/>
        </p:nvSpPr>
        <p:spPr>
          <a:xfrm>
            <a:off x="9910502" y="4716309"/>
            <a:ext cx="351277" cy="466244"/>
          </a:xfrm>
          <a:prstGeom prst="downArrow">
            <a:avLst/>
          </a:prstGeom>
          <a:solidFill>
            <a:srgbClr val="CACACA"/>
          </a:solidFill>
          <a:ln>
            <a:solidFill>
              <a:srgbClr val="CACAC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Google Shape;64;p14">
            <a:extLst>
              <a:ext uri="{FF2B5EF4-FFF2-40B4-BE49-F238E27FC236}">
                <a16:creationId xmlns:a16="http://schemas.microsoft.com/office/drawing/2014/main" id="{0F44F4BD-B71E-BF6D-898C-CA5B5701DB75}"/>
              </a:ext>
            </a:extLst>
          </p:cNvPr>
          <p:cNvSpPr txBox="1">
            <a:spLocks/>
          </p:cNvSpPr>
          <p:nvPr/>
        </p:nvSpPr>
        <p:spPr>
          <a:xfrm>
            <a:off x="4490249" y="2657810"/>
            <a:ext cx="7500475" cy="430166"/>
          </a:xfrm>
          <a:prstGeom prst="rect">
            <a:avLst/>
          </a:prstGeom>
          <a:noFill/>
          <a:ln>
            <a:noFill/>
          </a:ln>
        </p:spPr>
        <p:txBody>
          <a:bodyPr spcFirstLastPara="1" wrap="square" lIns="91401" tIns="91401" rIns="91401" bIns="91401"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594C"/>
              </a:buClr>
              <a:buSzPts val="2800"/>
              <a:buFont typeface="Arial"/>
              <a:buNone/>
              <a:defRPr sz="2800" b="1" i="0" u="none" strike="noStrike" cap="none">
                <a:solidFill>
                  <a:srgbClr val="00594C"/>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pPr defTabSz="914126">
              <a:defRPr/>
            </a:pPr>
            <a:r>
              <a:rPr lang="en-GB" sz="1400" kern="0" dirty="0">
                <a:solidFill>
                  <a:srgbClr val="008C95"/>
                </a:solidFill>
              </a:rPr>
              <a:t>Completing the assessment – an example of what the assessment pages look like</a:t>
            </a:r>
          </a:p>
        </p:txBody>
      </p:sp>
      <p:pic>
        <p:nvPicPr>
          <p:cNvPr id="13" name="Picture 12">
            <a:extLst>
              <a:ext uri="{FF2B5EF4-FFF2-40B4-BE49-F238E27FC236}">
                <a16:creationId xmlns:a16="http://schemas.microsoft.com/office/drawing/2014/main" id="{77112938-66A2-5A50-00A5-FC8FA613C283}"/>
              </a:ext>
            </a:extLst>
          </p:cNvPr>
          <p:cNvPicPr>
            <a:picLocks noChangeAspect="1"/>
          </p:cNvPicPr>
          <p:nvPr/>
        </p:nvPicPr>
        <p:blipFill rotWithShape="1">
          <a:blip r:embed="rId3"/>
          <a:srcRect t="16858" b="5489"/>
          <a:stretch/>
        </p:blipFill>
        <p:spPr>
          <a:xfrm>
            <a:off x="4527624" y="3151308"/>
            <a:ext cx="7276450" cy="1565001"/>
          </a:xfrm>
          <a:prstGeom prst="rect">
            <a:avLst/>
          </a:prstGeom>
          <a:ln>
            <a:solidFill>
              <a:schemeClr val="tx1">
                <a:lumMod val="85000"/>
                <a:lumOff val="15000"/>
              </a:schemeClr>
            </a:solidFill>
          </a:ln>
        </p:spPr>
      </p:pic>
      <p:sp>
        <p:nvSpPr>
          <p:cNvPr id="15" name="Arrow: Down 14">
            <a:extLst>
              <a:ext uri="{FF2B5EF4-FFF2-40B4-BE49-F238E27FC236}">
                <a16:creationId xmlns:a16="http://schemas.microsoft.com/office/drawing/2014/main" id="{7226FCF8-6017-D5BA-7B52-2671DFE6381E}"/>
              </a:ext>
            </a:extLst>
          </p:cNvPr>
          <p:cNvSpPr/>
          <p:nvPr/>
        </p:nvSpPr>
        <p:spPr>
          <a:xfrm>
            <a:off x="6227173" y="4743033"/>
            <a:ext cx="351277" cy="439520"/>
          </a:xfrm>
          <a:prstGeom prst="downArrow">
            <a:avLst/>
          </a:prstGeom>
          <a:solidFill>
            <a:srgbClr val="CACACA"/>
          </a:solidFill>
          <a:ln>
            <a:solidFill>
              <a:srgbClr val="CACAC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414957297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362809-A55E-16DB-84B5-583D7F5CA3F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3D4A339-1A3F-3016-A0A8-6B2AA49DFADF}"/>
              </a:ext>
            </a:extLst>
          </p:cNvPr>
          <p:cNvSpPr>
            <a:spLocks noGrp="1"/>
          </p:cNvSpPr>
          <p:nvPr>
            <p:ph type="title"/>
          </p:nvPr>
        </p:nvSpPr>
        <p:spPr/>
        <p:txBody>
          <a:bodyPr/>
          <a:lstStyle/>
          <a:p>
            <a:r>
              <a:rPr lang="en-GB" sz="4000" dirty="0">
                <a:solidFill>
                  <a:srgbClr val="008C95"/>
                </a:solidFill>
              </a:rPr>
              <a:t>Section 2:</a:t>
            </a:r>
            <a:br>
              <a:rPr lang="en-GB" sz="4000" dirty="0"/>
            </a:br>
            <a:r>
              <a:rPr lang="en-GB" sz="4000" dirty="0"/>
              <a:t>Introduction to Activity Co-ordinator role</a:t>
            </a:r>
          </a:p>
        </p:txBody>
      </p:sp>
    </p:spTree>
    <p:extLst>
      <p:ext uri="{BB962C8B-B14F-4D97-AF65-F5344CB8AC3E}">
        <p14:creationId xmlns:p14="http://schemas.microsoft.com/office/powerpoint/2010/main" val="28141390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407B6E6E-52E8-C95C-4230-191C089E6885}"/>
              </a:ext>
            </a:extLst>
          </p:cNvPr>
          <p:cNvSpPr>
            <a:spLocks noGrp="1"/>
          </p:cNvSpPr>
          <p:nvPr>
            <p:ph type="body" sz="quarter" idx="20"/>
          </p:nvPr>
        </p:nvSpPr>
        <p:spPr>
          <a:xfrm>
            <a:off x="176205" y="458170"/>
            <a:ext cx="8142288" cy="609600"/>
          </a:xfrm>
        </p:spPr>
        <p:txBody>
          <a:bodyPr/>
          <a:lstStyle/>
          <a:p>
            <a:r>
              <a:rPr lang="en-GB" sz="3200" dirty="0"/>
              <a:t>Caroline’s story – Activity Co-ordinator</a:t>
            </a:r>
          </a:p>
        </p:txBody>
      </p:sp>
      <p:sp>
        <p:nvSpPr>
          <p:cNvPr id="6" name="TextBox 5">
            <a:extLst>
              <a:ext uri="{FF2B5EF4-FFF2-40B4-BE49-F238E27FC236}">
                <a16:creationId xmlns:a16="http://schemas.microsoft.com/office/drawing/2014/main" id="{5D0F0B8D-7688-1DB4-CB5A-D1E460B27E74}"/>
              </a:ext>
            </a:extLst>
          </p:cNvPr>
          <p:cNvSpPr txBox="1"/>
          <p:nvPr/>
        </p:nvSpPr>
        <p:spPr>
          <a:xfrm>
            <a:off x="520864" y="1438970"/>
            <a:ext cx="8673451" cy="4893647"/>
          </a:xfrm>
          <a:prstGeom prst="rect">
            <a:avLst/>
          </a:prstGeom>
          <a:noFill/>
        </p:spPr>
        <p:txBody>
          <a:bodyPr wrap="square">
            <a:spAutoFit/>
          </a:bodyPr>
          <a:lstStyle/>
          <a:p>
            <a:pPr>
              <a:buNone/>
            </a:pPr>
            <a:r>
              <a:rPr lang="en-GB" sz="1200" b="1" kern="100" dirty="0">
                <a:solidFill>
                  <a:srgbClr val="0068B3"/>
                </a:solidFill>
                <a:effectLst/>
                <a:latin typeface="Arial" panose="020B0604020202020204" pitchFamily="34" charset="0"/>
                <a:ea typeface="Aptos" panose="020B0004020202020204" pitchFamily="34" charset="0"/>
                <a:cs typeface="Arial" panose="020B0604020202020204" pitchFamily="34" charset="0"/>
              </a:rPr>
              <a:t>Caroline has recently finished her A levels and is keen to apply the skills and knowledge she has already acquired in a practical, real-world setting. She actively explores employment opportunities aligned with her interests and comes across a vacancy for an activity coordinator role at a local nursing home operated by a nationwide care provider. She applies for the role and is successfully appointed.</a:t>
            </a:r>
            <a:endParaRPr lang="en-GB" sz="1400" b="1" kern="100" dirty="0">
              <a:solidFill>
                <a:srgbClr val="0068B3"/>
              </a:solidFill>
              <a:effectLst/>
              <a:latin typeface="Arial" panose="020B0604020202020204" pitchFamily="34" charset="0"/>
              <a:ea typeface="Aptos" panose="020B0004020202020204" pitchFamily="34" charset="0"/>
              <a:cs typeface="Arial" panose="020B0604020202020204" pitchFamily="34" charset="0"/>
            </a:endParaRPr>
          </a:p>
          <a:p>
            <a:pPr>
              <a:buNone/>
            </a:pPr>
            <a:r>
              <a:rPr lang="en-GB" sz="1200" kern="100" dirty="0">
                <a:solidFill>
                  <a:srgbClr val="0F4761"/>
                </a:solidFill>
                <a:effectLst/>
                <a:latin typeface="Arial" panose="020B0604020202020204" pitchFamily="34" charset="0"/>
                <a:ea typeface="Aptos" panose="020B0004020202020204" pitchFamily="34" charset="0"/>
                <a:cs typeface="Arial" panose="020B0604020202020204" pitchFamily="34" charset="0"/>
              </a:rPr>
              <a:t> </a:t>
            </a:r>
            <a:endParaRPr lang="en-GB" sz="1400" kern="100" dirty="0">
              <a:solidFill>
                <a:srgbClr val="0F4761"/>
              </a:solidFill>
              <a:effectLst/>
              <a:latin typeface="Arial" panose="020B0604020202020204" pitchFamily="34" charset="0"/>
              <a:ea typeface="Aptos" panose="020B0004020202020204" pitchFamily="34" charset="0"/>
              <a:cs typeface="Arial" panose="020B0604020202020204" pitchFamily="34" charset="0"/>
            </a:endParaRPr>
          </a:p>
          <a:p>
            <a:pPr>
              <a:buNone/>
            </a:pPr>
            <a:r>
              <a:rPr lang="en-GB" sz="1200" kern="100" dirty="0">
                <a:solidFill>
                  <a:schemeClr val="tx1"/>
                </a:solidFill>
                <a:effectLst/>
                <a:latin typeface="Arial" panose="020B0604020202020204" pitchFamily="34" charset="0"/>
                <a:ea typeface="Aptos" panose="020B0004020202020204" pitchFamily="34" charset="0"/>
                <a:cs typeface="Arial" panose="020B0604020202020204" pitchFamily="34" charset="0"/>
              </a:rPr>
              <a:t>On joining, Caroline receives a comprehensive induction and completes all mandatory training requirements which includes basic life support and fluid and nutritional support practical sessions. She is supported by a colleague who guides her through the responsibilities and expectations of her new position. Caroline also engages in regular meetings with her manager, during which the importance of foundational knowledge and skills in the adult social care sector are discussed. As part of this development, her manager arranges further induction training to include topics such as duty of care, equality, diversity, inclusion (EDI) and human rights, and how to work in a person-centred way, amongst other things. They talk about how this training will help enhance her understanding of the sector, build her confidence, and provide essential baseline knowledge to better support the individuals in her care. Caroline and her manager agree a development plan to track and complete training and other development over her first six months in her role.</a:t>
            </a:r>
            <a:endParaRPr lang="en-GB" sz="1400" kern="100" dirty="0">
              <a:solidFill>
                <a:schemeClr val="tx1"/>
              </a:solidFill>
              <a:effectLst/>
              <a:latin typeface="Arial" panose="020B0604020202020204" pitchFamily="34" charset="0"/>
              <a:ea typeface="Aptos" panose="020B0004020202020204" pitchFamily="34" charset="0"/>
              <a:cs typeface="Arial" panose="020B0604020202020204" pitchFamily="34" charset="0"/>
            </a:endParaRPr>
          </a:p>
          <a:p>
            <a:pPr>
              <a:buNone/>
            </a:pPr>
            <a:r>
              <a:rPr lang="en-GB" sz="1200" kern="100" dirty="0">
                <a:solidFill>
                  <a:schemeClr val="tx1"/>
                </a:solidFill>
                <a:effectLst/>
                <a:latin typeface="Arial" panose="020B0604020202020204" pitchFamily="34" charset="0"/>
                <a:ea typeface="Aptos" panose="020B0004020202020204" pitchFamily="34" charset="0"/>
                <a:cs typeface="Arial" panose="020B0604020202020204" pitchFamily="34" charset="0"/>
              </a:rPr>
              <a:t> </a:t>
            </a:r>
            <a:endParaRPr lang="en-GB" sz="1400" kern="100" dirty="0">
              <a:solidFill>
                <a:schemeClr val="tx1"/>
              </a:solidFill>
              <a:effectLst/>
              <a:latin typeface="Arial" panose="020B0604020202020204" pitchFamily="34" charset="0"/>
              <a:ea typeface="Aptos" panose="020B0004020202020204" pitchFamily="34" charset="0"/>
              <a:cs typeface="Arial" panose="020B0604020202020204" pitchFamily="34" charset="0"/>
            </a:endParaRPr>
          </a:p>
          <a:p>
            <a:pPr>
              <a:buNone/>
            </a:pPr>
            <a:r>
              <a:rPr lang="en-GB" sz="1200" kern="100" dirty="0">
                <a:solidFill>
                  <a:schemeClr val="tx1"/>
                </a:solidFill>
                <a:effectLst/>
                <a:latin typeface="Arial" panose="020B0604020202020204" pitchFamily="34" charset="0"/>
                <a:ea typeface="Aptos" panose="020B0004020202020204" pitchFamily="34" charset="0"/>
                <a:cs typeface="Arial" panose="020B0604020202020204" pitchFamily="34" charset="0"/>
              </a:rPr>
              <a:t>Caroline successfully completes this robust induction and finds the experience highly rewarding, appreciating the opportunity to apply the newly acquired knowledge and skills directly in her day-to-day practice. This practical application reignites her enthusiasm for learning, as she can see the positive impact of her development while continuing to grow in her new role.</a:t>
            </a:r>
            <a:endParaRPr lang="en-GB" sz="1400" kern="100" dirty="0">
              <a:solidFill>
                <a:schemeClr val="tx1"/>
              </a:solidFill>
              <a:effectLst/>
              <a:latin typeface="Arial" panose="020B0604020202020204" pitchFamily="34" charset="0"/>
              <a:ea typeface="Aptos" panose="020B0004020202020204" pitchFamily="34" charset="0"/>
              <a:cs typeface="Arial" panose="020B0604020202020204" pitchFamily="34" charset="0"/>
            </a:endParaRPr>
          </a:p>
          <a:p>
            <a:pPr>
              <a:buNone/>
            </a:pPr>
            <a:r>
              <a:rPr lang="en-GB" sz="1200" kern="100" dirty="0">
                <a:solidFill>
                  <a:schemeClr val="tx1"/>
                </a:solidFill>
                <a:effectLst/>
                <a:latin typeface="Arial" panose="020B0604020202020204" pitchFamily="34" charset="0"/>
                <a:ea typeface="Aptos" panose="020B0004020202020204" pitchFamily="34" charset="0"/>
                <a:cs typeface="Arial" panose="020B0604020202020204" pitchFamily="34" charset="0"/>
              </a:rPr>
              <a:t> </a:t>
            </a:r>
            <a:endParaRPr lang="en-GB" sz="1400" kern="100" dirty="0">
              <a:solidFill>
                <a:schemeClr val="tx1"/>
              </a:solidFill>
              <a:effectLst/>
              <a:latin typeface="Arial" panose="020B0604020202020204" pitchFamily="34" charset="0"/>
              <a:ea typeface="Aptos" panose="020B0004020202020204" pitchFamily="34" charset="0"/>
              <a:cs typeface="Arial" panose="020B0604020202020204" pitchFamily="34" charset="0"/>
            </a:endParaRPr>
          </a:p>
          <a:p>
            <a:pPr>
              <a:buNone/>
            </a:pPr>
            <a:r>
              <a:rPr lang="en-GB" sz="1200" kern="100" dirty="0">
                <a:solidFill>
                  <a:schemeClr val="tx1"/>
                </a:solidFill>
                <a:effectLst/>
                <a:latin typeface="Arial" panose="020B0604020202020204" pitchFamily="34" charset="0"/>
                <a:ea typeface="Aptos" panose="020B0004020202020204" pitchFamily="34" charset="0"/>
                <a:cs typeface="Arial" panose="020B0604020202020204" pitchFamily="34" charset="0"/>
              </a:rPr>
              <a:t>Once Caroline’s induction programme is completed, she agrees a new development plan with her manager. Caroline indicates that she now feels confident to take the lead in developing and implementing activities for residents. She is keen to deepen her understanding of the theoretical rationale and evidence behind these activities, particularly their impact and suitability for individuals with specific conditions. Caroline’s manager speaks to their learning and development team and together they enrol her on the Level 2 Award in Supporting Activity Provision in Social Care, recognising its mutual benefit, not only for Caroline’s growth but also for the wellbeing of the residents and the overall enrichment of the nursing home environment.</a:t>
            </a:r>
            <a:endParaRPr lang="en-GB" sz="1400" kern="100" dirty="0">
              <a:solidFill>
                <a:schemeClr val="tx1"/>
              </a:solidFill>
              <a:effectLst/>
              <a:latin typeface="Arial" panose="020B0604020202020204" pitchFamily="34" charset="0"/>
              <a:ea typeface="Aptos" panose="020B0004020202020204" pitchFamily="34" charset="0"/>
              <a:cs typeface="Arial" panose="020B0604020202020204" pitchFamily="34" charset="0"/>
            </a:endParaRPr>
          </a:p>
          <a:p>
            <a:pPr>
              <a:buNone/>
            </a:pPr>
            <a:r>
              <a:rPr lang="en-GB" sz="1200" kern="100" dirty="0">
                <a:solidFill>
                  <a:srgbClr val="0F4761"/>
                </a:solidFill>
                <a:effectLst/>
                <a:latin typeface="Aptos" panose="020B0004020202020204" pitchFamily="34" charset="0"/>
                <a:ea typeface="Aptos" panose="020B0004020202020204" pitchFamily="34" charset="0"/>
                <a:cs typeface="Times New Roman" panose="02020603050405020304" pitchFamily="18" charset="0"/>
              </a:rPr>
              <a:t> </a:t>
            </a:r>
            <a:endParaRPr lang="en-GB" sz="1400" kern="100" dirty="0">
              <a:solidFill>
                <a:srgbClr val="0F4761"/>
              </a:solidFill>
              <a:effectLst/>
              <a:latin typeface="Aptos" panose="020B00040202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288718016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1EED32-6D6C-3BEC-13FA-D012E0657A15}"/>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0427E54B-9D0E-EA3C-E346-ED72538E1D1E}"/>
              </a:ext>
            </a:extLst>
          </p:cNvPr>
          <p:cNvSpPr>
            <a:spLocks noGrp="1"/>
          </p:cNvSpPr>
          <p:nvPr>
            <p:ph type="body" sz="quarter" idx="20"/>
          </p:nvPr>
        </p:nvSpPr>
        <p:spPr/>
        <p:txBody>
          <a:bodyPr/>
          <a:lstStyle/>
          <a:p>
            <a:r>
              <a:rPr lang="en-GB" sz="3200" dirty="0"/>
              <a:t>Continued - Caroline’s story</a:t>
            </a:r>
          </a:p>
        </p:txBody>
      </p:sp>
      <p:sp>
        <p:nvSpPr>
          <p:cNvPr id="6" name="TextBox 5">
            <a:extLst>
              <a:ext uri="{FF2B5EF4-FFF2-40B4-BE49-F238E27FC236}">
                <a16:creationId xmlns:a16="http://schemas.microsoft.com/office/drawing/2014/main" id="{88C9DE51-3874-46AB-1354-33A3A56D5CBF}"/>
              </a:ext>
            </a:extLst>
          </p:cNvPr>
          <p:cNvSpPr txBox="1"/>
          <p:nvPr/>
        </p:nvSpPr>
        <p:spPr>
          <a:xfrm>
            <a:off x="520864" y="1438970"/>
            <a:ext cx="8673451" cy="3933834"/>
          </a:xfrm>
          <a:prstGeom prst="rect">
            <a:avLst/>
          </a:prstGeom>
          <a:noFill/>
        </p:spPr>
        <p:txBody>
          <a:bodyPr wrap="square">
            <a:spAutoFit/>
          </a:bodyPr>
          <a:lstStyle/>
          <a:p>
            <a:pPr>
              <a:buNone/>
            </a:pPr>
            <a:r>
              <a:rPr lang="en-GB" sz="1200" kern="100" dirty="0">
                <a:solidFill>
                  <a:schemeClr val="tx1"/>
                </a:solidFill>
                <a:effectLst/>
                <a:latin typeface="Arial" panose="020B0604020202020204" pitchFamily="34" charset="0"/>
                <a:ea typeface="Aptos" panose="020B0004020202020204" pitchFamily="34" charset="0"/>
                <a:cs typeface="Arial" panose="020B0604020202020204" pitchFamily="34" charset="0"/>
              </a:rPr>
              <a:t>By completing the Level 2 Award, Caroline further develops her confidence and competence to plan, deliver and evaluate both individual and group activities. She gains a clear understanding of how meaningful activity provision contributes to residents’ wellbeing and overall quality of life and acquires practical tools to integrate activities into daily care routines. In addition, Caroline undertakes the optional Dementia Awareness module, recognising its relevance to her role. With many residents experiencing varying forms and stages of dementia, this component provides her with deeper insight into how to tailor support more effectively and sensitively.</a:t>
            </a:r>
            <a:endParaRPr lang="en-GB" sz="1400" kern="100" dirty="0">
              <a:solidFill>
                <a:schemeClr val="tx1"/>
              </a:solidFill>
              <a:effectLst/>
              <a:latin typeface="Arial" panose="020B0604020202020204" pitchFamily="34" charset="0"/>
              <a:ea typeface="Aptos" panose="020B0004020202020204" pitchFamily="34" charset="0"/>
              <a:cs typeface="Arial" panose="020B0604020202020204" pitchFamily="34" charset="0"/>
            </a:endParaRPr>
          </a:p>
          <a:p>
            <a:pPr>
              <a:buNone/>
            </a:pPr>
            <a:r>
              <a:rPr lang="en-GB" sz="1200" kern="100" dirty="0">
                <a:solidFill>
                  <a:schemeClr val="tx1"/>
                </a:solidFill>
                <a:effectLst/>
                <a:latin typeface="Arial" panose="020B0604020202020204" pitchFamily="34" charset="0"/>
                <a:ea typeface="Aptos" panose="020B0004020202020204" pitchFamily="34" charset="0"/>
                <a:cs typeface="Arial" panose="020B0604020202020204" pitchFamily="34" charset="0"/>
              </a:rPr>
              <a:t> </a:t>
            </a:r>
            <a:endParaRPr lang="en-GB" sz="1400" kern="100" dirty="0">
              <a:solidFill>
                <a:schemeClr val="tx1"/>
              </a:solidFill>
              <a:effectLst/>
              <a:latin typeface="Arial" panose="020B0604020202020204" pitchFamily="34" charset="0"/>
              <a:ea typeface="Aptos" panose="020B0004020202020204" pitchFamily="34" charset="0"/>
              <a:cs typeface="Arial" panose="020B0604020202020204" pitchFamily="34" charset="0"/>
            </a:endParaRPr>
          </a:p>
          <a:p>
            <a:pPr>
              <a:buNone/>
            </a:pPr>
            <a:r>
              <a:rPr lang="en-GB" sz="1200" kern="100" dirty="0">
                <a:solidFill>
                  <a:schemeClr val="tx1"/>
                </a:solidFill>
                <a:effectLst/>
                <a:latin typeface="Arial" panose="020B0604020202020204" pitchFamily="34" charset="0"/>
                <a:ea typeface="Aptos" panose="020B0004020202020204" pitchFamily="34" charset="0"/>
                <a:cs typeface="Arial" panose="020B0604020202020204" pitchFamily="34" charset="0"/>
              </a:rPr>
              <a:t>After two years of applying and embedding the knowledge gained from her Level 2 qualification, Caroline continues to expand her expertise through a series of shorter, targeted courses. These includes falls prevention, positive behaviour support awareness, digital awareness and mental health first aid; culminating in her appointment as the designated mental health first aider for the service. Recognising her growing capabilities and commitment to enhancing resident wellbeing, Caroline, in collaboration with her manager and learning and development team, chose to advance her learning further by enrolling her on the Level 3 Certificate in Activity Provision in Social Care.</a:t>
            </a:r>
            <a:endParaRPr lang="en-GB" sz="1400" kern="100" dirty="0">
              <a:solidFill>
                <a:schemeClr val="tx1"/>
              </a:solidFill>
              <a:effectLst/>
              <a:latin typeface="Arial" panose="020B0604020202020204" pitchFamily="34" charset="0"/>
              <a:ea typeface="Aptos" panose="020B0004020202020204" pitchFamily="34" charset="0"/>
              <a:cs typeface="Arial" panose="020B0604020202020204" pitchFamily="34" charset="0"/>
            </a:endParaRPr>
          </a:p>
          <a:p>
            <a:pPr>
              <a:buNone/>
            </a:pPr>
            <a:r>
              <a:rPr lang="en-GB" sz="1200" kern="100" dirty="0">
                <a:solidFill>
                  <a:schemeClr val="tx1"/>
                </a:solidFill>
                <a:effectLst/>
                <a:latin typeface="Arial" panose="020B0604020202020204" pitchFamily="34" charset="0"/>
                <a:ea typeface="Aptos" panose="020B0004020202020204" pitchFamily="34" charset="0"/>
                <a:cs typeface="Arial" panose="020B0604020202020204" pitchFamily="34" charset="0"/>
              </a:rPr>
              <a:t> </a:t>
            </a:r>
            <a:endParaRPr lang="en-GB" sz="1400" kern="100" dirty="0">
              <a:solidFill>
                <a:schemeClr val="tx1"/>
              </a:solidFill>
              <a:effectLst/>
              <a:latin typeface="Arial" panose="020B0604020202020204" pitchFamily="34" charset="0"/>
              <a:ea typeface="Aptos" panose="020B0004020202020204" pitchFamily="34" charset="0"/>
              <a:cs typeface="Arial" panose="020B0604020202020204" pitchFamily="34" charset="0"/>
            </a:endParaRPr>
          </a:p>
          <a:p>
            <a:pPr>
              <a:buNone/>
            </a:pPr>
            <a:r>
              <a:rPr lang="en-GB" sz="1200" kern="100" dirty="0">
                <a:solidFill>
                  <a:schemeClr val="tx1"/>
                </a:solidFill>
                <a:effectLst/>
                <a:latin typeface="Arial" panose="020B0604020202020204" pitchFamily="34" charset="0"/>
                <a:ea typeface="Aptos" panose="020B0004020202020204" pitchFamily="34" charset="0"/>
                <a:cs typeface="Arial" panose="020B0604020202020204" pitchFamily="34" charset="0"/>
              </a:rPr>
              <a:t>Caroline continues to advance her professional development by completing a range of leadership programmes. Her commitment and growing expertise results in her appointment as the organisation’s regional activity lead. In this new role, Caroline plays a key part in shaping and enhancing activity provision across multiple services, whilst also mentoring and developing staff to support future growth. Despite her broader responsibilities, she remains deeply connected to frontline care and chooses to spend at least one day each week at her original service, engaging directly with residents and delivering meaningful activities.</a:t>
            </a:r>
            <a:endParaRPr lang="en-GB" sz="1400" kern="100" dirty="0">
              <a:solidFill>
                <a:schemeClr val="tx1"/>
              </a:solidFill>
              <a:effectLst/>
              <a:latin typeface="Arial" panose="020B0604020202020204" pitchFamily="34" charset="0"/>
              <a:ea typeface="Aptos" panose="020B0004020202020204" pitchFamily="34" charset="0"/>
              <a:cs typeface="Arial" panose="020B0604020202020204" pitchFamily="34" charset="0"/>
            </a:endParaRPr>
          </a:p>
        </p:txBody>
      </p:sp>
    </p:spTree>
    <p:extLst>
      <p:ext uri="{BB962C8B-B14F-4D97-AF65-F5344CB8AC3E}">
        <p14:creationId xmlns:p14="http://schemas.microsoft.com/office/powerpoint/2010/main" val="117052118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A98482-1357-54AC-7B1C-5F745C544DCD}"/>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29545076-8986-F8C7-0D3E-B74A48F22E6D}"/>
              </a:ext>
            </a:extLst>
          </p:cNvPr>
          <p:cNvSpPr>
            <a:spLocks noGrp="1"/>
          </p:cNvSpPr>
          <p:nvPr>
            <p:ph type="body" sz="quarter" idx="20"/>
          </p:nvPr>
        </p:nvSpPr>
        <p:spPr>
          <a:xfrm>
            <a:off x="176205" y="458170"/>
            <a:ext cx="8142288" cy="609600"/>
          </a:xfrm>
        </p:spPr>
        <p:txBody>
          <a:bodyPr/>
          <a:lstStyle/>
          <a:p>
            <a:r>
              <a:rPr lang="en-GB" sz="3200" dirty="0"/>
              <a:t>Suraj’s story – Activity Co-ordinator</a:t>
            </a:r>
          </a:p>
        </p:txBody>
      </p:sp>
      <p:sp>
        <p:nvSpPr>
          <p:cNvPr id="6" name="TextBox 5">
            <a:extLst>
              <a:ext uri="{FF2B5EF4-FFF2-40B4-BE49-F238E27FC236}">
                <a16:creationId xmlns:a16="http://schemas.microsoft.com/office/drawing/2014/main" id="{E0B89845-DE37-FB4F-7372-8DF28576EA9D}"/>
              </a:ext>
            </a:extLst>
          </p:cNvPr>
          <p:cNvSpPr txBox="1"/>
          <p:nvPr/>
        </p:nvSpPr>
        <p:spPr>
          <a:xfrm>
            <a:off x="508507" y="1463188"/>
            <a:ext cx="8742711" cy="4154984"/>
          </a:xfrm>
          <a:prstGeom prst="rect">
            <a:avLst/>
          </a:prstGeom>
          <a:noFill/>
        </p:spPr>
        <p:txBody>
          <a:bodyPr wrap="square">
            <a:spAutoFit/>
          </a:bodyPr>
          <a:lstStyle/>
          <a:p>
            <a:r>
              <a:rPr lang="en-GB" sz="1200" b="1" dirty="0">
                <a:solidFill>
                  <a:srgbClr val="0068B3"/>
                </a:solidFill>
                <a:latin typeface="Arial" panose="020B0604020202020204" pitchFamily="34" charset="0"/>
                <a:cs typeface="Arial" panose="020B0604020202020204" pitchFamily="34" charset="0"/>
              </a:rPr>
              <a:t>Suraj has built a robust career in the health and social care sector, beginning with nine years as a care and support worker within a supported living service. He later moves into a day service environment, where he continues to demonstrate his commitment to person-centred care. Suraj holds both a Level 2 Care Certificate and a Level 3 Diploma in Adult Care qualifications which he gained at the beginning of his career. </a:t>
            </a:r>
          </a:p>
          <a:p>
            <a:r>
              <a:rPr lang="en-GB" sz="1200" b="1" dirty="0">
                <a:latin typeface="Arial" panose="020B0604020202020204" pitchFamily="34" charset="0"/>
                <a:cs typeface="Arial" panose="020B0604020202020204" pitchFamily="34" charset="0"/>
              </a:rPr>
              <a:t> </a:t>
            </a:r>
            <a:endParaRPr lang="en-GB" sz="1200" dirty="0">
              <a:latin typeface="Arial" panose="020B0604020202020204" pitchFamily="34" charset="0"/>
              <a:cs typeface="Arial" panose="020B0604020202020204" pitchFamily="34" charset="0"/>
            </a:endParaRPr>
          </a:p>
          <a:p>
            <a:r>
              <a:rPr lang="en-GB" sz="1200" dirty="0">
                <a:latin typeface="Arial" panose="020B0604020202020204" pitchFamily="34" charset="0"/>
                <a:cs typeface="Arial" panose="020B0604020202020204" pitchFamily="34" charset="0"/>
              </a:rPr>
              <a:t>An internal opportunity leads Suraj to take on the role of activity coordinator within the day service. Embracing this change, he finds great satisfaction in planning community outings and meaningful activities for those attending the service. </a:t>
            </a:r>
          </a:p>
          <a:p>
            <a:r>
              <a:rPr lang="en-GB" sz="1200" b="1" dirty="0">
                <a:latin typeface="Arial" panose="020B0604020202020204" pitchFamily="34" charset="0"/>
                <a:cs typeface="Arial" panose="020B0604020202020204" pitchFamily="34" charset="0"/>
              </a:rPr>
              <a:t> </a:t>
            </a:r>
            <a:endParaRPr lang="en-GB" sz="1200" dirty="0">
              <a:latin typeface="Arial" panose="020B0604020202020204" pitchFamily="34" charset="0"/>
              <a:cs typeface="Arial" panose="020B0604020202020204" pitchFamily="34" charset="0"/>
            </a:endParaRPr>
          </a:p>
          <a:p>
            <a:r>
              <a:rPr lang="en-GB" sz="1200" dirty="0">
                <a:latin typeface="Arial" panose="020B0604020202020204" pitchFamily="34" charset="0"/>
                <a:cs typeface="Arial" panose="020B0604020202020204" pitchFamily="34" charset="0"/>
              </a:rPr>
              <a:t>Recognising the importance of tailoring activities to individual needs, Suraj, supported by his manager, enrols in and successfully completes the Level 2 Award in Supporting Activity Provision in Social Care. He opts to complete the module on Supporting Individuals with Learning Disabilities, aligning with the needs of people attending the service. Suraj finds the course both enjoyable and enriching, and he quickly applies his new knowledge and skills in practice.</a:t>
            </a:r>
          </a:p>
          <a:p>
            <a:r>
              <a:rPr lang="en-GB" sz="1200" b="1" dirty="0">
                <a:latin typeface="Arial" panose="020B0604020202020204" pitchFamily="34" charset="0"/>
                <a:cs typeface="Arial" panose="020B0604020202020204" pitchFamily="34" charset="0"/>
              </a:rPr>
              <a:t> </a:t>
            </a:r>
            <a:endParaRPr lang="en-GB" sz="1200" dirty="0">
              <a:latin typeface="Arial" panose="020B0604020202020204" pitchFamily="34" charset="0"/>
              <a:cs typeface="Arial" panose="020B0604020202020204" pitchFamily="34" charset="0"/>
            </a:endParaRPr>
          </a:p>
          <a:p>
            <a:r>
              <a:rPr lang="en-GB" sz="1200" dirty="0">
                <a:latin typeface="Arial" panose="020B0604020202020204" pitchFamily="34" charset="0"/>
                <a:cs typeface="Arial" panose="020B0604020202020204" pitchFamily="34" charset="0"/>
              </a:rPr>
              <a:t>In time, the day service begins hosting social work and occupational therapy students on placement. Suraj’s experience and approachable nature lead him to work closely with several of the students and this involvement sparks an interest in occupational therapy, motivating him to explore the field further in his own time.</a:t>
            </a:r>
          </a:p>
          <a:p>
            <a:r>
              <a:rPr lang="en-GB" sz="1200" b="1" dirty="0">
                <a:latin typeface="Arial" panose="020B0604020202020204" pitchFamily="34" charset="0"/>
                <a:cs typeface="Arial" panose="020B0604020202020204" pitchFamily="34" charset="0"/>
              </a:rPr>
              <a:t> </a:t>
            </a:r>
            <a:endParaRPr lang="en-GB" sz="1200" dirty="0">
              <a:latin typeface="Arial" panose="020B0604020202020204" pitchFamily="34" charset="0"/>
              <a:cs typeface="Arial" panose="020B0604020202020204" pitchFamily="34" charset="0"/>
            </a:endParaRPr>
          </a:p>
          <a:p>
            <a:r>
              <a:rPr lang="en-GB" sz="1200" dirty="0">
                <a:latin typeface="Arial" panose="020B0604020202020204" pitchFamily="34" charset="0"/>
                <a:cs typeface="Arial" panose="020B0604020202020204" pitchFamily="34" charset="0"/>
              </a:rPr>
              <a:t>After discussing his aspirations with his manager, who is highly supportive, Suraj realises that becoming a qualified occupational therapist will require undertaking an undergraduate university degree, which is not financially feasible for him at the time. Feeling disheartened but still passionate about the field, Suraj shares his concerns with one of the placement students, who introduces him to the role of occupational therapy assistant as a more accessible entry point.</a:t>
            </a:r>
          </a:p>
          <a:p>
            <a:r>
              <a:rPr lang="en-GB" sz="1200" b="1" dirty="0"/>
              <a:t> </a:t>
            </a:r>
            <a:endParaRPr lang="en-GB" sz="1200" dirty="0"/>
          </a:p>
        </p:txBody>
      </p:sp>
    </p:spTree>
    <p:extLst>
      <p:ext uri="{BB962C8B-B14F-4D97-AF65-F5344CB8AC3E}">
        <p14:creationId xmlns:p14="http://schemas.microsoft.com/office/powerpoint/2010/main" val="1176299920"/>
      </p:ext>
    </p:extLst>
  </p:cSld>
  <p:clrMapOvr>
    <a:masterClrMapping/>
  </p:clrMapOvr>
</p:sld>
</file>

<file path=ppt/theme/theme1.xml><?xml version="1.0" encoding="utf-8"?>
<a:theme xmlns:a="http://schemas.openxmlformats.org/drawingml/2006/main" name="Content slides">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itle slides">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Holding slides">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Speaker Slides">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5.xml><?xml version="1.0" encoding="utf-8"?>
<a:theme xmlns:a="http://schemas.openxmlformats.org/drawingml/2006/main" name="Blank">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C25EE4780C959D459A3B92BB77992E46" ma:contentTypeVersion="25" ma:contentTypeDescription="Create a new document." ma:contentTypeScope="" ma:versionID="1936d039e99eb36c451d9a42a2f816aa">
  <xsd:schema xmlns:xsd="http://www.w3.org/2001/XMLSchema" xmlns:xs="http://www.w3.org/2001/XMLSchema" xmlns:p="http://schemas.microsoft.com/office/2006/metadata/properties" xmlns:ns1="http://schemas.microsoft.com/sharepoint/v3" xmlns:ns2="cba3c063-bbe0-4340-ae89-fe72b3c3f292" xmlns:ns3="7c5902ed-de3a-473b-a563-08af41511d9b" targetNamespace="http://schemas.microsoft.com/office/2006/metadata/properties" ma:root="true" ma:fieldsID="9345b58516773c8d6d2dbb21aa18db26" ns1:_="" ns2:_="" ns3:_="">
    <xsd:import namespace="http://schemas.microsoft.com/sharepoint/v3"/>
    <xsd:import namespace="cba3c063-bbe0-4340-ae89-fe72b3c3f292"/>
    <xsd:import namespace="7c5902ed-de3a-473b-a563-08af41511d9b"/>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DateTaken" minOccurs="0"/>
                <xsd:element ref="ns2:MediaLengthInSeconds" minOccurs="0"/>
                <xsd:element ref="ns1:_ip_UnifiedCompliancePolicyProperties" minOccurs="0"/>
                <xsd:element ref="ns1:_ip_UnifiedCompliancePolicyUIAction" minOccurs="0"/>
                <xsd:element ref="ns2:MediaServiceGenerationTime" minOccurs="0"/>
                <xsd:element ref="ns2:MediaServiceEventHashCode" minOccurs="0"/>
                <xsd:element ref="ns2:MediaServiceOCR" minOccurs="0"/>
                <xsd:element ref="ns3:SharedWithUsers" minOccurs="0"/>
                <xsd:element ref="ns3:SharedWithDetails" minOccurs="0"/>
                <xsd:element ref="ns2:MediaServiceLocation" minOccurs="0"/>
                <xsd:element ref="ns2:lcf76f155ced4ddcb4097134ff3c332f" minOccurs="0"/>
                <xsd:element ref="ns3:TaxCatchAll" minOccurs="0"/>
                <xsd:element ref="ns2:MediaServiceSearchProperties" minOccurs="0"/>
                <xsd:element ref="ns2:MediaServiceObjectDetectorVersions" minOccurs="0"/>
                <xsd:element ref="ns2:Owner" minOccurs="0"/>
                <xsd:element ref="ns2:Draft" minOccurs="0"/>
                <xsd:element ref="ns2:Designation" minOccurs="0"/>
                <xsd:element ref="ns2:MediaServiceBillingMetadata" minOccurs="0"/>
                <xsd:element ref="ns2:VersionNumbe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4" nillable="true" ma:displayName="Unified Compliance Policy Properties" ma:hidden="true" ma:internalName="_ip_UnifiedCompliancePolicyProperties">
      <xsd:simpleType>
        <xsd:restriction base="dms:Note"/>
      </xsd:simpleType>
    </xsd:element>
    <xsd:element name="_ip_UnifiedCompliancePolicyUIAction" ma:index="15"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cba3c063-bbe0-4340-ae89-fe72b3c3f29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LengthInSeconds" ma:index="13" nillable="true" ma:displayName="MediaLengthInSeconds" ma:hidden="true" ma:internalName="MediaLengthInSeconds" ma:readOnly="true">
      <xsd:simpleType>
        <xsd:restriction base="dms:Unknow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Location" ma:index="21" nillable="true" ma:displayName="Location" ma:internalName="MediaServiceLocation" ma:readOnly="true">
      <xsd:simpleType>
        <xsd:restriction base="dms:Text"/>
      </xsd:simpleType>
    </xsd:element>
    <xsd:element name="lcf76f155ced4ddcb4097134ff3c332f" ma:index="23" nillable="true" ma:taxonomy="true" ma:internalName="lcf76f155ced4ddcb4097134ff3c332f" ma:taxonomyFieldName="MediaServiceImageTags" ma:displayName="Image Tags" ma:readOnly="false" ma:fieldId="{5cf76f15-5ced-4ddc-b409-7134ff3c332f}" ma:taxonomyMulti="true" ma:sspId="e83e0442-0aa8-451b-8352-edc6ece9c078" ma:termSetId="09814cd3-568e-fe90-9814-8d621ff8fb84" ma:anchorId="fba54fb3-c3e1-fe81-a776-ca4b69148c4d" ma:open="true" ma:isKeyword="false">
      <xsd:complexType>
        <xsd:sequence>
          <xsd:element ref="pc:Terms" minOccurs="0" maxOccurs="1"/>
        </xsd:sequence>
      </xsd:complex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ObjectDetectorVersions" ma:index="26" nillable="true" ma:displayName="MediaServiceObjectDetectorVersions" ma:description="" ma:hidden="true" ma:indexed="true" ma:internalName="MediaServiceObjectDetectorVersions" ma:readOnly="true">
      <xsd:simpleType>
        <xsd:restriction base="dms:Text"/>
      </xsd:simpleType>
    </xsd:element>
    <xsd:element name="Owner" ma:index="27" nillable="true" ma:displayName="Owner(s)" ma:format="Dropdown" ma:list="UserInfo" ma:SharePointGroup="0" ma:internalName="Owner">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Draft" ma:index="28" nillable="true" ma:displayName="Draft" ma:format="Dropdown" ma:internalName="Draft">
      <xsd:simpleType>
        <xsd:union memberTypes="dms:Text">
          <xsd:simpleType>
            <xsd:restriction base="dms:Choice">
              <xsd:enumeration value="Draft"/>
              <xsd:enumeration value="Ongoing"/>
              <xsd:enumeration value="Final"/>
            </xsd:restriction>
          </xsd:simpleType>
        </xsd:union>
      </xsd:simpleType>
    </xsd:element>
    <xsd:element name="Designation" ma:index="29" nillable="true" ma:displayName="Designation" ma:format="Dropdown" ma:indexed="true" ma:internalName="Designation">
      <xsd:simpleType>
        <xsd:union memberTypes="dms:Text">
          <xsd:simpleType>
            <xsd:restriction base="dms:Choice">
              <xsd:enumeration value="GOV"/>
              <xsd:enumeration value="RCSAD"/>
              <xsd:enumeration value="RCR"/>
              <xsd:enumeration value="PARCT"/>
              <xsd:enumeration value="FPA"/>
              <xsd:enumeration value="CAPA"/>
            </xsd:restriction>
          </xsd:simpleType>
        </xsd:union>
      </xsd:simpleType>
    </xsd:element>
    <xsd:element name="MediaServiceBillingMetadata" ma:index="30" nillable="true" ma:displayName="MediaServiceBillingMetadata" ma:hidden="true" ma:internalName="MediaServiceBillingMetadata" ma:readOnly="true">
      <xsd:simpleType>
        <xsd:restriction base="dms:Note"/>
      </xsd:simpleType>
    </xsd:element>
    <xsd:element name="VersionNumber" ma:index="31" nillable="true" ma:displayName="Version Number" ma:decimals="0" ma:default="1" ma:format="Dropdown" ma:internalName="VersionNumber" ma:percentage="FALSE">
      <xsd:simpleType>
        <xsd:restriction base="dms:Number"/>
      </xsd:simpleType>
    </xsd:element>
  </xsd:schema>
  <xsd:schema xmlns:xsd="http://www.w3.org/2001/XMLSchema" xmlns:xs="http://www.w3.org/2001/XMLSchema" xmlns:dms="http://schemas.microsoft.com/office/2006/documentManagement/types" xmlns:pc="http://schemas.microsoft.com/office/infopath/2007/PartnerControls" targetNamespace="7c5902ed-de3a-473b-a563-08af41511d9b" elementFormDefault="qualified">
    <xsd:import namespace="http://schemas.microsoft.com/office/2006/documentManagement/types"/>
    <xsd:import namespace="http://schemas.microsoft.com/office/infopath/2007/PartnerControls"/>
    <xsd:element name="SharedWithUsers" ma:index="1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Shared With Details" ma:internalName="SharedWithDetails" ma:readOnly="true">
      <xsd:simpleType>
        <xsd:restriction base="dms:Note">
          <xsd:maxLength value="255"/>
        </xsd:restriction>
      </xsd:simpleType>
    </xsd:element>
    <xsd:element name="TaxCatchAll" ma:index="24" nillable="true" ma:displayName="Taxonomy Catch All Column" ma:hidden="true" ma:list="{d11ef617-07fd-4163-bdff-a6807dfe6bbd}" ma:internalName="TaxCatchAll" ma:showField="CatchAllData" ma:web="7c5902ed-de3a-473b-a563-08af41511d9b">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7c5902ed-de3a-473b-a563-08af41511d9b" xsi:nil="true"/>
    <lcf76f155ced4ddcb4097134ff3c332f xmlns="cba3c063-bbe0-4340-ae89-fe72b3c3f292">
      <Terms xmlns="http://schemas.microsoft.com/office/infopath/2007/PartnerControls"/>
    </lcf76f155ced4ddcb4097134ff3c332f>
    <SharedWithUsers xmlns="7c5902ed-de3a-473b-a563-08af41511d9b">
      <UserInfo>
        <DisplayName/>
        <AccountId xsi:nil="true"/>
        <AccountType/>
      </UserInfo>
    </SharedWithUsers>
    <_ip_UnifiedCompliancePolicyUIAction xmlns="http://schemas.microsoft.com/sharepoint/v3" xsi:nil="true"/>
    <Designation xmlns="cba3c063-bbe0-4340-ae89-fe72b3c3f292" xsi:nil="true"/>
    <Owner xmlns="cba3c063-bbe0-4340-ae89-fe72b3c3f292">
      <UserInfo>
        <DisplayName/>
        <AccountId xsi:nil="true"/>
        <AccountType/>
      </UserInfo>
    </Owner>
    <Draft xmlns="cba3c063-bbe0-4340-ae89-fe72b3c3f292" xsi:nil="true"/>
    <_ip_UnifiedCompliancePolicyProperties xmlns="http://schemas.microsoft.com/sharepoint/v3" xsi:nil="true"/>
    <VersionNumber xmlns="cba3c063-bbe0-4340-ae89-fe72b3c3f292">1</VersionNumber>
  </documentManagement>
</p:properties>
</file>

<file path=customXml/itemProps1.xml><?xml version="1.0" encoding="utf-8"?>
<ds:datastoreItem xmlns:ds="http://schemas.openxmlformats.org/officeDocument/2006/customXml" ds:itemID="{DF3C510B-5EFF-4D4E-BD71-95B851E5AC2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cba3c063-bbe0-4340-ae89-fe72b3c3f292"/>
    <ds:schemaRef ds:uri="7c5902ed-de3a-473b-a563-08af41511d9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C5FF7CF7-5A2F-4716-9740-0160CD49FE17}">
  <ds:schemaRefs>
    <ds:schemaRef ds:uri="http://schemas.microsoft.com/sharepoint/v3/contenttype/forms"/>
  </ds:schemaRefs>
</ds:datastoreItem>
</file>

<file path=customXml/itemProps3.xml><?xml version="1.0" encoding="utf-8"?>
<ds:datastoreItem xmlns:ds="http://schemas.openxmlformats.org/officeDocument/2006/customXml" ds:itemID="{0FE4457E-0AC1-4CAD-9D23-F1F1FA4D2CBB}">
  <ds:schemaRefs>
    <ds:schemaRef ds:uri="http://purl.org/dc/elements/1.1/"/>
    <ds:schemaRef ds:uri="f2503f2b-eee8-4293-8f1c-235ee875e48a"/>
    <ds:schemaRef ds:uri="http://schemas.microsoft.com/office/2006/metadata/properties"/>
    <ds:schemaRef ds:uri="http://schemas.microsoft.com/office/2006/documentManagement/types"/>
    <ds:schemaRef ds:uri="http://purl.org/dc/terms/"/>
    <ds:schemaRef ds:uri="http://schemas.microsoft.com/office/infopath/2007/PartnerControls"/>
    <ds:schemaRef ds:uri="http://purl.org/dc/dcmitype/"/>
    <ds:schemaRef ds:uri="11407f93-edba-495d-bf07-acf5654e28bd"/>
    <ds:schemaRef ds:uri="http://schemas.openxmlformats.org/package/2006/metadata/core-properties"/>
    <ds:schemaRef ds:uri="http://www.w3.org/XML/1998/namespace"/>
    <ds:schemaRef ds:uri="http://schemas.microsoft.com/sharepoint/v3"/>
    <ds:schemaRef ds:uri="e7839a1b-58ff-42f1-bc7d-bf4ee18c7fcf"/>
    <ds:schemaRef ds:uri="2fd8d662-06e8-46d6-9dd1-b28eab5562d7"/>
    <ds:schemaRef ds:uri="35342a04-905a-4a06-a048-93bc2601b274"/>
    <ds:schemaRef ds:uri="aee78e43-5371-409f-b4e4-f3bf035ddbd7"/>
    <ds:schemaRef ds:uri="7c5902ed-de3a-473b-a563-08af41511d9b"/>
    <ds:schemaRef ds:uri="cba3c063-bbe0-4340-ae89-fe72b3c3f292"/>
  </ds:schemaRefs>
</ds:datastoreItem>
</file>

<file path=docProps/app.xml><?xml version="1.0" encoding="utf-8"?>
<Properties xmlns="http://schemas.openxmlformats.org/officeDocument/2006/extended-properties" xmlns:vt="http://schemas.openxmlformats.org/officeDocument/2006/docPropsVTypes">
  <Template/>
  <TotalTime>0</TotalTime>
  <Words>4744</Words>
  <Application>Microsoft Office PowerPoint</Application>
  <PresentationFormat>Widescreen</PresentationFormat>
  <Paragraphs>569</Paragraphs>
  <Slides>22</Slides>
  <Notes>9</Notes>
  <HiddenSlides>0</HiddenSlides>
  <MMClips>0</MMClips>
  <ScaleCrop>false</ScaleCrop>
  <HeadingPairs>
    <vt:vector size="6" baseType="variant">
      <vt:variant>
        <vt:lpstr>Fonts Used</vt:lpstr>
      </vt:variant>
      <vt:variant>
        <vt:i4>3</vt:i4>
      </vt:variant>
      <vt:variant>
        <vt:lpstr>Theme</vt:lpstr>
      </vt:variant>
      <vt:variant>
        <vt:i4>5</vt:i4>
      </vt:variant>
      <vt:variant>
        <vt:lpstr>Slide Titles</vt:lpstr>
      </vt:variant>
      <vt:variant>
        <vt:i4>22</vt:i4>
      </vt:variant>
    </vt:vector>
  </HeadingPairs>
  <TitlesOfParts>
    <vt:vector size="30" baseType="lpstr">
      <vt:lpstr>Aptos</vt:lpstr>
      <vt:lpstr>Arial</vt:lpstr>
      <vt:lpstr>Wingdings</vt:lpstr>
      <vt:lpstr>Content slides</vt:lpstr>
      <vt:lpstr>Title slides</vt:lpstr>
      <vt:lpstr>Holding slides</vt:lpstr>
      <vt:lpstr>Speaker Slides</vt:lpstr>
      <vt:lpstr>Blank</vt:lpstr>
      <vt:lpstr>Skills assessment</vt:lpstr>
      <vt:lpstr>PowerPoint Presentation</vt:lpstr>
      <vt:lpstr>Section 1: How to use the skills assessment </vt:lpstr>
      <vt:lpstr>PowerPoint Presentation</vt:lpstr>
      <vt:lpstr>PowerPoint Presentation</vt:lpstr>
      <vt:lpstr>Section 2: Introduction to Activity Co-ordinator role</vt:lpstr>
      <vt:lpstr>PowerPoint Presentation</vt:lpstr>
      <vt:lpstr>PowerPoint Presentation</vt:lpstr>
      <vt:lpstr>PowerPoint Presentation</vt:lpstr>
      <vt:lpstr>PowerPoint Presentation</vt:lpstr>
      <vt:lpstr>PowerPoint Presentation</vt:lpstr>
      <vt:lpstr>Section 3: Activity Co-ordinator role assessment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Skills assessment complete!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Liam Wilkinson</dc:creator>
  <cp:lastModifiedBy>Joanna Watson</cp:lastModifiedBy>
  <cp:revision>27</cp:revision>
  <dcterms:created xsi:type="dcterms:W3CDTF">2024-02-05T11:50:09Z</dcterms:created>
  <dcterms:modified xsi:type="dcterms:W3CDTF">2026-09-01T15:45:51Z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2024-02-05T00:00:00Z</vt:filetime>
  </property>
  <property fmtid="{D5CDD505-2E9C-101B-9397-08002B2CF9AE}" pid="3" name="Creator">
    <vt:lpwstr>Adobe InDesign 19.1 (Macintosh)</vt:lpwstr>
  </property>
  <property fmtid="{D5CDD505-2E9C-101B-9397-08002B2CF9AE}" pid="4" name="LastSaved">
    <vt:filetime>2024-02-05T00:00:00Z</vt:filetime>
  </property>
  <property fmtid="{D5CDD505-2E9C-101B-9397-08002B2CF9AE}" pid="5" name="Producer">
    <vt:lpwstr>Adobe PDF Library 17.0</vt:lpwstr>
  </property>
  <property fmtid="{D5CDD505-2E9C-101B-9397-08002B2CF9AE}" pid="6" name="MSIP_Label_f194113b-ecba-4458-8e2e-fa038bf17a69_Enabled">
    <vt:lpwstr>true</vt:lpwstr>
  </property>
  <property fmtid="{D5CDD505-2E9C-101B-9397-08002B2CF9AE}" pid="7" name="MSIP_Label_f194113b-ecba-4458-8e2e-fa038bf17a69_SetDate">
    <vt:lpwstr>2024-03-18T15:58:55Z</vt:lpwstr>
  </property>
  <property fmtid="{D5CDD505-2E9C-101B-9397-08002B2CF9AE}" pid="8" name="MSIP_Label_f194113b-ecba-4458-8e2e-fa038bf17a69_Method">
    <vt:lpwstr>Standard</vt:lpwstr>
  </property>
  <property fmtid="{D5CDD505-2E9C-101B-9397-08002B2CF9AE}" pid="9" name="MSIP_Label_f194113b-ecba-4458-8e2e-fa038bf17a69_Name">
    <vt:lpwstr>Internal</vt:lpwstr>
  </property>
  <property fmtid="{D5CDD505-2E9C-101B-9397-08002B2CF9AE}" pid="10" name="MSIP_Label_f194113b-ecba-4458-8e2e-fa038bf17a69_SiteId">
    <vt:lpwstr>5c317017-415d-43e6-ada1-7668f9ad3f9f</vt:lpwstr>
  </property>
  <property fmtid="{D5CDD505-2E9C-101B-9397-08002B2CF9AE}" pid="11" name="MSIP_Label_f194113b-ecba-4458-8e2e-fa038bf17a69_ActionId">
    <vt:lpwstr>6a3a8d48-e055-4f4b-8a7f-ba4e9d92c9e7</vt:lpwstr>
  </property>
  <property fmtid="{D5CDD505-2E9C-101B-9397-08002B2CF9AE}" pid="12" name="MSIP_Label_f194113b-ecba-4458-8e2e-fa038bf17a69_ContentBits">
    <vt:lpwstr>0</vt:lpwstr>
  </property>
  <property fmtid="{D5CDD505-2E9C-101B-9397-08002B2CF9AE}" pid="13" name="ContentTypeId">
    <vt:lpwstr>0x010100C25EE4780C959D459A3B92BB77992E46</vt:lpwstr>
  </property>
  <property fmtid="{D5CDD505-2E9C-101B-9397-08002B2CF9AE}" pid="14" name="MediaServiceImageTags">
    <vt:lpwstr/>
  </property>
  <property fmtid="{D5CDD505-2E9C-101B-9397-08002B2CF9AE}" pid="15" name="Order">
    <vt:r8>33495800</vt:r8>
  </property>
  <property fmtid="{D5CDD505-2E9C-101B-9397-08002B2CF9AE}" pid="16" name="xd_Signature">
    <vt:bool>false</vt:bool>
  </property>
  <property fmtid="{D5CDD505-2E9C-101B-9397-08002B2CF9AE}" pid="17" name="xd_ProgID">
    <vt:lpwstr/>
  </property>
  <property fmtid="{D5CDD505-2E9C-101B-9397-08002B2CF9AE}" pid="18" name="ComplianceAssetId">
    <vt:lpwstr/>
  </property>
  <property fmtid="{D5CDD505-2E9C-101B-9397-08002B2CF9AE}" pid="19" name="TemplateUrl">
    <vt:lpwstr/>
  </property>
  <property fmtid="{D5CDD505-2E9C-101B-9397-08002B2CF9AE}" pid="20" name="_ExtendedDescription">
    <vt:lpwstr/>
  </property>
  <property fmtid="{D5CDD505-2E9C-101B-9397-08002B2CF9AE}" pid="21" name="TriggerFlowInfo">
    <vt:lpwstr/>
  </property>
</Properties>
</file>