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1" r:id="rId4"/>
    <p:sldMasterId id="2147483666" r:id="rId5"/>
    <p:sldMasterId id="2147483707" r:id="rId6"/>
    <p:sldMasterId id="2147483727" r:id="rId7"/>
    <p:sldMasterId id="2147483735" r:id="rId8"/>
  </p:sldMasterIdLst>
  <p:notesMasterIdLst>
    <p:notesMasterId r:id="rId29"/>
  </p:notesMasterIdLst>
  <p:handoutMasterIdLst>
    <p:handoutMasterId r:id="rId30"/>
  </p:handoutMasterIdLst>
  <p:sldIdLst>
    <p:sldId id="2147468702" r:id="rId9"/>
    <p:sldId id="2147468703" r:id="rId10"/>
    <p:sldId id="2147468704" r:id="rId11"/>
    <p:sldId id="2147468705" r:id="rId12"/>
    <p:sldId id="2147468706" r:id="rId13"/>
    <p:sldId id="2147468707" r:id="rId14"/>
    <p:sldId id="2147468708" r:id="rId15"/>
    <p:sldId id="2147472982" r:id="rId16"/>
    <p:sldId id="2147472983" r:id="rId17"/>
    <p:sldId id="2147472984" r:id="rId18"/>
    <p:sldId id="2147472963" r:id="rId19"/>
    <p:sldId id="2147472978" r:id="rId20"/>
    <p:sldId id="2147472964" r:id="rId21"/>
    <p:sldId id="2147472989" r:id="rId22"/>
    <p:sldId id="2147472992" r:id="rId23"/>
    <p:sldId id="2147472993" r:id="rId24"/>
    <p:sldId id="2147472995" r:id="rId25"/>
    <p:sldId id="2147472996" r:id="rId26"/>
    <p:sldId id="2147472997" r:id="rId27"/>
    <p:sldId id="2147472977" r:id="rId28"/>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0072"/>
    <a:srgbClr val="0068B3"/>
    <a:srgbClr val="008F9C"/>
    <a:srgbClr val="00A651"/>
    <a:srgbClr val="FFB81C"/>
    <a:srgbClr val="A20067"/>
    <a:srgbClr val="606060"/>
    <a:srgbClr val="BA0C2F"/>
    <a:srgbClr val="CACACA"/>
    <a:srgbClr val="008C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37A1E5-4D72-4A72-BF9E-224994F1D311}" v="3" dt="2026-09-02T14:08:46.50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94404" autoAdjust="0"/>
  </p:normalViewPr>
  <p:slideViewPr>
    <p:cSldViewPr snapToGrid="0">
      <p:cViewPr varScale="1">
        <p:scale>
          <a:sx n="82" d="100"/>
          <a:sy n="82" d="100"/>
        </p:scale>
        <p:origin x="120" y="426"/>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Master" Target="slideMasters/slideMaster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a Watson" userId="648276e9-91cb-491a-9997-3d77fbacc0e8" providerId="ADAL" clId="{8EA02B9D-DC78-48C4-A59A-D5B7149670A6}"/>
    <pc:docChg chg="addSld delSld modSld">
      <pc:chgData name="Joanna Watson" userId="648276e9-91cb-491a-9997-3d77fbacc0e8" providerId="ADAL" clId="{8EA02B9D-DC78-48C4-A59A-D5B7149670A6}" dt="2026-09-02T16:08:00.326" v="313" actId="47"/>
      <pc:docMkLst>
        <pc:docMk/>
      </pc:docMkLst>
      <pc:sldChg chg="addSp modSp mod">
        <pc:chgData name="Joanna Watson" userId="648276e9-91cb-491a-9997-3d77fbacc0e8" providerId="ADAL" clId="{8EA02B9D-DC78-48C4-A59A-D5B7149670A6}" dt="2026-09-02T14:09:53.645" v="312" actId="1035"/>
        <pc:sldMkLst>
          <pc:docMk/>
          <pc:sldMk cId="4048670238" sldId="2147472996"/>
        </pc:sldMkLst>
        <pc:spChg chg="mod">
          <ac:chgData name="Joanna Watson" userId="648276e9-91cb-491a-9997-3d77fbacc0e8" providerId="ADAL" clId="{8EA02B9D-DC78-48C4-A59A-D5B7149670A6}" dt="2026-09-02T09:52:08.488" v="219" actId="1037"/>
          <ac:spMkLst>
            <pc:docMk/>
            <pc:sldMk cId="4048670238" sldId="2147472996"/>
            <ac:spMk id="4" creationId="{85BFCEA1-2477-3F3B-B568-C85FBA13652F}"/>
          </ac:spMkLst>
        </pc:spChg>
        <pc:spChg chg="add mod">
          <ac:chgData name="Joanna Watson" userId="648276e9-91cb-491a-9997-3d77fbacc0e8" providerId="ADAL" clId="{8EA02B9D-DC78-48C4-A59A-D5B7149670A6}" dt="2026-09-02T14:09:40.668" v="307" actId="1036"/>
          <ac:spMkLst>
            <pc:docMk/>
            <pc:sldMk cId="4048670238" sldId="2147472996"/>
            <ac:spMk id="5" creationId="{A09377A9-124B-5835-9C29-0D2D634895C1}"/>
          </ac:spMkLst>
        </pc:spChg>
        <pc:spChg chg="mod">
          <ac:chgData name="Joanna Watson" userId="648276e9-91cb-491a-9997-3d77fbacc0e8" providerId="ADAL" clId="{8EA02B9D-DC78-48C4-A59A-D5B7149670A6}" dt="2026-09-02T09:52:21.102" v="239" actId="1037"/>
          <ac:spMkLst>
            <pc:docMk/>
            <pc:sldMk cId="4048670238" sldId="2147472996"/>
            <ac:spMk id="6" creationId="{494CADCF-D734-4614-F3D7-0544241C9828}"/>
          </ac:spMkLst>
        </pc:spChg>
        <pc:spChg chg="mod">
          <ac:chgData name="Joanna Watson" userId="648276e9-91cb-491a-9997-3d77fbacc0e8" providerId="ADAL" clId="{8EA02B9D-DC78-48C4-A59A-D5B7149670A6}" dt="2026-09-02T14:09:40.668" v="307" actId="1036"/>
          <ac:spMkLst>
            <pc:docMk/>
            <pc:sldMk cId="4048670238" sldId="2147472996"/>
            <ac:spMk id="15" creationId="{69316D05-8328-70B7-6A75-7DA0E976BC53}"/>
          </ac:spMkLst>
        </pc:spChg>
        <pc:spChg chg="add mod">
          <ac:chgData name="Joanna Watson" userId="648276e9-91cb-491a-9997-3d77fbacc0e8" providerId="ADAL" clId="{8EA02B9D-DC78-48C4-A59A-D5B7149670A6}" dt="2026-09-02T14:09:40.668" v="307" actId="1036"/>
          <ac:spMkLst>
            <pc:docMk/>
            <pc:sldMk cId="4048670238" sldId="2147472996"/>
            <ac:spMk id="16" creationId="{11189693-3BFA-8420-D50A-6A753FA3CFAF}"/>
          </ac:spMkLst>
        </pc:spChg>
        <pc:spChg chg="mod">
          <ac:chgData name="Joanna Watson" userId="648276e9-91cb-491a-9997-3d77fbacc0e8" providerId="ADAL" clId="{8EA02B9D-DC78-48C4-A59A-D5B7149670A6}" dt="2026-09-02T14:09:40.668" v="307" actId="1036"/>
          <ac:spMkLst>
            <pc:docMk/>
            <pc:sldMk cId="4048670238" sldId="2147472996"/>
            <ac:spMk id="17" creationId="{7F418A2D-DC59-C1F2-9A87-5E9F33C8EC00}"/>
          </ac:spMkLst>
        </pc:spChg>
        <pc:spChg chg="add mod">
          <ac:chgData name="Joanna Watson" userId="648276e9-91cb-491a-9997-3d77fbacc0e8" providerId="ADAL" clId="{8EA02B9D-DC78-48C4-A59A-D5B7149670A6}" dt="2026-09-02T09:53:04.705" v="290" actId="1038"/>
          <ac:spMkLst>
            <pc:docMk/>
            <pc:sldMk cId="4048670238" sldId="2147472996"/>
            <ac:spMk id="19" creationId="{6FF7C1EE-1375-8A32-A14C-DBE0D53FF851}"/>
          </ac:spMkLst>
        </pc:spChg>
        <pc:spChg chg="add mod">
          <ac:chgData name="Joanna Watson" userId="648276e9-91cb-491a-9997-3d77fbacc0e8" providerId="ADAL" clId="{8EA02B9D-DC78-48C4-A59A-D5B7149670A6}" dt="2026-09-02T09:53:04.705" v="290" actId="1038"/>
          <ac:spMkLst>
            <pc:docMk/>
            <pc:sldMk cId="4048670238" sldId="2147472996"/>
            <ac:spMk id="21" creationId="{F5EC98B1-3867-CB98-269C-D2D83F6010CE}"/>
          </ac:spMkLst>
        </pc:spChg>
        <pc:spChg chg="mod">
          <ac:chgData name="Joanna Watson" userId="648276e9-91cb-491a-9997-3d77fbacc0e8" providerId="ADAL" clId="{8EA02B9D-DC78-48C4-A59A-D5B7149670A6}" dt="2026-09-02T14:09:40.668" v="307" actId="1036"/>
          <ac:spMkLst>
            <pc:docMk/>
            <pc:sldMk cId="4048670238" sldId="2147472996"/>
            <ac:spMk id="55" creationId="{C7BD9500-F0D2-1B47-5E19-DEA0A596439B}"/>
          </ac:spMkLst>
        </pc:spChg>
        <pc:spChg chg="mod">
          <ac:chgData name="Joanna Watson" userId="648276e9-91cb-491a-9997-3d77fbacc0e8" providerId="ADAL" clId="{8EA02B9D-DC78-48C4-A59A-D5B7149670A6}" dt="2026-09-02T14:09:53.645" v="312" actId="1035"/>
          <ac:spMkLst>
            <pc:docMk/>
            <pc:sldMk cId="4048670238" sldId="2147472996"/>
            <ac:spMk id="70" creationId="{A6326C73-6569-8FDB-FE05-D2032271B403}"/>
          </ac:spMkLst>
        </pc:spChg>
        <pc:spChg chg="mod">
          <ac:chgData name="Joanna Watson" userId="648276e9-91cb-491a-9997-3d77fbacc0e8" providerId="ADAL" clId="{8EA02B9D-DC78-48C4-A59A-D5B7149670A6}" dt="2026-09-02T14:09:53.645" v="312" actId="1035"/>
          <ac:spMkLst>
            <pc:docMk/>
            <pc:sldMk cId="4048670238" sldId="2147472996"/>
            <ac:spMk id="72" creationId="{1BB96645-218F-D83C-01C6-F8E202CBFB68}"/>
          </ac:spMkLst>
        </pc:spChg>
        <pc:spChg chg="mod">
          <ac:chgData name="Joanna Watson" userId="648276e9-91cb-491a-9997-3d77fbacc0e8" providerId="ADAL" clId="{8EA02B9D-DC78-48C4-A59A-D5B7149670A6}" dt="2026-09-02T09:52:01.691" v="217" actId="1035"/>
          <ac:spMkLst>
            <pc:docMk/>
            <pc:sldMk cId="4048670238" sldId="2147472996"/>
            <ac:spMk id="73" creationId="{C476CF20-DC5B-26F0-070A-52C413DB29D8}"/>
          </ac:spMkLst>
        </pc:spChg>
        <pc:spChg chg="mod">
          <ac:chgData name="Joanna Watson" userId="648276e9-91cb-491a-9997-3d77fbacc0e8" providerId="ADAL" clId="{8EA02B9D-DC78-48C4-A59A-D5B7149670A6}" dt="2026-09-02T14:09:40.668" v="307" actId="1036"/>
          <ac:spMkLst>
            <pc:docMk/>
            <pc:sldMk cId="4048670238" sldId="2147472996"/>
            <ac:spMk id="74" creationId="{E0A6B856-42C0-57B0-AC4C-260C6EBB0271}"/>
          </ac:spMkLst>
        </pc:spChg>
        <pc:spChg chg="mod">
          <ac:chgData name="Joanna Watson" userId="648276e9-91cb-491a-9997-3d77fbacc0e8" providerId="ADAL" clId="{8EA02B9D-DC78-48C4-A59A-D5B7149670A6}" dt="2026-09-02T14:09:53.645" v="312" actId="1035"/>
          <ac:spMkLst>
            <pc:docMk/>
            <pc:sldMk cId="4048670238" sldId="2147472996"/>
            <ac:spMk id="75" creationId="{F5F3E715-314F-F48C-9C41-D8B58AADAB6C}"/>
          </ac:spMkLst>
        </pc:spChg>
        <pc:spChg chg="mod">
          <ac:chgData name="Joanna Watson" userId="648276e9-91cb-491a-9997-3d77fbacc0e8" providerId="ADAL" clId="{8EA02B9D-DC78-48C4-A59A-D5B7149670A6}" dt="2026-09-02T14:09:40.668" v="307" actId="1036"/>
          <ac:spMkLst>
            <pc:docMk/>
            <pc:sldMk cId="4048670238" sldId="2147472996"/>
            <ac:spMk id="76" creationId="{B9644B23-B3B1-72A1-0ED4-A29F59971DAD}"/>
          </ac:spMkLst>
        </pc:spChg>
        <pc:spChg chg="mod">
          <ac:chgData name="Joanna Watson" userId="648276e9-91cb-491a-9997-3d77fbacc0e8" providerId="ADAL" clId="{8EA02B9D-DC78-48C4-A59A-D5B7149670A6}" dt="2026-09-02T14:09:53.645" v="312" actId="1035"/>
          <ac:spMkLst>
            <pc:docMk/>
            <pc:sldMk cId="4048670238" sldId="2147472996"/>
            <ac:spMk id="118" creationId="{4F330140-C227-C014-00A0-92AA8328D2A6}"/>
          </ac:spMkLst>
        </pc:spChg>
        <pc:graphicFrameChg chg="mod modGraphic">
          <ac:chgData name="Joanna Watson" userId="648276e9-91cb-491a-9997-3d77fbacc0e8" providerId="ADAL" clId="{8EA02B9D-DC78-48C4-A59A-D5B7149670A6}" dt="2026-09-02T09:56:13.396" v="291" actId="2711"/>
          <ac:graphicFrameMkLst>
            <pc:docMk/>
            <pc:sldMk cId="4048670238" sldId="2147472996"/>
            <ac:graphicFrameMk id="2" creationId="{9E7BE414-9D8D-B07F-F5B1-39AA461FDD77}"/>
          </ac:graphicFrameMkLst>
        </pc:graphicFrameChg>
      </pc:sldChg>
      <pc:sldChg chg="add del">
        <pc:chgData name="Joanna Watson" userId="648276e9-91cb-491a-9997-3d77fbacc0e8" providerId="ADAL" clId="{8EA02B9D-DC78-48C4-A59A-D5B7149670A6}" dt="2026-09-02T16:08:00.326" v="313" actId="47"/>
        <pc:sldMkLst>
          <pc:docMk/>
          <pc:sldMk cId="2956527633" sldId="2147472998"/>
        </pc:sldMkLst>
      </pc:sldChg>
    </pc:docChg>
  </pc:docChgLst>
  <pc:docChgLst>
    <pc:chgData name="Alex Martyr" userId="1c049252-c514-40a2-b072-670fe4e98c3b" providerId="ADAL" clId="{656205F2-EE60-4501-B22E-9287328E0DD7}"/>
    <pc:docChg chg="undo custSel addSld delSld modSld">
      <pc:chgData name="Alex Martyr" userId="1c049252-c514-40a2-b072-670fe4e98c3b" providerId="ADAL" clId="{656205F2-EE60-4501-B22E-9287328E0DD7}" dt="2026-08-25T15:57:20.280" v="1014" actId="242"/>
      <pc:docMkLst>
        <pc:docMk/>
      </pc:docMkLst>
      <pc:sldChg chg="modSp mod">
        <pc:chgData name="Alex Martyr" userId="1c049252-c514-40a2-b072-670fe4e98c3b" providerId="ADAL" clId="{656205F2-EE60-4501-B22E-9287328E0DD7}" dt="2026-08-25T15:49:58.901" v="1011" actId="20577"/>
        <pc:sldMkLst>
          <pc:docMk/>
          <pc:sldMk cId="559569364" sldId="2147468703"/>
        </pc:sldMkLst>
        <pc:graphicFrameChg chg="mod modGraphic">
          <ac:chgData name="Alex Martyr" userId="1c049252-c514-40a2-b072-670fe4e98c3b" providerId="ADAL" clId="{656205F2-EE60-4501-B22E-9287328E0DD7}" dt="2026-08-25T15:49:58.901" v="1011" actId="20577"/>
          <ac:graphicFrameMkLst>
            <pc:docMk/>
            <pc:sldMk cId="559569364" sldId="2147468703"/>
            <ac:graphicFrameMk id="6" creationId="{997DDAAC-2760-D973-FD37-EAE96123B1AF}"/>
          </ac:graphicFrameMkLst>
        </pc:graphicFrameChg>
      </pc:sldChg>
      <pc:sldChg chg="modSp mod">
        <pc:chgData name="Alex Martyr" userId="1c049252-c514-40a2-b072-670fe4e98c3b" providerId="ADAL" clId="{656205F2-EE60-4501-B22E-9287328E0DD7}" dt="2026-08-21T12:49:55.142" v="165" actId="20577"/>
        <pc:sldMkLst>
          <pc:docMk/>
          <pc:sldMk cId="2971493600" sldId="2147468705"/>
        </pc:sldMkLst>
        <pc:spChg chg="mod">
          <ac:chgData name="Alex Martyr" userId="1c049252-c514-40a2-b072-670fe4e98c3b" providerId="ADAL" clId="{656205F2-EE60-4501-B22E-9287328E0DD7}" dt="2026-08-21T12:49:55.142" v="165" actId="20577"/>
          <ac:spMkLst>
            <pc:docMk/>
            <pc:sldMk cId="2971493600" sldId="2147468705"/>
            <ac:spMk id="16" creationId="{4D2B7A5C-2D06-4C64-BC15-4B37EA7FFD4D}"/>
          </ac:spMkLst>
        </pc:spChg>
      </pc:sldChg>
      <pc:sldChg chg="modSp mod">
        <pc:chgData name="Alex Martyr" userId="1c049252-c514-40a2-b072-670fe4e98c3b" providerId="ADAL" clId="{656205F2-EE60-4501-B22E-9287328E0DD7}" dt="2026-08-20T15:21:44.284" v="45" actId="20577"/>
        <pc:sldMkLst>
          <pc:docMk/>
          <pc:sldMk cId="2814139085" sldId="2147468707"/>
        </pc:sldMkLst>
        <pc:spChg chg="mod">
          <ac:chgData name="Alex Martyr" userId="1c049252-c514-40a2-b072-670fe4e98c3b" providerId="ADAL" clId="{656205F2-EE60-4501-B22E-9287328E0DD7}" dt="2026-08-20T15:21:44.284" v="45" actId="20577"/>
          <ac:spMkLst>
            <pc:docMk/>
            <pc:sldMk cId="2814139085" sldId="2147468707"/>
            <ac:spMk id="2" creationId="{53D4A339-1A3F-3016-A0A8-6B2AA49DFADF}"/>
          </ac:spMkLst>
        </pc:spChg>
      </pc:sldChg>
      <pc:sldChg chg="modSp mod">
        <pc:chgData name="Alex Martyr" userId="1c049252-c514-40a2-b072-670fe4e98c3b" providerId="ADAL" clId="{656205F2-EE60-4501-B22E-9287328E0DD7}" dt="2026-08-25T15:47:03.498" v="995"/>
        <pc:sldMkLst>
          <pc:docMk/>
          <pc:sldMk cId="4026664586" sldId="2147472963"/>
        </pc:sldMkLst>
        <pc:spChg chg="mod">
          <ac:chgData name="Alex Martyr" userId="1c049252-c514-40a2-b072-670fe4e98c3b" providerId="ADAL" clId="{656205F2-EE60-4501-B22E-9287328E0DD7}" dt="2026-08-25T15:47:03.498" v="995"/>
          <ac:spMkLst>
            <pc:docMk/>
            <pc:sldMk cId="4026664586" sldId="2147472963"/>
            <ac:spMk id="7" creationId="{0D67BADE-AE4B-4FA9-4812-1E9D99977FA8}"/>
          </ac:spMkLst>
        </pc:spChg>
        <pc:spChg chg="mod">
          <ac:chgData name="Alex Martyr" userId="1c049252-c514-40a2-b072-670fe4e98c3b" providerId="ADAL" clId="{656205F2-EE60-4501-B22E-9287328E0DD7}" dt="2026-08-25T15:47:03.498" v="995"/>
          <ac:spMkLst>
            <pc:docMk/>
            <pc:sldMk cId="4026664586" sldId="2147472963"/>
            <ac:spMk id="8" creationId="{7C7A139C-48D3-F482-3A9B-0A08FA4302CD}"/>
          </ac:spMkLst>
        </pc:spChg>
        <pc:spChg chg="mod">
          <ac:chgData name="Alex Martyr" userId="1c049252-c514-40a2-b072-670fe4e98c3b" providerId="ADAL" clId="{656205F2-EE60-4501-B22E-9287328E0DD7}" dt="2026-08-25T15:47:03.498" v="995"/>
          <ac:spMkLst>
            <pc:docMk/>
            <pc:sldMk cId="4026664586" sldId="2147472963"/>
            <ac:spMk id="9" creationId="{60409156-0B49-A1CC-5ABC-37CE38265858}"/>
          </ac:spMkLst>
        </pc:spChg>
        <pc:spChg chg="mod">
          <ac:chgData name="Alex Martyr" userId="1c049252-c514-40a2-b072-670fe4e98c3b" providerId="ADAL" clId="{656205F2-EE60-4501-B22E-9287328E0DD7}" dt="2026-08-25T15:47:03.498" v="995"/>
          <ac:spMkLst>
            <pc:docMk/>
            <pc:sldMk cId="4026664586" sldId="2147472963"/>
            <ac:spMk id="10" creationId="{920D591D-70C1-B85C-5726-9AD2F491445E}"/>
          </ac:spMkLst>
        </pc:spChg>
        <pc:spChg chg="mod">
          <ac:chgData name="Alex Martyr" userId="1c049252-c514-40a2-b072-670fe4e98c3b" providerId="ADAL" clId="{656205F2-EE60-4501-B22E-9287328E0DD7}" dt="2026-08-25T15:47:03.498" v="995"/>
          <ac:spMkLst>
            <pc:docMk/>
            <pc:sldMk cId="4026664586" sldId="2147472963"/>
            <ac:spMk id="12" creationId="{10D25466-344F-F967-2139-9B2935475753}"/>
          </ac:spMkLst>
        </pc:spChg>
        <pc:spChg chg="mod">
          <ac:chgData name="Alex Martyr" userId="1c049252-c514-40a2-b072-670fe4e98c3b" providerId="ADAL" clId="{656205F2-EE60-4501-B22E-9287328E0DD7}" dt="2026-08-25T15:46:59.870" v="994"/>
          <ac:spMkLst>
            <pc:docMk/>
            <pc:sldMk cId="4026664586" sldId="2147472963"/>
            <ac:spMk id="14" creationId="{D123B554-2C78-F0ED-B232-47284490EC11}"/>
          </ac:spMkLst>
        </pc:spChg>
        <pc:spChg chg="mod">
          <ac:chgData name="Alex Martyr" userId="1c049252-c514-40a2-b072-670fe4e98c3b" providerId="ADAL" clId="{656205F2-EE60-4501-B22E-9287328E0DD7}" dt="2026-08-25T15:46:59.870" v="994"/>
          <ac:spMkLst>
            <pc:docMk/>
            <pc:sldMk cId="4026664586" sldId="2147472963"/>
            <ac:spMk id="15" creationId="{B7257FC2-4EE1-FEF3-234A-7E286FBAC664}"/>
          </ac:spMkLst>
        </pc:spChg>
        <pc:spChg chg="mod">
          <ac:chgData name="Alex Martyr" userId="1c049252-c514-40a2-b072-670fe4e98c3b" providerId="ADAL" clId="{656205F2-EE60-4501-B22E-9287328E0DD7}" dt="2026-08-25T15:46:59.870" v="994"/>
          <ac:spMkLst>
            <pc:docMk/>
            <pc:sldMk cId="4026664586" sldId="2147472963"/>
            <ac:spMk id="16" creationId="{1D32F870-E345-8CD3-703D-188C55E580C7}"/>
          </ac:spMkLst>
        </pc:spChg>
        <pc:spChg chg="mod">
          <ac:chgData name="Alex Martyr" userId="1c049252-c514-40a2-b072-670fe4e98c3b" providerId="ADAL" clId="{656205F2-EE60-4501-B22E-9287328E0DD7}" dt="2026-08-25T15:46:59.870" v="994"/>
          <ac:spMkLst>
            <pc:docMk/>
            <pc:sldMk cId="4026664586" sldId="2147472963"/>
            <ac:spMk id="17" creationId="{C6D36075-5587-2C46-7DE6-FC0E8C931ECC}"/>
          </ac:spMkLst>
        </pc:spChg>
        <pc:spChg chg="mod">
          <ac:chgData name="Alex Martyr" userId="1c049252-c514-40a2-b072-670fe4e98c3b" providerId="ADAL" clId="{656205F2-EE60-4501-B22E-9287328E0DD7}" dt="2026-08-25T15:46:59.870" v="994"/>
          <ac:spMkLst>
            <pc:docMk/>
            <pc:sldMk cId="4026664586" sldId="2147472963"/>
            <ac:spMk id="19" creationId="{9D037729-0E59-8862-CE1F-7C7682CF1D38}"/>
          </ac:spMkLst>
        </pc:spChg>
        <pc:spChg chg="mod">
          <ac:chgData name="Alex Martyr" userId="1c049252-c514-40a2-b072-670fe4e98c3b" providerId="ADAL" clId="{656205F2-EE60-4501-B22E-9287328E0DD7}" dt="2026-08-25T15:46:36.338" v="933" actId="5793"/>
          <ac:spMkLst>
            <pc:docMk/>
            <pc:sldMk cId="4026664586" sldId="2147472963"/>
            <ac:spMk id="26" creationId="{BDEAD59F-A0B9-AA96-4E70-90610B21DCE0}"/>
          </ac:spMkLst>
        </pc:spChg>
        <pc:spChg chg="mod">
          <ac:chgData name="Alex Martyr" userId="1c049252-c514-40a2-b072-670fe4e98c3b" providerId="ADAL" clId="{656205F2-EE60-4501-B22E-9287328E0DD7}" dt="2026-08-25T15:46:43.236" v="935"/>
          <ac:spMkLst>
            <pc:docMk/>
            <pc:sldMk cId="4026664586" sldId="2147472963"/>
            <ac:spMk id="28" creationId="{5496A64D-C165-5F45-6BC2-CC2C29F6F61C}"/>
          </ac:spMkLst>
        </pc:spChg>
        <pc:spChg chg="mod">
          <ac:chgData name="Alex Martyr" userId="1c049252-c514-40a2-b072-670fe4e98c3b" providerId="ADAL" clId="{656205F2-EE60-4501-B22E-9287328E0DD7}" dt="2026-08-25T15:46:43.236" v="935"/>
          <ac:spMkLst>
            <pc:docMk/>
            <pc:sldMk cId="4026664586" sldId="2147472963"/>
            <ac:spMk id="29" creationId="{E02FD69A-F93D-3DC6-C736-3B00483B6F08}"/>
          </ac:spMkLst>
        </pc:spChg>
        <pc:spChg chg="mod">
          <ac:chgData name="Alex Martyr" userId="1c049252-c514-40a2-b072-670fe4e98c3b" providerId="ADAL" clId="{656205F2-EE60-4501-B22E-9287328E0DD7}" dt="2026-08-25T15:46:43.236" v="935"/>
          <ac:spMkLst>
            <pc:docMk/>
            <pc:sldMk cId="4026664586" sldId="2147472963"/>
            <ac:spMk id="30" creationId="{335AE62B-9D86-7EF6-6B16-A04413265A5A}"/>
          </ac:spMkLst>
        </pc:spChg>
        <pc:spChg chg="mod">
          <ac:chgData name="Alex Martyr" userId="1c049252-c514-40a2-b072-670fe4e98c3b" providerId="ADAL" clId="{656205F2-EE60-4501-B22E-9287328E0DD7}" dt="2026-08-25T15:46:43.236" v="935"/>
          <ac:spMkLst>
            <pc:docMk/>
            <pc:sldMk cId="4026664586" sldId="2147472963"/>
            <ac:spMk id="31" creationId="{3706733B-F5FF-7E52-1F93-52AA4232ADBE}"/>
          </ac:spMkLst>
        </pc:spChg>
        <pc:spChg chg="mod">
          <ac:chgData name="Alex Martyr" userId="1c049252-c514-40a2-b072-670fe4e98c3b" providerId="ADAL" clId="{656205F2-EE60-4501-B22E-9287328E0DD7}" dt="2026-08-25T15:46:53.095" v="993" actId="20577"/>
          <ac:spMkLst>
            <pc:docMk/>
            <pc:sldMk cId="4026664586" sldId="2147472963"/>
            <ac:spMk id="33" creationId="{6C1EC1FE-E3CD-AA8F-D278-6D8EE4BC8C75}"/>
          </ac:spMkLst>
        </pc:spChg>
        <pc:spChg chg="mod">
          <ac:chgData name="Alex Martyr" userId="1c049252-c514-40a2-b072-670fe4e98c3b" providerId="ADAL" clId="{656205F2-EE60-4501-B22E-9287328E0DD7}" dt="2026-08-20T15:23:22.166" v="69" actId="20577"/>
          <ac:spMkLst>
            <pc:docMk/>
            <pc:sldMk cId="4026664586" sldId="2147472963"/>
            <ac:spMk id="37" creationId="{2B9BDE4C-1537-00EC-C6E3-CB81FD0B6AB0}"/>
          </ac:spMkLst>
        </pc:spChg>
        <pc:grpChg chg="mod">
          <ac:chgData name="Alex Martyr" userId="1c049252-c514-40a2-b072-670fe4e98c3b" providerId="ADAL" clId="{656205F2-EE60-4501-B22E-9287328E0DD7}" dt="2026-08-25T15:47:03.498" v="995"/>
          <ac:grpSpMkLst>
            <pc:docMk/>
            <pc:sldMk cId="4026664586" sldId="2147472963"/>
            <ac:grpSpMk id="6" creationId="{D3DD1B12-FA5F-F942-9464-23E194837BE2}"/>
          </ac:grpSpMkLst>
        </pc:grpChg>
        <pc:grpChg chg="mod">
          <ac:chgData name="Alex Martyr" userId="1c049252-c514-40a2-b072-670fe4e98c3b" providerId="ADAL" clId="{656205F2-EE60-4501-B22E-9287328E0DD7}" dt="2026-08-25T15:46:59.870" v="994"/>
          <ac:grpSpMkLst>
            <pc:docMk/>
            <pc:sldMk cId="4026664586" sldId="2147472963"/>
            <ac:grpSpMk id="13" creationId="{3B19C87A-E5C0-0375-006C-0480BFAF1682}"/>
          </ac:grpSpMkLst>
        </pc:grpChg>
        <pc:grpChg chg="mod">
          <ac:chgData name="Alex Martyr" userId="1c049252-c514-40a2-b072-670fe4e98c3b" providerId="ADAL" clId="{656205F2-EE60-4501-B22E-9287328E0DD7}" dt="2026-08-25T15:46:43.236" v="935"/>
          <ac:grpSpMkLst>
            <pc:docMk/>
            <pc:sldMk cId="4026664586" sldId="2147472963"/>
            <ac:grpSpMk id="27" creationId="{F12FAA88-1184-EEB5-6213-B13EDC31F374}"/>
          </ac:grpSpMkLst>
        </pc:grpChg>
        <pc:picChg chg="mod">
          <ac:chgData name="Alex Martyr" userId="1c049252-c514-40a2-b072-670fe4e98c3b" providerId="ADAL" clId="{656205F2-EE60-4501-B22E-9287328E0DD7}" dt="2026-08-25T15:47:03.498" v="995"/>
          <ac:picMkLst>
            <pc:docMk/>
            <pc:sldMk cId="4026664586" sldId="2147472963"/>
            <ac:picMk id="11" creationId="{1C0FF22F-2644-1346-DA6F-E504972B3D06}"/>
          </ac:picMkLst>
        </pc:picChg>
        <pc:picChg chg="mod">
          <ac:chgData name="Alex Martyr" userId="1c049252-c514-40a2-b072-670fe4e98c3b" providerId="ADAL" clId="{656205F2-EE60-4501-B22E-9287328E0DD7}" dt="2026-08-25T15:46:59.870" v="994"/>
          <ac:picMkLst>
            <pc:docMk/>
            <pc:sldMk cId="4026664586" sldId="2147472963"/>
            <ac:picMk id="18" creationId="{EF90B9A5-9761-48D9-0044-978070A269B2}"/>
          </ac:picMkLst>
        </pc:picChg>
        <pc:picChg chg="mod">
          <ac:chgData name="Alex Martyr" userId="1c049252-c514-40a2-b072-670fe4e98c3b" providerId="ADAL" clId="{656205F2-EE60-4501-B22E-9287328E0DD7}" dt="2026-08-25T15:46:43.236" v="935"/>
          <ac:picMkLst>
            <pc:docMk/>
            <pc:sldMk cId="4026664586" sldId="2147472963"/>
            <ac:picMk id="32" creationId="{EAAD9210-052B-B0D3-72D5-F71EA9AE39FF}"/>
          </ac:picMkLst>
        </pc:picChg>
      </pc:sldChg>
      <pc:sldChg chg="modSp mod">
        <pc:chgData name="Alex Martyr" userId="1c049252-c514-40a2-b072-670fe4e98c3b" providerId="ADAL" clId="{656205F2-EE60-4501-B22E-9287328E0DD7}" dt="2026-08-21T12:37:08.293" v="107" actId="207"/>
        <pc:sldMkLst>
          <pc:docMk/>
          <pc:sldMk cId="566905655" sldId="2147472964"/>
        </pc:sldMkLst>
        <pc:spChg chg="mod">
          <ac:chgData name="Alex Martyr" userId="1c049252-c514-40a2-b072-670fe4e98c3b" providerId="ADAL" clId="{656205F2-EE60-4501-B22E-9287328E0DD7}" dt="2026-08-21T11:22:10.654" v="70" actId="207"/>
          <ac:spMkLst>
            <pc:docMk/>
            <pc:sldMk cId="566905655" sldId="2147472964"/>
            <ac:spMk id="9" creationId="{A82BE3EA-AE47-A5E8-859F-AC5AB9B6CE11}"/>
          </ac:spMkLst>
        </pc:spChg>
        <pc:spChg chg="mod">
          <ac:chgData name="Alex Martyr" userId="1c049252-c514-40a2-b072-670fe4e98c3b" providerId="ADAL" clId="{656205F2-EE60-4501-B22E-9287328E0DD7}" dt="2026-08-21T11:32:02.832" v="93" actId="207"/>
          <ac:spMkLst>
            <pc:docMk/>
            <pc:sldMk cId="566905655" sldId="2147472964"/>
            <ac:spMk id="11" creationId="{27A6B687-D13F-D464-0121-3883A859495C}"/>
          </ac:spMkLst>
        </pc:spChg>
        <pc:spChg chg="mod">
          <ac:chgData name="Alex Martyr" userId="1c049252-c514-40a2-b072-670fe4e98c3b" providerId="ADAL" clId="{656205F2-EE60-4501-B22E-9287328E0DD7}" dt="2026-08-21T11:26:07.382" v="78" actId="207"/>
          <ac:spMkLst>
            <pc:docMk/>
            <pc:sldMk cId="566905655" sldId="2147472964"/>
            <ac:spMk id="12" creationId="{7EC644A9-AC60-7414-CEB1-665E319A87FA}"/>
          </ac:spMkLst>
        </pc:spChg>
        <pc:spChg chg="mod">
          <ac:chgData name="Alex Martyr" userId="1c049252-c514-40a2-b072-670fe4e98c3b" providerId="ADAL" clId="{656205F2-EE60-4501-B22E-9287328E0DD7}" dt="2026-08-21T12:34:41.572" v="94" actId="207"/>
          <ac:spMkLst>
            <pc:docMk/>
            <pc:sldMk cId="566905655" sldId="2147472964"/>
            <ac:spMk id="13" creationId="{BFCB157D-4E06-0342-F1A7-C3D643023854}"/>
          </ac:spMkLst>
        </pc:spChg>
        <pc:spChg chg="mod">
          <ac:chgData name="Alex Martyr" userId="1c049252-c514-40a2-b072-670fe4e98c3b" providerId="ADAL" clId="{656205F2-EE60-4501-B22E-9287328E0DD7}" dt="2026-08-21T12:37:08.293" v="107" actId="207"/>
          <ac:spMkLst>
            <pc:docMk/>
            <pc:sldMk cId="566905655" sldId="2147472964"/>
            <ac:spMk id="14" creationId="{70C60E4E-377B-8F77-FB37-1E3E113450CF}"/>
          </ac:spMkLst>
        </pc:spChg>
        <pc:spChg chg="mod">
          <ac:chgData name="Alex Martyr" userId="1c049252-c514-40a2-b072-670fe4e98c3b" providerId="ADAL" clId="{656205F2-EE60-4501-B22E-9287328E0DD7}" dt="2026-08-21T11:22:24.828" v="71" actId="207"/>
          <ac:spMkLst>
            <pc:docMk/>
            <pc:sldMk cId="566905655" sldId="2147472964"/>
            <ac:spMk id="101" creationId="{E51D1CE6-8219-B42A-BD8B-A2301B69935B}"/>
          </ac:spMkLst>
        </pc:spChg>
      </pc:sldChg>
      <pc:sldChg chg="modSp mod">
        <pc:chgData name="Alex Martyr" userId="1c049252-c514-40a2-b072-670fe4e98c3b" providerId="ADAL" clId="{656205F2-EE60-4501-B22E-9287328E0DD7}" dt="2026-08-20T15:23:03.803" v="49" actId="207"/>
        <pc:sldMkLst>
          <pc:docMk/>
          <pc:sldMk cId="761630625" sldId="2147472984"/>
        </pc:sldMkLst>
        <pc:spChg chg="mod">
          <ac:chgData name="Alex Martyr" userId="1c049252-c514-40a2-b072-670fe4e98c3b" providerId="ADAL" clId="{656205F2-EE60-4501-B22E-9287328E0DD7}" dt="2026-08-20T15:23:03.803" v="49" actId="207"/>
          <ac:spMkLst>
            <pc:docMk/>
            <pc:sldMk cId="761630625" sldId="2147472984"/>
            <ac:spMk id="6" creationId="{82A5EF34-16F4-CB44-A8CB-0BA1BEE40FAD}"/>
          </ac:spMkLst>
        </pc:spChg>
      </pc:sldChg>
      <pc:sldChg chg="delSp modSp mod">
        <pc:chgData name="Alex Martyr" userId="1c049252-c514-40a2-b072-670fe4e98c3b" providerId="ADAL" clId="{656205F2-EE60-4501-B22E-9287328E0DD7}" dt="2026-08-25T15:43:38.139" v="893" actId="20577"/>
        <pc:sldMkLst>
          <pc:docMk/>
          <pc:sldMk cId="171583050" sldId="2147472989"/>
        </pc:sldMkLst>
        <pc:spChg chg="mod">
          <ac:chgData name="Alex Martyr" userId="1c049252-c514-40a2-b072-670fe4e98c3b" providerId="ADAL" clId="{656205F2-EE60-4501-B22E-9287328E0DD7}" dt="2026-08-21T11:25:03.982" v="72" actId="207"/>
          <ac:spMkLst>
            <pc:docMk/>
            <pc:sldMk cId="171583050" sldId="2147472989"/>
            <ac:spMk id="9" creationId="{1B691B78-5C2F-F9AB-E5F9-41BB5CB0219E}"/>
          </ac:spMkLst>
        </pc:spChg>
        <pc:spChg chg="mod">
          <ac:chgData name="Alex Martyr" userId="1c049252-c514-40a2-b072-670fe4e98c3b" providerId="ADAL" clId="{656205F2-EE60-4501-B22E-9287328E0DD7}" dt="2026-08-21T11:31:58.166" v="92" actId="207"/>
          <ac:spMkLst>
            <pc:docMk/>
            <pc:sldMk cId="171583050" sldId="2147472989"/>
            <ac:spMk id="11" creationId="{CD07E82B-982E-B7DF-7B49-3B83F47D5C97}"/>
          </ac:spMkLst>
        </pc:spChg>
        <pc:spChg chg="mod">
          <ac:chgData name="Alex Martyr" userId="1c049252-c514-40a2-b072-670fe4e98c3b" providerId="ADAL" clId="{656205F2-EE60-4501-B22E-9287328E0DD7}" dt="2026-08-21T11:27:58.462" v="81" actId="207"/>
          <ac:spMkLst>
            <pc:docMk/>
            <pc:sldMk cId="171583050" sldId="2147472989"/>
            <ac:spMk id="12" creationId="{864AB030-CC25-2B4C-76B5-541BEB908046}"/>
          </ac:spMkLst>
        </pc:spChg>
        <pc:spChg chg="mod">
          <ac:chgData name="Alex Martyr" userId="1c049252-c514-40a2-b072-670fe4e98c3b" providerId="ADAL" clId="{656205F2-EE60-4501-B22E-9287328E0DD7}" dt="2026-08-21T12:34:52.335" v="95" actId="207"/>
          <ac:spMkLst>
            <pc:docMk/>
            <pc:sldMk cId="171583050" sldId="2147472989"/>
            <ac:spMk id="13" creationId="{3E4BFD38-4631-7F7C-5625-CB7938148574}"/>
          </ac:spMkLst>
        </pc:spChg>
        <pc:spChg chg="mod">
          <ac:chgData name="Alex Martyr" userId="1c049252-c514-40a2-b072-670fe4e98c3b" providerId="ADAL" clId="{656205F2-EE60-4501-B22E-9287328E0DD7}" dt="2026-08-21T12:37:00.601" v="106" actId="207"/>
          <ac:spMkLst>
            <pc:docMk/>
            <pc:sldMk cId="171583050" sldId="2147472989"/>
            <ac:spMk id="14" creationId="{3EF422CF-2993-13EA-681F-D0408C5146EC}"/>
          </ac:spMkLst>
        </pc:spChg>
        <pc:spChg chg="mod">
          <ac:chgData name="Alex Martyr" userId="1c049252-c514-40a2-b072-670fe4e98c3b" providerId="ADAL" clId="{656205F2-EE60-4501-B22E-9287328E0DD7}" dt="2026-08-21T11:28:05.398" v="82" actId="207"/>
          <ac:spMkLst>
            <pc:docMk/>
            <pc:sldMk cId="171583050" sldId="2147472989"/>
            <ac:spMk id="101" creationId="{163D5FF2-DE5E-F75A-8C6C-E285FBBE9269}"/>
          </ac:spMkLst>
        </pc:spChg>
        <pc:graphicFrameChg chg="mod modGraphic">
          <ac:chgData name="Alex Martyr" userId="1c049252-c514-40a2-b072-670fe4e98c3b" providerId="ADAL" clId="{656205F2-EE60-4501-B22E-9287328E0DD7}" dt="2026-08-25T15:43:38.139" v="893" actId="20577"/>
          <ac:graphicFrameMkLst>
            <pc:docMk/>
            <pc:sldMk cId="171583050" sldId="2147472989"/>
            <ac:graphicFrameMk id="3" creationId="{745B9477-8B06-1584-5C20-5460B11FE011}"/>
          </ac:graphicFrameMkLst>
        </pc:graphicFrameChg>
      </pc:sldChg>
      <pc:sldChg chg="addSp delSp modSp mod">
        <pc:chgData name="Alex Martyr" userId="1c049252-c514-40a2-b072-670fe4e98c3b" providerId="ADAL" clId="{656205F2-EE60-4501-B22E-9287328E0DD7}" dt="2026-08-25T15:49:04.116" v="1009" actId="207"/>
        <pc:sldMkLst>
          <pc:docMk/>
          <pc:sldMk cId="3541258029" sldId="2147472992"/>
        </pc:sldMkLst>
        <pc:spChg chg="add">
          <ac:chgData name="Alex Martyr" userId="1c049252-c514-40a2-b072-670fe4e98c3b" providerId="ADAL" clId="{656205F2-EE60-4501-B22E-9287328E0DD7}" dt="2026-08-25T15:48:33.814" v="1005" actId="22"/>
          <ac:spMkLst>
            <pc:docMk/>
            <pc:sldMk cId="3541258029" sldId="2147472992"/>
            <ac:spMk id="18" creationId="{01F2A4B5-8BA2-228F-7191-731293D92F9E}"/>
          </ac:spMkLst>
        </pc:spChg>
        <pc:spChg chg="add">
          <ac:chgData name="Alex Martyr" userId="1c049252-c514-40a2-b072-670fe4e98c3b" providerId="ADAL" clId="{656205F2-EE60-4501-B22E-9287328E0DD7}" dt="2026-08-25T15:48:33.814" v="1005" actId="22"/>
          <ac:spMkLst>
            <pc:docMk/>
            <pc:sldMk cId="3541258029" sldId="2147472992"/>
            <ac:spMk id="20" creationId="{32BC848D-6B45-80CF-704D-39EB034EB90C}"/>
          </ac:spMkLst>
        </pc:spChg>
        <pc:spChg chg="add mod">
          <ac:chgData name="Alex Martyr" userId="1c049252-c514-40a2-b072-670fe4e98c3b" providerId="ADAL" clId="{656205F2-EE60-4501-B22E-9287328E0DD7}" dt="2026-08-25T15:49:04.116" v="1009" actId="207"/>
          <ac:spMkLst>
            <pc:docMk/>
            <pc:sldMk cId="3541258029" sldId="2147472992"/>
            <ac:spMk id="22" creationId="{FC4077EE-3600-B99F-2F95-E6ACFB00AF96}"/>
          </ac:spMkLst>
        </pc:spChg>
        <pc:spChg chg="add">
          <ac:chgData name="Alex Martyr" userId="1c049252-c514-40a2-b072-670fe4e98c3b" providerId="ADAL" clId="{656205F2-EE60-4501-B22E-9287328E0DD7}" dt="2026-08-25T15:48:33.814" v="1005" actId="22"/>
          <ac:spMkLst>
            <pc:docMk/>
            <pc:sldMk cId="3541258029" sldId="2147472992"/>
            <ac:spMk id="24" creationId="{8A61F7B7-72BD-9C59-FFA0-6F66209D1245}"/>
          </ac:spMkLst>
        </pc:spChg>
        <pc:spChg chg="add mod">
          <ac:chgData name="Alex Martyr" userId="1c049252-c514-40a2-b072-670fe4e98c3b" providerId="ADAL" clId="{656205F2-EE60-4501-B22E-9287328E0DD7}" dt="2026-08-25T15:48:52.642" v="1007" actId="207"/>
          <ac:spMkLst>
            <pc:docMk/>
            <pc:sldMk cId="3541258029" sldId="2147472992"/>
            <ac:spMk id="29" creationId="{AE7BB732-5B28-A2E4-9AA1-9F3E88A9002F}"/>
          </ac:spMkLst>
        </pc:spChg>
        <pc:spChg chg="add">
          <ac:chgData name="Alex Martyr" userId="1c049252-c514-40a2-b072-670fe4e98c3b" providerId="ADAL" clId="{656205F2-EE60-4501-B22E-9287328E0DD7}" dt="2026-08-25T15:48:33.814" v="1005" actId="22"/>
          <ac:spMkLst>
            <pc:docMk/>
            <pc:sldMk cId="3541258029" sldId="2147472992"/>
            <ac:spMk id="31" creationId="{50EFB8DF-C778-8CC8-597E-2598466A9D96}"/>
          </ac:spMkLst>
        </pc:spChg>
        <pc:graphicFrameChg chg="mod modGraphic">
          <ac:chgData name="Alex Martyr" userId="1c049252-c514-40a2-b072-670fe4e98c3b" providerId="ADAL" clId="{656205F2-EE60-4501-B22E-9287328E0DD7}" dt="2026-08-25T15:42:48.079" v="879" actId="20577"/>
          <ac:graphicFrameMkLst>
            <pc:docMk/>
            <pc:sldMk cId="3541258029" sldId="2147472992"/>
            <ac:graphicFrameMk id="5" creationId="{34104BE9-00FB-0210-49C6-487D6DB7C14F}"/>
          </ac:graphicFrameMkLst>
        </pc:graphicFrameChg>
      </pc:sldChg>
      <pc:sldChg chg="modSp mod">
        <pc:chgData name="Alex Martyr" userId="1c049252-c514-40a2-b072-670fe4e98c3b" providerId="ADAL" clId="{656205F2-EE60-4501-B22E-9287328E0DD7}" dt="2026-08-25T15:45:28.483" v="913" actId="1076"/>
        <pc:sldMkLst>
          <pc:docMk/>
          <pc:sldMk cId="1338263855" sldId="2147472993"/>
        </pc:sldMkLst>
        <pc:spChg chg="mod">
          <ac:chgData name="Alex Martyr" userId="1c049252-c514-40a2-b072-670fe4e98c3b" providerId="ADAL" clId="{656205F2-EE60-4501-B22E-9287328E0DD7}" dt="2026-08-21T11:25:13.524" v="74" actId="207"/>
          <ac:spMkLst>
            <pc:docMk/>
            <pc:sldMk cId="1338263855" sldId="2147472993"/>
            <ac:spMk id="9" creationId="{DCCB31DA-3365-5DDF-B884-9F8FC22A6EFB}"/>
          </ac:spMkLst>
        </pc:spChg>
        <pc:spChg chg="mod">
          <ac:chgData name="Alex Martyr" userId="1c049252-c514-40a2-b072-670fe4e98c3b" providerId="ADAL" clId="{656205F2-EE60-4501-B22E-9287328E0DD7}" dt="2026-08-21T11:31:31.936" v="90" actId="207"/>
          <ac:spMkLst>
            <pc:docMk/>
            <pc:sldMk cId="1338263855" sldId="2147472993"/>
            <ac:spMk id="11" creationId="{13906970-6811-63EC-050E-14BAC6EE24B1}"/>
          </ac:spMkLst>
        </pc:spChg>
        <pc:spChg chg="mod">
          <ac:chgData name="Alex Martyr" userId="1c049252-c514-40a2-b072-670fe4e98c3b" providerId="ADAL" clId="{656205F2-EE60-4501-B22E-9287328E0DD7}" dt="2026-08-21T11:28:24.828" v="84" actId="207"/>
          <ac:spMkLst>
            <pc:docMk/>
            <pc:sldMk cId="1338263855" sldId="2147472993"/>
            <ac:spMk id="12" creationId="{9D5D601F-21EE-88F8-224F-98694AA7712C}"/>
          </ac:spMkLst>
        </pc:spChg>
        <pc:spChg chg="mod">
          <ac:chgData name="Alex Martyr" userId="1c049252-c514-40a2-b072-670fe4e98c3b" providerId="ADAL" clId="{656205F2-EE60-4501-B22E-9287328E0DD7}" dt="2026-08-21T12:35:18.356" v="97" actId="207"/>
          <ac:spMkLst>
            <pc:docMk/>
            <pc:sldMk cId="1338263855" sldId="2147472993"/>
            <ac:spMk id="13" creationId="{D1755462-15A9-02FE-379D-332D6BBFD95C}"/>
          </ac:spMkLst>
        </pc:spChg>
        <pc:spChg chg="mod">
          <ac:chgData name="Alex Martyr" userId="1c049252-c514-40a2-b072-670fe4e98c3b" providerId="ADAL" clId="{656205F2-EE60-4501-B22E-9287328E0DD7}" dt="2026-08-21T12:36:46.367" v="104" actId="207"/>
          <ac:spMkLst>
            <pc:docMk/>
            <pc:sldMk cId="1338263855" sldId="2147472993"/>
            <ac:spMk id="14" creationId="{D5908EA9-047D-A636-D537-C325E6F3604F}"/>
          </ac:spMkLst>
        </pc:spChg>
        <pc:spChg chg="mod">
          <ac:chgData name="Alex Martyr" userId="1c049252-c514-40a2-b072-670fe4e98c3b" providerId="ADAL" clId="{656205F2-EE60-4501-B22E-9287328E0DD7}" dt="2026-08-25T15:17:55.713" v="870" actId="1076"/>
          <ac:spMkLst>
            <pc:docMk/>
            <pc:sldMk cId="1338263855" sldId="2147472993"/>
            <ac:spMk id="88" creationId="{57B7B02A-26E3-E56A-A14B-D552C624893C}"/>
          </ac:spMkLst>
        </pc:spChg>
        <pc:spChg chg="mod">
          <ac:chgData name="Alex Martyr" userId="1c049252-c514-40a2-b072-670fe4e98c3b" providerId="ADAL" clId="{656205F2-EE60-4501-B22E-9287328E0DD7}" dt="2026-08-25T15:45:28.483" v="913" actId="1076"/>
          <ac:spMkLst>
            <pc:docMk/>
            <pc:sldMk cId="1338263855" sldId="2147472993"/>
            <ac:spMk id="90" creationId="{A5D56E21-D1A4-8FCB-9776-87F5EB492597}"/>
          </ac:spMkLst>
        </pc:spChg>
        <pc:grpChg chg="mod">
          <ac:chgData name="Alex Martyr" userId="1c049252-c514-40a2-b072-670fe4e98c3b" providerId="ADAL" clId="{656205F2-EE60-4501-B22E-9287328E0DD7}" dt="2026-08-25T15:17:44.822" v="869" actId="1076"/>
          <ac:grpSpMkLst>
            <pc:docMk/>
            <pc:sldMk cId="1338263855" sldId="2147472993"/>
            <ac:grpSpMk id="16" creationId="{2C6683BC-C36F-4AC8-F468-6ACEB8BBF049}"/>
          </ac:grpSpMkLst>
        </pc:grpChg>
        <pc:grpChg chg="mod">
          <ac:chgData name="Alex Martyr" userId="1c049252-c514-40a2-b072-670fe4e98c3b" providerId="ADAL" clId="{656205F2-EE60-4501-B22E-9287328E0DD7}" dt="2026-08-25T15:17:39.943" v="868" actId="1076"/>
          <ac:grpSpMkLst>
            <pc:docMk/>
            <pc:sldMk cId="1338263855" sldId="2147472993"/>
            <ac:grpSpMk id="32" creationId="{67005BEF-7D84-8355-49B3-8FE5C786A29B}"/>
          </ac:grpSpMkLst>
        </pc:grpChg>
        <pc:graphicFrameChg chg="mod modGraphic">
          <ac:chgData name="Alex Martyr" userId="1c049252-c514-40a2-b072-670fe4e98c3b" providerId="ADAL" clId="{656205F2-EE60-4501-B22E-9287328E0DD7}" dt="2026-08-25T15:43:22.970" v="889" actId="20577"/>
          <ac:graphicFrameMkLst>
            <pc:docMk/>
            <pc:sldMk cId="1338263855" sldId="2147472993"/>
            <ac:graphicFrameMk id="5" creationId="{43045A3A-42F5-D4D5-AB40-C20469AC7AC7}"/>
          </ac:graphicFrameMkLst>
        </pc:graphicFrameChg>
      </pc:sldChg>
      <pc:sldChg chg="delSp modSp mod">
        <pc:chgData name="Alex Martyr" userId="1c049252-c514-40a2-b072-670fe4e98c3b" providerId="ADAL" clId="{656205F2-EE60-4501-B22E-9287328E0DD7}" dt="2026-08-25T15:45:10.584" v="912" actId="478"/>
        <pc:sldMkLst>
          <pc:docMk/>
          <pc:sldMk cId="227227301" sldId="2147472995"/>
        </pc:sldMkLst>
        <pc:spChg chg="mod">
          <ac:chgData name="Alex Martyr" userId="1c049252-c514-40a2-b072-670fe4e98c3b" providerId="ADAL" clId="{656205F2-EE60-4501-B22E-9287328E0DD7}" dt="2026-08-21T11:25:22.932" v="76" actId="207"/>
          <ac:spMkLst>
            <pc:docMk/>
            <pc:sldMk cId="227227301" sldId="2147472995"/>
            <ac:spMk id="9" creationId="{C1248FCC-BC09-1060-2652-83DF98494CC9}"/>
          </ac:spMkLst>
        </pc:spChg>
        <pc:spChg chg="mod">
          <ac:chgData name="Alex Martyr" userId="1c049252-c514-40a2-b072-670fe4e98c3b" providerId="ADAL" clId="{656205F2-EE60-4501-B22E-9287328E0DD7}" dt="2026-08-21T11:28:36.613" v="86" actId="207"/>
          <ac:spMkLst>
            <pc:docMk/>
            <pc:sldMk cId="227227301" sldId="2147472995"/>
            <ac:spMk id="12" creationId="{3FE9D943-F052-3970-D47D-94AC5AC20EF3}"/>
          </ac:spMkLst>
        </pc:spChg>
        <pc:spChg chg="mod">
          <ac:chgData name="Alex Martyr" userId="1c049252-c514-40a2-b072-670fe4e98c3b" providerId="ADAL" clId="{656205F2-EE60-4501-B22E-9287328E0DD7}" dt="2026-08-21T12:35:33.779" v="99" actId="207"/>
          <ac:spMkLst>
            <pc:docMk/>
            <pc:sldMk cId="227227301" sldId="2147472995"/>
            <ac:spMk id="13" creationId="{5105AC64-86B7-1A8D-A485-1866C828119F}"/>
          </ac:spMkLst>
        </pc:spChg>
        <pc:spChg chg="mod">
          <ac:chgData name="Alex Martyr" userId="1c049252-c514-40a2-b072-670fe4e98c3b" providerId="ADAL" clId="{656205F2-EE60-4501-B22E-9287328E0DD7}" dt="2026-08-21T12:36:34.618" v="102" actId="207"/>
          <ac:spMkLst>
            <pc:docMk/>
            <pc:sldMk cId="227227301" sldId="2147472995"/>
            <ac:spMk id="14" creationId="{4899B502-5DAC-82E2-3093-A0767801EA16}"/>
          </ac:spMkLst>
        </pc:spChg>
        <pc:grpChg chg="mod">
          <ac:chgData name="Alex Martyr" userId="1c049252-c514-40a2-b072-670fe4e98c3b" providerId="ADAL" clId="{656205F2-EE60-4501-B22E-9287328E0DD7}" dt="2026-08-25T15:45:00.858" v="909" actId="1076"/>
          <ac:grpSpMkLst>
            <pc:docMk/>
            <pc:sldMk cId="227227301" sldId="2147472995"/>
            <ac:grpSpMk id="16" creationId="{55D9EBCF-43A6-3DDF-A8D5-CA0EDA8964EA}"/>
          </ac:grpSpMkLst>
        </pc:grpChg>
        <pc:grpChg chg="mod">
          <ac:chgData name="Alex Martyr" userId="1c049252-c514-40a2-b072-670fe4e98c3b" providerId="ADAL" clId="{656205F2-EE60-4501-B22E-9287328E0DD7}" dt="2026-08-25T15:44:53.470" v="908" actId="1076"/>
          <ac:grpSpMkLst>
            <pc:docMk/>
            <pc:sldMk cId="227227301" sldId="2147472995"/>
            <ac:grpSpMk id="35" creationId="{15E0CF45-EA76-382D-4339-2A45FEF15894}"/>
          </ac:grpSpMkLst>
        </pc:grpChg>
        <pc:graphicFrameChg chg="mod modGraphic">
          <ac:chgData name="Alex Martyr" userId="1c049252-c514-40a2-b072-670fe4e98c3b" providerId="ADAL" clId="{656205F2-EE60-4501-B22E-9287328E0DD7}" dt="2026-08-25T15:44:44.970" v="907" actId="6549"/>
          <ac:graphicFrameMkLst>
            <pc:docMk/>
            <pc:sldMk cId="227227301" sldId="2147472995"/>
            <ac:graphicFrameMk id="3" creationId="{1BFEAF92-46AD-0A2B-9629-72D4A0CCE6C6}"/>
          </ac:graphicFrameMkLst>
        </pc:graphicFrameChg>
      </pc:sldChg>
      <pc:sldChg chg="modSp mod">
        <pc:chgData name="Alex Martyr" userId="1c049252-c514-40a2-b072-670fe4e98c3b" providerId="ADAL" clId="{656205F2-EE60-4501-B22E-9287328E0DD7}" dt="2026-08-25T15:57:20.280" v="1014" actId="242"/>
        <pc:sldMkLst>
          <pc:docMk/>
          <pc:sldMk cId="4048670238" sldId="2147472996"/>
        </pc:sldMkLst>
        <pc:spChg chg="mod">
          <ac:chgData name="Alex Martyr" userId="1c049252-c514-40a2-b072-670fe4e98c3b" providerId="ADAL" clId="{656205F2-EE60-4501-B22E-9287328E0DD7}" dt="2026-08-25T10:25:32.750" v="491" actId="1076"/>
          <ac:spMkLst>
            <pc:docMk/>
            <pc:sldMk cId="4048670238" sldId="2147472996"/>
            <ac:spMk id="4" creationId="{85BFCEA1-2477-3F3B-B568-C85FBA13652F}"/>
          </ac:spMkLst>
        </pc:spChg>
        <pc:spChg chg="mod">
          <ac:chgData name="Alex Martyr" userId="1c049252-c514-40a2-b072-670fe4e98c3b" providerId="ADAL" clId="{656205F2-EE60-4501-B22E-9287328E0DD7}" dt="2026-08-25T10:25:47.035" v="494" actId="1076"/>
          <ac:spMkLst>
            <pc:docMk/>
            <pc:sldMk cId="4048670238" sldId="2147472996"/>
            <ac:spMk id="6" creationId="{494CADCF-D734-4614-F3D7-0544241C9828}"/>
          </ac:spMkLst>
        </pc:spChg>
        <pc:spChg chg="mod">
          <ac:chgData name="Alex Martyr" userId="1c049252-c514-40a2-b072-670fe4e98c3b" providerId="ADAL" clId="{656205F2-EE60-4501-B22E-9287328E0DD7}" dt="2026-08-21T11:25:28.295" v="77" actId="207"/>
          <ac:spMkLst>
            <pc:docMk/>
            <pc:sldMk cId="4048670238" sldId="2147472996"/>
            <ac:spMk id="9" creationId="{C3EE5A1D-30A5-0DB0-B5D2-2A278AE91828}"/>
          </ac:spMkLst>
        </pc:spChg>
        <pc:spChg chg="mod">
          <ac:chgData name="Alex Martyr" userId="1c049252-c514-40a2-b072-670fe4e98c3b" providerId="ADAL" clId="{656205F2-EE60-4501-B22E-9287328E0DD7}" dt="2026-08-21T11:31:17.162" v="88" actId="207"/>
          <ac:spMkLst>
            <pc:docMk/>
            <pc:sldMk cId="4048670238" sldId="2147472996"/>
            <ac:spMk id="11" creationId="{5DD76586-23DA-0DDE-893B-30389326ABCF}"/>
          </ac:spMkLst>
        </pc:spChg>
        <pc:spChg chg="mod">
          <ac:chgData name="Alex Martyr" userId="1c049252-c514-40a2-b072-670fe4e98c3b" providerId="ADAL" clId="{656205F2-EE60-4501-B22E-9287328E0DD7}" dt="2026-08-21T11:28:40.811" v="87" actId="207"/>
          <ac:spMkLst>
            <pc:docMk/>
            <pc:sldMk cId="4048670238" sldId="2147472996"/>
            <ac:spMk id="12" creationId="{E6792DDB-464C-2C38-E9B2-7BA812632BB5}"/>
          </ac:spMkLst>
        </pc:spChg>
        <pc:spChg chg="mod">
          <ac:chgData name="Alex Martyr" userId="1c049252-c514-40a2-b072-670fe4e98c3b" providerId="ADAL" clId="{656205F2-EE60-4501-B22E-9287328E0DD7}" dt="2026-08-21T12:35:39.486" v="100" actId="207"/>
          <ac:spMkLst>
            <pc:docMk/>
            <pc:sldMk cId="4048670238" sldId="2147472996"/>
            <ac:spMk id="13" creationId="{DB7AE988-5524-8189-F16C-012C78862FDE}"/>
          </ac:spMkLst>
        </pc:spChg>
        <pc:spChg chg="mod">
          <ac:chgData name="Alex Martyr" userId="1c049252-c514-40a2-b072-670fe4e98c3b" providerId="ADAL" clId="{656205F2-EE60-4501-B22E-9287328E0DD7}" dt="2026-08-21T12:36:25.397" v="101" actId="207"/>
          <ac:spMkLst>
            <pc:docMk/>
            <pc:sldMk cId="4048670238" sldId="2147472996"/>
            <ac:spMk id="14" creationId="{B4902641-EDB5-24B1-72A0-54650ECBC2F5}"/>
          </ac:spMkLst>
        </pc:spChg>
        <pc:spChg chg="mod">
          <ac:chgData name="Alex Martyr" userId="1c049252-c514-40a2-b072-670fe4e98c3b" providerId="ADAL" clId="{656205F2-EE60-4501-B22E-9287328E0DD7}" dt="2026-08-25T10:25:18.277" v="488" actId="1076"/>
          <ac:spMkLst>
            <pc:docMk/>
            <pc:sldMk cId="4048670238" sldId="2147472996"/>
            <ac:spMk id="15" creationId="{69316D05-8328-70B7-6A75-7DA0E976BC53}"/>
          </ac:spMkLst>
        </pc:spChg>
        <pc:spChg chg="mod">
          <ac:chgData name="Alex Martyr" userId="1c049252-c514-40a2-b072-670fe4e98c3b" providerId="ADAL" clId="{656205F2-EE60-4501-B22E-9287328E0DD7}" dt="2026-08-25T10:25:04.756" v="485" actId="1035"/>
          <ac:spMkLst>
            <pc:docMk/>
            <pc:sldMk cId="4048670238" sldId="2147472996"/>
            <ac:spMk id="17" creationId="{7F418A2D-DC59-C1F2-9A87-5E9F33C8EC00}"/>
          </ac:spMkLst>
        </pc:spChg>
        <pc:spChg chg="mod">
          <ac:chgData name="Alex Martyr" userId="1c049252-c514-40a2-b072-670fe4e98c3b" providerId="ADAL" clId="{656205F2-EE60-4501-B22E-9287328E0DD7}" dt="2026-08-25T10:24:56.441" v="480" actId="1076"/>
          <ac:spMkLst>
            <pc:docMk/>
            <pc:sldMk cId="4048670238" sldId="2147472996"/>
            <ac:spMk id="55" creationId="{C7BD9500-F0D2-1B47-5E19-DEA0A596439B}"/>
          </ac:spMkLst>
        </pc:spChg>
        <pc:spChg chg="mod">
          <ac:chgData name="Alex Martyr" userId="1c049252-c514-40a2-b072-670fe4e98c3b" providerId="ADAL" clId="{656205F2-EE60-4501-B22E-9287328E0DD7}" dt="2026-08-25T10:16:34.226" v="466" actId="1036"/>
          <ac:spMkLst>
            <pc:docMk/>
            <pc:sldMk cId="4048670238" sldId="2147472996"/>
            <ac:spMk id="60" creationId="{BE7F3043-1AEC-14EC-4CF8-FFCB0F0E6004}"/>
          </ac:spMkLst>
        </pc:spChg>
        <pc:spChg chg="mod">
          <ac:chgData name="Alex Martyr" userId="1c049252-c514-40a2-b072-670fe4e98c3b" providerId="ADAL" clId="{656205F2-EE60-4501-B22E-9287328E0DD7}" dt="2026-08-25T10:16:31.091" v="464" actId="1036"/>
          <ac:spMkLst>
            <pc:docMk/>
            <pc:sldMk cId="4048670238" sldId="2147472996"/>
            <ac:spMk id="61" creationId="{B3361117-8046-86CE-3F3F-4CA721346292}"/>
          </ac:spMkLst>
        </pc:spChg>
        <pc:spChg chg="mod">
          <ac:chgData name="Alex Martyr" userId="1c049252-c514-40a2-b072-670fe4e98c3b" providerId="ADAL" clId="{656205F2-EE60-4501-B22E-9287328E0DD7}" dt="2026-08-25T10:16:16.692" v="457" actId="1036"/>
          <ac:spMkLst>
            <pc:docMk/>
            <pc:sldMk cId="4048670238" sldId="2147472996"/>
            <ac:spMk id="62" creationId="{C3241A46-44CB-7626-80A3-33FF571A6FA2}"/>
          </ac:spMkLst>
        </pc:spChg>
        <pc:spChg chg="mod">
          <ac:chgData name="Alex Martyr" userId="1c049252-c514-40a2-b072-670fe4e98c3b" providerId="ADAL" clId="{656205F2-EE60-4501-B22E-9287328E0DD7}" dt="2026-08-25T10:16:24.025" v="459" actId="1035"/>
          <ac:spMkLst>
            <pc:docMk/>
            <pc:sldMk cId="4048670238" sldId="2147472996"/>
            <ac:spMk id="65" creationId="{AD079B50-86A2-0EE9-15E1-DCC1A312577B}"/>
          </ac:spMkLst>
        </pc:spChg>
        <pc:spChg chg="mod">
          <ac:chgData name="Alex Martyr" userId="1c049252-c514-40a2-b072-670fe4e98c3b" providerId="ADAL" clId="{656205F2-EE60-4501-B22E-9287328E0DD7}" dt="2026-08-25T10:16:08.474" v="453" actId="1076"/>
          <ac:spMkLst>
            <pc:docMk/>
            <pc:sldMk cId="4048670238" sldId="2147472996"/>
            <ac:spMk id="66" creationId="{16E74B91-9DF2-1C11-7D15-AE925C48576C}"/>
          </ac:spMkLst>
        </pc:spChg>
        <pc:spChg chg="mod">
          <ac:chgData name="Alex Martyr" userId="1c049252-c514-40a2-b072-670fe4e98c3b" providerId="ADAL" clId="{656205F2-EE60-4501-B22E-9287328E0DD7}" dt="2026-08-25T10:16:37.395" v="468" actId="1036"/>
          <ac:spMkLst>
            <pc:docMk/>
            <pc:sldMk cId="4048670238" sldId="2147472996"/>
            <ac:spMk id="67" creationId="{560DD42D-6AFE-306A-B3E3-092E6612E284}"/>
          </ac:spMkLst>
        </pc:spChg>
        <pc:spChg chg="mod">
          <ac:chgData name="Alex Martyr" userId="1c049252-c514-40a2-b072-670fe4e98c3b" providerId="ADAL" clId="{656205F2-EE60-4501-B22E-9287328E0DD7}" dt="2026-08-25T10:15:55.526" v="451" actId="1035"/>
          <ac:spMkLst>
            <pc:docMk/>
            <pc:sldMk cId="4048670238" sldId="2147472996"/>
            <ac:spMk id="68" creationId="{986D6A1D-E43A-AFBB-E936-2FF399277CED}"/>
          </ac:spMkLst>
        </pc:spChg>
        <pc:spChg chg="mod">
          <ac:chgData name="Alex Martyr" userId="1c049252-c514-40a2-b072-670fe4e98c3b" providerId="ADAL" clId="{656205F2-EE60-4501-B22E-9287328E0DD7}" dt="2026-08-25T10:16:03.705" v="452" actId="1076"/>
          <ac:spMkLst>
            <pc:docMk/>
            <pc:sldMk cId="4048670238" sldId="2147472996"/>
            <ac:spMk id="69" creationId="{B33B1DA0-C802-87CE-23D0-747342805738}"/>
          </ac:spMkLst>
        </pc:spChg>
        <pc:spChg chg="mod">
          <ac:chgData name="Alex Martyr" userId="1c049252-c514-40a2-b072-670fe4e98c3b" providerId="ADAL" clId="{656205F2-EE60-4501-B22E-9287328E0DD7}" dt="2026-08-25T10:25:36.042" v="492" actId="1076"/>
          <ac:spMkLst>
            <pc:docMk/>
            <pc:sldMk cId="4048670238" sldId="2147472996"/>
            <ac:spMk id="70" creationId="{A6326C73-6569-8FDB-FE05-D2032271B403}"/>
          </ac:spMkLst>
        </pc:spChg>
        <pc:spChg chg="mod">
          <ac:chgData name="Alex Martyr" userId="1c049252-c514-40a2-b072-670fe4e98c3b" providerId="ADAL" clId="{656205F2-EE60-4501-B22E-9287328E0DD7}" dt="2026-08-25T10:25:10.384" v="486" actId="1076"/>
          <ac:spMkLst>
            <pc:docMk/>
            <pc:sldMk cId="4048670238" sldId="2147472996"/>
            <ac:spMk id="72" creationId="{1BB96645-218F-D83C-01C6-F8E202CBFB68}"/>
          </ac:spMkLst>
        </pc:spChg>
        <pc:spChg chg="mod">
          <ac:chgData name="Alex Martyr" userId="1c049252-c514-40a2-b072-670fe4e98c3b" providerId="ADAL" clId="{656205F2-EE60-4501-B22E-9287328E0DD7}" dt="2026-08-25T10:25:28.499" v="490" actId="1076"/>
          <ac:spMkLst>
            <pc:docMk/>
            <pc:sldMk cId="4048670238" sldId="2147472996"/>
            <ac:spMk id="73" creationId="{C476CF20-DC5B-26F0-070A-52C413DB29D8}"/>
          </ac:spMkLst>
        </pc:spChg>
        <pc:spChg chg="mod">
          <ac:chgData name="Alex Martyr" userId="1c049252-c514-40a2-b072-670fe4e98c3b" providerId="ADAL" clId="{656205F2-EE60-4501-B22E-9287328E0DD7}" dt="2026-08-25T10:25:40.557" v="493" actId="1076"/>
          <ac:spMkLst>
            <pc:docMk/>
            <pc:sldMk cId="4048670238" sldId="2147472996"/>
            <ac:spMk id="74" creationId="{E0A6B856-42C0-57B0-AC4C-260C6EBB0271}"/>
          </ac:spMkLst>
        </pc:spChg>
        <pc:spChg chg="mod">
          <ac:chgData name="Alex Martyr" userId="1c049252-c514-40a2-b072-670fe4e98c3b" providerId="ADAL" clId="{656205F2-EE60-4501-B22E-9287328E0DD7}" dt="2026-08-25T10:24:49.141" v="479" actId="1076"/>
          <ac:spMkLst>
            <pc:docMk/>
            <pc:sldMk cId="4048670238" sldId="2147472996"/>
            <ac:spMk id="75" creationId="{F5F3E715-314F-F48C-9C41-D8B58AADAB6C}"/>
          </ac:spMkLst>
        </pc:spChg>
        <pc:spChg chg="mod">
          <ac:chgData name="Alex Martyr" userId="1c049252-c514-40a2-b072-670fe4e98c3b" providerId="ADAL" clId="{656205F2-EE60-4501-B22E-9287328E0DD7}" dt="2026-08-25T10:25:13.127" v="487" actId="1076"/>
          <ac:spMkLst>
            <pc:docMk/>
            <pc:sldMk cId="4048670238" sldId="2147472996"/>
            <ac:spMk id="76" creationId="{B9644B23-B3B1-72A1-0ED4-A29F59971DAD}"/>
          </ac:spMkLst>
        </pc:spChg>
        <pc:spChg chg="mod">
          <ac:chgData name="Alex Martyr" userId="1c049252-c514-40a2-b072-670fe4e98c3b" providerId="ADAL" clId="{656205F2-EE60-4501-B22E-9287328E0DD7}" dt="2026-08-21T12:37:39.602" v="128" actId="20577"/>
          <ac:spMkLst>
            <pc:docMk/>
            <pc:sldMk cId="4048670238" sldId="2147472996"/>
            <ac:spMk id="101" creationId="{43365085-76CB-AF77-0696-C2409C84D074}"/>
          </ac:spMkLst>
        </pc:spChg>
        <pc:spChg chg="mod">
          <ac:chgData name="Alex Martyr" userId="1c049252-c514-40a2-b072-670fe4e98c3b" providerId="ADAL" clId="{656205F2-EE60-4501-B22E-9287328E0DD7}" dt="2026-08-25T10:16:27.906" v="461" actId="1036"/>
          <ac:spMkLst>
            <pc:docMk/>
            <pc:sldMk cId="4048670238" sldId="2147472996"/>
            <ac:spMk id="114" creationId="{DD8363AB-B1FD-4473-4CFB-3A9AB2AE045F}"/>
          </ac:spMkLst>
        </pc:spChg>
        <pc:spChg chg="mod">
          <ac:chgData name="Alex Martyr" userId="1c049252-c514-40a2-b072-670fe4e98c3b" providerId="ADAL" clId="{656205F2-EE60-4501-B22E-9287328E0DD7}" dt="2026-08-25T10:15:50.842" v="448" actId="1076"/>
          <ac:spMkLst>
            <pc:docMk/>
            <pc:sldMk cId="4048670238" sldId="2147472996"/>
            <ac:spMk id="116" creationId="{8784EB05-E13A-578A-8E81-51A962109E55}"/>
          </ac:spMkLst>
        </pc:spChg>
        <pc:spChg chg="mod">
          <ac:chgData name="Alex Martyr" userId="1c049252-c514-40a2-b072-670fe4e98c3b" providerId="ADAL" clId="{656205F2-EE60-4501-B22E-9287328E0DD7}" dt="2026-08-25T10:25:21.885" v="489" actId="1076"/>
          <ac:spMkLst>
            <pc:docMk/>
            <pc:sldMk cId="4048670238" sldId="2147472996"/>
            <ac:spMk id="118" creationId="{4F330140-C227-C014-00A0-92AA8328D2A6}"/>
          </ac:spMkLst>
        </pc:spChg>
        <pc:graphicFrameChg chg="mod modGraphic">
          <ac:chgData name="Alex Martyr" userId="1c049252-c514-40a2-b072-670fe4e98c3b" providerId="ADAL" clId="{656205F2-EE60-4501-B22E-9287328E0DD7}" dt="2026-08-25T15:57:20.280" v="1014" actId="242"/>
          <ac:graphicFrameMkLst>
            <pc:docMk/>
            <pc:sldMk cId="4048670238" sldId="2147472996"/>
            <ac:graphicFrameMk id="2" creationId="{9E7BE414-9D8D-B07F-F5B1-39AA461FDD77}"/>
          </ac:graphicFrameMkLst>
        </pc:graphicFrameChg>
      </pc:sldChg>
      <pc:sldChg chg="addSp delSp modSp add mod">
        <pc:chgData name="Alex Martyr" userId="1c049252-c514-40a2-b072-670fe4e98c3b" providerId="ADAL" clId="{656205F2-EE60-4501-B22E-9287328E0DD7}" dt="2026-08-25T14:17:31.405" v="739" actId="1036"/>
        <pc:sldMkLst>
          <pc:docMk/>
          <pc:sldMk cId="3638283050" sldId="2147472997"/>
        </pc:sldMkLst>
        <pc:spChg chg="add mod">
          <ac:chgData name="Alex Martyr" userId="1c049252-c514-40a2-b072-670fe4e98c3b" providerId="ADAL" clId="{656205F2-EE60-4501-B22E-9287328E0DD7}" dt="2026-08-25T13:30:51.328" v="641" actId="1076"/>
          <ac:spMkLst>
            <pc:docMk/>
            <pc:sldMk cId="3638283050" sldId="2147472997"/>
            <ac:spMk id="5" creationId="{1EFB20C6-BEB8-8A77-15F3-22D47B5E902E}"/>
          </ac:spMkLst>
        </pc:spChg>
        <pc:spChg chg="add mod">
          <ac:chgData name="Alex Martyr" userId="1c049252-c514-40a2-b072-670fe4e98c3b" providerId="ADAL" clId="{656205F2-EE60-4501-B22E-9287328E0DD7}" dt="2026-08-25T13:34:21.661" v="736" actId="1035"/>
          <ac:spMkLst>
            <pc:docMk/>
            <pc:sldMk cId="3638283050" sldId="2147472997"/>
            <ac:spMk id="16" creationId="{67B80853-1AFF-684A-C6DA-20D9E59A4F63}"/>
          </ac:spMkLst>
        </pc:spChg>
        <pc:spChg chg="add mod">
          <ac:chgData name="Alex Martyr" userId="1c049252-c514-40a2-b072-670fe4e98c3b" providerId="ADAL" clId="{656205F2-EE60-4501-B22E-9287328E0DD7}" dt="2026-08-25T13:34:17.730" v="735" actId="1036"/>
          <ac:spMkLst>
            <pc:docMk/>
            <pc:sldMk cId="3638283050" sldId="2147472997"/>
            <ac:spMk id="19" creationId="{4F57BE9B-5286-995F-F341-034F7B063B33}"/>
          </ac:spMkLst>
        </pc:spChg>
        <pc:spChg chg="add mod">
          <ac:chgData name="Alex Martyr" userId="1c049252-c514-40a2-b072-670fe4e98c3b" providerId="ADAL" clId="{656205F2-EE60-4501-B22E-9287328E0DD7}" dt="2026-08-25T14:17:31.405" v="739" actId="1036"/>
          <ac:spMkLst>
            <pc:docMk/>
            <pc:sldMk cId="3638283050" sldId="2147472997"/>
            <ac:spMk id="21" creationId="{1947BCEF-3C1C-B9DB-4ADD-97016FA8BB2F}"/>
          </ac:spMkLst>
        </pc:spChg>
        <pc:spChg chg="add mod">
          <ac:chgData name="Alex Martyr" userId="1c049252-c514-40a2-b072-670fe4e98c3b" providerId="ADAL" clId="{656205F2-EE60-4501-B22E-9287328E0DD7}" dt="2026-08-25T13:32:56.988" v="696" actId="1035"/>
          <ac:spMkLst>
            <pc:docMk/>
            <pc:sldMk cId="3638283050" sldId="2147472997"/>
            <ac:spMk id="23" creationId="{E0A764CF-DC82-3E9B-5996-6355BB8ABDEC}"/>
          </ac:spMkLst>
        </pc:spChg>
        <pc:spChg chg="add mod">
          <ac:chgData name="Alex Martyr" userId="1c049252-c514-40a2-b072-670fe4e98c3b" providerId="ADAL" clId="{656205F2-EE60-4501-B22E-9287328E0DD7}" dt="2026-08-25T13:32:52.485" v="693" actId="1035"/>
          <ac:spMkLst>
            <pc:docMk/>
            <pc:sldMk cId="3638283050" sldId="2147472997"/>
            <ac:spMk id="25" creationId="{8FF40696-6093-3F40-9443-8109988CDDA4}"/>
          </ac:spMkLst>
        </pc:spChg>
        <pc:spChg chg="add mod">
          <ac:chgData name="Alex Martyr" userId="1c049252-c514-40a2-b072-670fe4e98c3b" providerId="ADAL" clId="{656205F2-EE60-4501-B22E-9287328E0DD7}" dt="2026-08-25T13:32:54.854" v="694" actId="1035"/>
          <ac:spMkLst>
            <pc:docMk/>
            <pc:sldMk cId="3638283050" sldId="2147472997"/>
            <ac:spMk id="27" creationId="{3D0827E7-9B69-2108-AF14-7BCCD39897E3}"/>
          </ac:spMkLst>
        </pc:spChg>
        <pc:spChg chg="add mod">
          <ac:chgData name="Alex Martyr" userId="1c049252-c514-40a2-b072-670fe4e98c3b" providerId="ADAL" clId="{656205F2-EE60-4501-B22E-9287328E0DD7}" dt="2026-08-25T13:32:59.294" v="697" actId="1035"/>
          <ac:spMkLst>
            <pc:docMk/>
            <pc:sldMk cId="3638283050" sldId="2147472997"/>
            <ac:spMk id="29" creationId="{428DA3B3-77A8-FBF8-9E80-13921C2CCE29}"/>
          </ac:spMkLst>
        </pc:spChg>
        <pc:spChg chg="add mod">
          <ac:chgData name="Alex Martyr" userId="1c049252-c514-40a2-b072-670fe4e98c3b" providerId="ADAL" clId="{656205F2-EE60-4501-B22E-9287328E0DD7}" dt="2026-08-25T13:31:33.739" v="658" actId="1076"/>
          <ac:spMkLst>
            <pc:docMk/>
            <pc:sldMk cId="3638283050" sldId="2147472997"/>
            <ac:spMk id="31" creationId="{0BA859FC-9DDD-61C6-61A0-537F766E14C1}"/>
          </ac:spMkLst>
        </pc:spChg>
        <pc:spChg chg="add mod">
          <ac:chgData name="Alex Martyr" userId="1c049252-c514-40a2-b072-670fe4e98c3b" providerId="ADAL" clId="{656205F2-EE60-4501-B22E-9287328E0DD7}" dt="2026-08-25T13:31:33.739" v="658" actId="1076"/>
          <ac:spMkLst>
            <pc:docMk/>
            <pc:sldMk cId="3638283050" sldId="2147472997"/>
            <ac:spMk id="33" creationId="{95CB80C0-A16E-224B-349D-882AD06A14D7}"/>
          </ac:spMkLst>
        </pc:spChg>
        <pc:spChg chg="add mod">
          <ac:chgData name="Alex Martyr" userId="1c049252-c514-40a2-b072-670fe4e98c3b" providerId="ADAL" clId="{656205F2-EE60-4501-B22E-9287328E0DD7}" dt="2026-08-25T13:31:33.739" v="658" actId="1076"/>
          <ac:spMkLst>
            <pc:docMk/>
            <pc:sldMk cId="3638283050" sldId="2147472997"/>
            <ac:spMk id="35" creationId="{E24375EA-EFE2-2963-78CE-2FFEC1210B86}"/>
          </ac:spMkLst>
        </pc:spChg>
        <pc:spChg chg="add mod">
          <ac:chgData name="Alex Martyr" userId="1c049252-c514-40a2-b072-670fe4e98c3b" providerId="ADAL" clId="{656205F2-EE60-4501-B22E-9287328E0DD7}" dt="2026-08-25T13:31:33.739" v="658" actId="1076"/>
          <ac:spMkLst>
            <pc:docMk/>
            <pc:sldMk cId="3638283050" sldId="2147472997"/>
            <ac:spMk id="37" creationId="{934E5569-C306-CC09-AD52-B7249AC0E43F}"/>
          </ac:spMkLst>
        </pc:spChg>
        <pc:spChg chg="add mod">
          <ac:chgData name="Alex Martyr" userId="1c049252-c514-40a2-b072-670fe4e98c3b" providerId="ADAL" clId="{656205F2-EE60-4501-B22E-9287328E0DD7}" dt="2026-08-25T13:31:40.528" v="660" actId="1076"/>
          <ac:spMkLst>
            <pc:docMk/>
            <pc:sldMk cId="3638283050" sldId="2147472997"/>
            <ac:spMk id="39" creationId="{8A0F9017-359B-9A2F-3E10-F6ABDA589118}"/>
          </ac:spMkLst>
        </pc:spChg>
        <pc:spChg chg="add mod">
          <ac:chgData name="Alex Martyr" userId="1c049252-c514-40a2-b072-670fe4e98c3b" providerId="ADAL" clId="{656205F2-EE60-4501-B22E-9287328E0DD7}" dt="2026-08-25T13:31:40.528" v="660" actId="1076"/>
          <ac:spMkLst>
            <pc:docMk/>
            <pc:sldMk cId="3638283050" sldId="2147472997"/>
            <ac:spMk id="41" creationId="{301DEE34-2C90-CEF3-7062-21233F0BFFBB}"/>
          </ac:spMkLst>
        </pc:spChg>
        <pc:spChg chg="add mod">
          <ac:chgData name="Alex Martyr" userId="1c049252-c514-40a2-b072-670fe4e98c3b" providerId="ADAL" clId="{656205F2-EE60-4501-B22E-9287328E0DD7}" dt="2026-08-25T13:31:40.528" v="660" actId="1076"/>
          <ac:spMkLst>
            <pc:docMk/>
            <pc:sldMk cId="3638283050" sldId="2147472997"/>
            <ac:spMk id="43" creationId="{6247CD63-2E21-10BA-B23C-91660BB22D0C}"/>
          </ac:spMkLst>
        </pc:spChg>
        <pc:spChg chg="add mod">
          <ac:chgData name="Alex Martyr" userId="1c049252-c514-40a2-b072-670fe4e98c3b" providerId="ADAL" clId="{656205F2-EE60-4501-B22E-9287328E0DD7}" dt="2026-08-25T13:31:40.528" v="660" actId="1076"/>
          <ac:spMkLst>
            <pc:docMk/>
            <pc:sldMk cId="3638283050" sldId="2147472997"/>
            <ac:spMk id="45" creationId="{25EE2129-1E1A-1E99-CC4A-012E65FA2839}"/>
          </ac:spMkLst>
        </pc:spChg>
        <pc:spChg chg="add mod">
          <ac:chgData name="Alex Martyr" userId="1c049252-c514-40a2-b072-670fe4e98c3b" providerId="ADAL" clId="{656205F2-EE60-4501-B22E-9287328E0DD7}" dt="2026-08-25T13:31:59.841" v="668" actId="1036"/>
          <ac:spMkLst>
            <pc:docMk/>
            <pc:sldMk cId="3638283050" sldId="2147472997"/>
            <ac:spMk id="47" creationId="{1CD4956F-3FF6-1534-C52C-B5A1408DBB88}"/>
          </ac:spMkLst>
        </pc:spChg>
        <pc:spChg chg="add mod">
          <ac:chgData name="Alex Martyr" userId="1c049252-c514-40a2-b072-670fe4e98c3b" providerId="ADAL" clId="{656205F2-EE60-4501-B22E-9287328E0DD7}" dt="2026-08-25T13:31:59.841" v="668" actId="1036"/>
          <ac:spMkLst>
            <pc:docMk/>
            <pc:sldMk cId="3638283050" sldId="2147472997"/>
            <ac:spMk id="49" creationId="{D9077FEC-9CE9-242D-5755-E77A929EA951}"/>
          </ac:spMkLst>
        </pc:spChg>
        <pc:spChg chg="add mod">
          <ac:chgData name="Alex Martyr" userId="1c049252-c514-40a2-b072-670fe4e98c3b" providerId="ADAL" clId="{656205F2-EE60-4501-B22E-9287328E0DD7}" dt="2026-08-25T13:31:59.841" v="668" actId="1036"/>
          <ac:spMkLst>
            <pc:docMk/>
            <pc:sldMk cId="3638283050" sldId="2147472997"/>
            <ac:spMk id="51" creationId="{54DD3D10-8FFF-CB7B-C3FF-E95028978D48}"/>
          </ac:spMkLst>
        </pc:spChg>
        <pc:spChg chg="add mod">
          <ac:chgData name="Alex Martyr" userId="1c049252-c514-40a2-b072-670fe4e98c3b" providerId="ADAL" clId="{656205F2-EE60-4501-B22E-9287328E0DD7}" dt="2026-08-25T13:31:59.841" v="668" actId="1036"/>
          <ac:spMkLst>
            <pc:docMk/>
            <pc:sldMk cId="3638283050" sldId="2147472997"/>
            <ac:spMk id="57" creationId="{A32E7E0C-F76D-DB00-2B18-CC2E362C6C1F}"/>
          </ac:spMkLst>
        </pc:spChg>
        <pc:spChg chg="add mod">
          <ac:chgData name="Alex Martyr" userId="1c049252-c514-40a2-b072-670fe4e98c3b" providerId="ADAL" clId="{656205F2-EE60-4501-B22E-9287328E0DD7}" dt="2026-08-25T13:32:09.873" v="671" actId="1037"/>
          <ac:spMkLst>
            <pc:docMk/>
            <pc:sldMk cId="3638283050" sldId="2147472997"/>
            <ac:spMk id="59" creationId="{D4E6263E-0B47-DAED-C068-0B7085ED2225}"/>
          </ac:spMkLst>
        </pc:spChg>
        <pc:spChg chg="mod">
          <ac:chgData name="Alex Martyr" userId="1c049252-c514-40a2-b072-670fe4e98c3b" providerId="ADAL" clId="{656205F2-EE60-4501-B22E-9287328E0DD7}" dt="2026-08-25T13:31:03.454" v="652" actId="1036"/>
          <ac:spMkLst>
            <pc:docMk/>
            <pc:sldMk cId="3638283050" sldId="2147472997"/>
            <ac:spMk id="60" creationId="{8EC8D925-5614-02FD-9B8C-4469BFD4144B}"/>
          </ac:spMkLst>
        </pc:spChg>
        <pc:spChg chg="mod">
          <ac:chgData name="Alex Martyr" userId="1c049252-c514-40a2-b072-670fe4e98c3b" providerId="ADAL" clId="{656205F2-EE60-4501-B22E-9287328E0DD7}" dt="2026-08-25T13:31:01.231" v="651" actId="1036"/>
          <ac:spMkLst>
            <pc:docMk/>
            <pc:sldMk cId="3638283050" sldId="2147472997"/>
            <ac:spMk id="61" creationId="{E5D62F22-D2BD-59CF-A5E8-9C0E2DDCC853}"/>
          </ac:spMkLst>
        </pc:spChg>
        <pc:spChg chg="mod">
          <ac:chgData name="Alex Martyr" userId="1c049252-c514-40a2-b072-670fe4e98c3b" providerId="ADAL" clId="{656205F2-EE60-4501-B22E-9287328E0DD7}" dt="2026-08-25T12:31:33.979" v="639" actId="1037"/>
          <ac:spMkLst>
            <pc:docMk/>
            <pc:sldMk cId="3638283050" sldId="2147472997"/>
            <ac:spMk id="64" creationId="{B273C754-74DF-2397-7219-570E7D596527}"/>
          </ac:spMkLst>
        </pc:spChg>
        <pc:spChg chg="mod">
          <ac:chgData name="Alex Martyr" userId="1c049252-c514-40a2-b072-670fe4e98c3b" providerId="ADAL" clId="{656205F2-EE60-4501-B22E-9287328E0DD7}" dt="2026-08-25T13:32:32.780" v="687" actId="1036"/>
          <ac:spMkLst>
            <pc:docMk/>
            <pc:sldMk cId="3638283050" sldId="2147472997"/>
            <ac:spMk id="66" creationId="{C1D04901-0E80-94EE-E58A-BD777EBB873C}"/>
          </ac:spMkLst>
        </pc:spChg>
        <pc:spChg chg="mod">
          <ac:chgData name="Alex Martyr" userId="1c049252-c514-40a2-b072-670fe4e98c3b" providerId="ADAL" clId="{656205F2-EE60-4501-B22E-9287328E0DD7}" dt="2026-08-25T13:33:19.509" v="702" actId="1076"/>
          <ac:spMkLst>
            <pc:docMk/>
            <pc:sldMk cId="3638283050" sldId="2147472997"/>
            <ac:spMk id="67" creationId="{461B43C2-DBB9-5FFD-0F30-C6DE48C738D6}"/>
          </ac:spMkLst>
        </pc:spChg>
        <pc:spChg chg="mod">
          <ac:chgData name="Alex Martyr" userId="1c049252-c514-40a2-b072-670fe4e98c3b" providerId="ADAL" clId="{656205F2-EE60-4501-B22E-9287328E0DD7}" dt="2026-08-25T13:32:20.542" v="676" actId="1035"/>
          <ac:spMkLst>
            <pc:docMk/>
            <pc:sldMk cId="3638283050" sldId="2147472997"/>
            <ac:spMk id="68" creationId="{CB17B2AB-3CDD-AACD-0408-869D96A0A6D9}"/>
          </ac:spMkLst>
        </pc:spChg>
        <pc:spChg chg="mod">
          <ac:chgData name="Alex Martyr" userId="1c049252-c514-40a2-b072-670fe4e98c3b" providerId="ADAL" clId="{656205F2-EE60-4501-B22E-9287328E0DD7}" dt="2026-08-25T13:32:23.622" v="681" actId="1035"/>
          <ac:spMkLst>
            <pc:docMk/>
            <pc:sldMk cId="3638283050" sldId="2147472997"/>
            <ac:spMk id="69" creationId="{684437B9-A701-7569-16F2-E07254C0328C}"/>
          </ac:spMkLst>
        </pc:spChg>
        <pc:spChg chg="add mod">
          <ac:chgData name="Alex Martyr" userId="1c049252-c514-40a2-b072-670fe4e98c3b" providerId="ADAL" clId="{656205F2-EE60-4501-B22E-9287328E0DD7}" dt="2026-08-25T13:32:09.873" v="671" actId="1037"/>
          <ac:spMkLst>
            <pc:docMk/>
            <pc:sldMk cId="3638283050" sldId="2147472997"/>
            <ac:spMk id="78" creationId="{A18908E8-B5A9-9CAA-503C-BF13CAEE09A8}"/>
          </ac:spMkLst>
        </pc:spChg>
        <pc:spChg chg="add mod">
          <ac:chgData name="Alex Martyr" userId="1c049252-c514-40a2-b072-670fe4e98c3b" providerId="ADAL" clId="{656205F2-EE60-4501-B22E-9287328E0DD7}" dt="2026-08-25T13:32:09.873" v="671" actId="1037"/>
          <ac:spMkLst>
            <pc:docMk/>
            <pc:sldMk cId="3638283050" sldId="2147472997"/>
            <ac:spMk id="80" creationId="{123B9B5C-E5A0-E715-1BB2-EA2231920B11}"/>
          </ac:spMkLst>
        </pc:spChg>
        <pc:spChg chg="add mod">
          <ac:chgData name="Alex Martyr" userId="1c049252-c514-40a2-b072-670fe4e98c3b" providerId="ADAL" clId="{656205F2-EE60-4501-B22E-9287328E0DD7}" dt="2026-08-25T13:32:09.873" v="671" actId="1037"/>
          <ac:spMkLst>
            <pc:docMk/>
            <pc:sldMk cId="3638283050" sldId="2147472997"/>
            <ac:spMk id="82" creationId="{54A3F71B-24B1-5C72-920E-405CC1C8D6FB}"/>
          </ac:spMkLst>
        </pc:spChg>
        <pc:spChg chg="add mod">
          <ac:chgData name="Alex Martyr" userId="1c049252-c514-40a2-b072-670fe4e98c3b" providerId="ADAL" clId="{656205F2-EE60-4501-B22E-9287328E0DD7}" dt="2026-08-25T13:33:30.161" v="706" actId="1036"/>
          <ac:spMkLst>
            <pc:docMk/>
            <pc:sldMk cId="3638283050" sldId="2147472997"/>
            <ac:spMk id="84" creationId="{466CD366-247A-0941-BAF0-F71B0FBCC8AE}"/>
          </ac:spMkLst>
        </pc:spChg>
        <pc:spChg chg="add mod">
          <ac:chgData name="Alex Martyr" userId="1c049252-c514-40a2-b072-670fe4e98c3b" providerId="ADAL" clId="{656205F2-EE60-4501-B22E-9287328E0DD7}" dt="2026-08-25T13:33:30.161" v="706" actId="1036"/>
          <ac:spMkLst>
            <pc:docMk/>
            <pc:sldMk cId="3638283050" sldId="2147472997"/>
            <ac:spMk id="86" creationId="{4726BFE3-41F9-F589-FE52-0AE51C286A51}"/>
          </ac:spMkLst>
        </pc:spChg>
        <pc:spChg chg="add mod">
          <ac:chgData name="Alex Martyr" userId="1c049252-c514-40a2-b072-670fe4e98c3b" providerId="ADAL" clId="{656205F2-EE60-4501-B22E-9287328E0DD7}" dt="2026-08-25T13:33:30.161" v="706" actId="1036"/>
          <ac:spMkLst>
            <pc:docMk/>
            <pc:sldMk cId="3638283050" sldId="2147472997"/>
            <ac:spMk id="88" creationId="{08F71AAA-6C61-35AA-E5D5-AF902E7B3572}"/>
          </ac:spMkLst>
        </pc:spChg>
        <pc:spChg chg="add mod">
          <ac:chgData name="Alex Martyr" userId="1c049252-c514-40a2-b072-670fe4e98c3b" providerId="ADAL" clId="{656205F2-EE60-4501-B22E-9287328E0DD7}" dt="2026-08-25T13:33:37.940" v="709" actId="1076"/>
          <ac:spMkLst>
            <pc:docMk/>
            <pc:sldMk cId="3638283050" sldId="2147472997"/>
            <ac:spMk id="90" creationId="{9B751B44-5513-BB90-92B2-C6083EA7C025}"/>
          </ac:spMkLst>
        </pc:spChg>
        <pc:spChg chg="add mod">
          <ac:chgData name="Alex Martyr" userId="1c049252-c514-40a2-b072-670fe4e98c3b" providerId="ADAL" clId="{656205F2-EE60-4501-B22E-9287328E0DD7}" dt="2026-08-25T13:33:46.635" v="712" actId="1076"/>
          <ac:spMkLst>
            <pc:docMk/>
            <pc:sldMk cId="3638283050" sldId="2147472997"/>
            <ac:spMk id="100" creationId="{B57B90E2-537C-868F-134C-29758878A712}"/>
          </ac:spMkLst>
        </pc:spChg>
        <pc:spChg chg="add mod">
          <ac:chgData name="Alex Martyr" userId="1c049252-c514-40a2-b072-670fe4e98c3b" providerId="ADAL" clId="{656205F2-EE60-4501-B22E-9287328E0DD7}" dt="2026-08-25T13:33:46.635" v="712" actId="1076"/>
          <ac:spMkLst>
            <pc:docMk/>
            <pc:sldMk cId="3638283050" sldId="2147472997"/>
            <ac:spMk id="103" creationId="{DB0B10B4-1FE5-CAD0-14F7-2AAB9FE893A4}"/>
          </ac:spMkLst>
        </pc:spChg>
        <pc:spChg chg="add mod">
          <ac:chgData name="Alex Martyr" userId="1c049252-c514-40a2-b072-670fe4e98c3b" providerId="ADAL" clId="{656205F2-EE60-4501-B22E-9287328E0DD7}" dt="2026-08-25T13:33:46.635" v="712" actId="1076"/>
          <ac:spMkLst>
            <pc:docMk/>
            <pc:sldMk cId="3638283050" sldId="2147472997"/>
            <ac:spMk id="105" creationId="{D77E9D27-FC2A-CA24-1582-5FBC18501400}"/>
          </ac:spMkLst>
        </pc:spChg>
        <pc:spChg chg="add mod">
          <ac:chgData name="Alex Martyr" userId="1c049252-c514-40a2-b072-670fe4e98c3b" providerId="ADAL" clId="{656205F2-EE60-4501-B22E-9287328E0DD7}" dt="2026-08-25T13:33:46.635" v="712" actId="1076"/>
          <ac:spMkLst>
            <pc:docMk/>
            <pc:sldMk cId="3638283050" sldId="2147472997"/>
            <ac:spMk id="107" creationId="{AD8B1A50-658D-AAFA-27C2-AEDD0F4A7DF4}"/>
          </ac:spMkLst>
        </pc:spChg>
        <pc:spChg chg="mod">
          <ac:chgData name="Alex Martyr" userId="1c049252-c514-40a2-b072-670fe4e98c3b" providerId="ADAL" clId="{656205F2-EE60-4501-B22E-9287328E0DD7}" dt="2026-08-25T13:31:09.526" v="654" actId="1036"/>
          <ac:spMkLst>
            <pc:docMk/>
            <pc:sldMk cId="3638283050" sldId="2147472997"/>
            <ac:spMk id="114" creationId="{81AD338B-C230-D309-0BC5-C33606A0AA3E}"/>
          </ac:spMkLst>
        </pc:spChg>
        <pc:spChg chg="mod">
          <ac:chgData name="Alex Martyr" userId="1c049252-c514-40a2-b072-670fe4e98c3b" providerId="ADAL" clId="{656205F2-EE60-4501-B22E-9287328E0DD7}" dt="2026-08-25T13:32:17.159" v="674" actId="1035"/>
          <ac:spMkLst>
            <pc:docMk/>
            <pc:sldMk cId="3638283050" sldId="2147472997"/>
            <ac:spMk id="116" creationId="{09A89B8F-ED6F-FD79-20DB-29FADE680C3C}"/>
          </ac:spMkLst>
        </pc:spChg>
        <pc:graphicFrameChg chg="mod modGraphic">
          <ac:chgData name="Alex Martyr" userId="1c049252-c514-40a2-b072-670fe4e98c3b" providerId="ADAL" clId="{656205F2-EE60-4501-B22E-9287328E0DD7}" dt="2026-08-25T11:53:25.636" v="597"/>
          <ac:graphicFrameMkLst>
            <pc:docMk/>
            <pc:sldMk cId="3638283050" sldId="2147472997"/>
            <ac:graphicFrameMk id="2" creationId="{A9407E49-834B-FB76-B067-520E9B2330E6}"/>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A8A7A25-D282-2AC0-B0A4-A48D71E93D0C}"/>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084CFAF-A864-B859-8577-03C9D56EE8DB}"/>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2330FD7F-F176-C742-B975-1C93DB2AB02C}" type="datetimeFigureOut">
              <a:rPr lang="en-US" smtClean="0"/>
              <a:t>9/2/2026</a:t>
            </a:fld>
            <a:endParaRPr lang="en-US"/>
          </a:p>
        </p:txBody>
      </p:sp>
      <p:sp>
        <p:nvSpPr>
          <p:cNvPr id="4" name="Footer Placeholder 3">
            <a:extLst>
              <a:ext uri="{FF2B5EF4-FFF2-40B4-BE49-F238E27FC236}">
                <a16:creationId xmlns:a16="http://schemas.microsoft.com/office/drawing/2014/main" id="{DD46D415-9749-965F-B56F-702E085BB3F7}"/>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9B1E7BB-11D6-00B1-171F-2966F901A613}"/>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3F47C526-786F-5648-B630-A379B16C317C}" type="slidenum">
              <a:rPr lang="en-US" smtClean="0"/>
              <a:t>‹#›</a:t>
            </a:fld>
            <a:endParaRPr lang="en-US"/>
          </a:p>
        </p:txBody>
      </p:sp>
    </p:spTree>
    <p:extLst>
      <p:ext uri="{BB962C8B-B14F-4D97-AF65-F5344CB8AC3E}">
        <p14:creationId xmlns:p14="http://schemas.microsoft.com/office/powerpoint/2010/main" val="373337810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60" userDrawn="1">
          <p15:clr>
            <a:srgbClr val="F26B43"/>
          </p15:clr>
        </p15:guide>
        <p15:guide id="2" pos="38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7D0D702-F9F9-2F41-938F-287A986F5BFF}" type="datetimeFigureOut">
              <a:rPr lang="en-US" smtClean="0"/>
              <a:t>9/2/2026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2B9240D4-6F14-3449-8FA2-7400E50A5229}" type="slidenum">
              <a:rPr lang="en-US" smtClean="0"/>
              <a:t>‹#›</a:t>
            </a:fld>
            <a:endParaRPr lang="en-US"/>
          </a:p>
        </p:txBody>
      </p:sp>
    </p:spTree>
    <p:extLst>
      <p:ext uri="{BB962C8B-B14F-4D97-AF65-F5344CB8AC3E}">
        <p14:creationId xmlns:p14="http://schemas.microsoft.com/office/powerpoint/2010/main" val="1713444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160" userDrawn="1">
          <p15:clr>
            <a:srgbClr val="F26B43"/>
          </p15:clr>
        </p15:guide>
        <p15:guide id="2" pos="384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02E55-85D7-C947-5472-63A343A7B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51E74-F294-068B-FBF0-5AABA75FCA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B3215-62BD-67F3-86E8-73F2AE05FD5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B178F1-B78E-3D25-8E2B-B74C6BAD6639}"/>
              </a:ext>
            </a:extLst>
          </p:cNvPr>
          <p:cNvSpPr>
            <a:spLocks noGrp="1"/>
          </p:cNvSpPr>
          <p:nvPr>
            <p:ph type="sldNum" sz="quarter" idx="5"/>
          </p:nvPr>
        </p:nvSpPr>
        <p:spPr/>
        <p:txBody>
          <a:bodyPr/>
          <a:lstStyle/>
          <a:p>
            <a:fld id="{2B9240D4-6F14-3449-8FA2-7400E50A5229}" type="slidenum">
              <a:rPr lang="en-US" smtClean="0"/>
              <a:t>16</a:t>
            </a:fld>
            <a:endParaRPr lang="en-US"/>
          </a:p>
        </p:txBody>
      </p:sp>
    </p:spTree>
    <p:extLst>
      <p:ext uri="{BB962C8B-B14F-4D97-AF65-F5344CB8AC3E}">
        <p14:creationId xmlns:p14="http://schemas.microsoft.com/office/powerpoint/2010/main" val="877689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8E0B9-74BF-F29F-2924-C821D9A878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85CA5C-4293-DC68-58EA-AD7DDD56F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1F6B9-BE73-C4D6-4B5A-AF462B8CEC9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F0385BA-0472-595C-E2F7-A15BAC13DBE7}"/>
              </a:ext>
            </a:extLst>
          </p:cNvPr>
          <p:cNvSpPr>
            <a:spLocks noGrp="1"/>
          </p:cNvSpPr>
          <p:nvPr>
            <p:ph type="sldNum" sz="quarter" idx="5"/>
          </p:nvPr>
        </p:nvSpPr>
        <p:spPr/>
        <p:txBody>
          <a:bodyPr/>
          <a:lstStyle/>
          <a:p>
            <a:fld id="{2B9240D4-6F14-3449-8FA2-7400E50A5229}" type="slidenum">
              <a:rPr lang="en-US" smtClean="0"/>
              <a:t>17</a:t>
            </a:fld>
            <a:endParaRPr lang="en-US"/>
          </a:p>
        </p:txBody>
      </p:sp>
    </p:spTree>
    <p:extLst>
      <p:ext uri="{BB962C8B-B14F-4D97-AF65-F5344CB8AC3E}">
        <p14:creationId xmlns:p14="http://schemas.microsoft.com/office/powerpoint/2010/main" val="2794749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DF6E-4A79-DC24-C43F-DB3BEAC01D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D4B71-2ACF-1620-E73F-16D7849ACD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1ADD0-1C5F-E59C-1899-298F3276B0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E5B002-4059-4671-C5B9-C1DCA72D9F88}"/>
              </a:ext>
            </a:extLst>
          </p:cNvPr>
          <p:cNvSpPr>
            <a:spLocks noGrp="1"/>
          </p:cNvSpPr>
          <p:nvPr>
            <p:ph type="sldNum" sz="quarter" idx="5"/>
          </p:nvPr>
        </p:nvSpPr>
        <p:spPr/>
        <p:txBody>
          <a:bodyPr/>
          <a:lstStyle/>
          <a:p>
            <a:fld id="{2B9240D4-6F14-3449-8FA2-7400E50A5229}" type="slidenum">
              <a:rPr lang="en-US" smtClean="0"/>
              <a:t>18</a:t>
            </a:fld>
            <a:endParaRPr lang="en-US"/>
          </a:p>
        </p:txBody>
      </p:sp>
    </p:spTree>
    <p:extLst>
      <p:ext uri="{BB962C8B-B14F-4D97-AF65-F5344CB8AC3E}">
        <p14:creationId xmlns:p14="http://schemas.microsoft.com/office/powerpoint/2010/main" val="3035513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F2FA4-52E2-C0C1-7ED9-9012943A8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30E52-6EA4-8188-2833-572EC5D322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B2893D-4153-4B10-B8E3-46C04C4C9B2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913E974-3559-D0A7-B97E-674EF143EBA1}"/>
              </a:ext>
            </a:extLst>
          </p:cNvPr>
          <p:cNvSpPr>
            <a:spLocks noGrp="1"/>
          </p:cNvSpPr>
          <p:nvPr>
            <p:ph type="sldNum" sz="quarter" idx="5"/>
          </p:nvPr>
        </p:nvSpPr>
        <p:spPr/>
        <p:txBody>
          <a:bodyPr/>
          <a:lstStyle/>
          <a:p>
            <a:fld id="{2B9240D4-6F14-3449-8FA2-7400E50A5229}" type="slidenum">
              <a:rPr lang="en-US" smtClean="0"/>
              <a:t>19</a:t>
            </a:fld>
            <a:endParaRPr lang="en-US"/>
          </a:p>
        </p:txBody>
      </p:sp>
    </p:spTree>
    <p:extLst>
      <p:ext uri="{BB962C8B-B14F-4D97-AF65-F5344CB8AC3E}">
        <p14:creationId xmlns:p14="http://schemas.microsoft.com/office/powerpoint/2010/main" val="22019373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microsoft.com/office/2007/relationships/hdphoto" Target="../media/hdphoto1.wdp"/></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slide 1">
    <p:spTree>
      <p:nvGrpSpPr>
        <p:cNvPr id="1" name=""/>
        <p:cNvGrpSpPr/>
        <p:nvPr/>
      </p:nvGrpSpPr>
      <p:grpSpPr>
        <a:xfrm>
          <a:off x="0" y="0"/>
          <a:ext cx="0" cy="0"/>
          <a:chOff x="0" y="0"/>
          <a:chExt cx="0" cy="0"/>
        </a:xfrm>
      </p:grpSpPr>
      <p:sp>
        <p:nvSpPr>
          <p:cNvPr id="2" name="Parallelogram 7">
            <a:extLst>
              <a:ext uri="{FF2B5EF4-FFF2-40B4-BE49-F238E27FC236}">
                <a16:creationId xmlns:a16="http://schemas.microsoft.com/office/drawing/2014/main" id="{BCDC81AD-5609-A01F-A6F8-6EEBC19DAB4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9">
            <a:extLst>
              <a:ext uri="{FF2B5EF4-FFF2-40B4-BE49-F238E27FC236}">
                <a16:creationId xmlns:a16="http://schemas.microsoft.com/office/drawing/2014/main" id="{49AAFC10-504B-E114-B2A1-687494A894F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E65F6B5C-4D90-9D62-11C7-DCBA4B404F86}"/>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dirty="0"/>
              <a:t>Click to edit Master text styles</a:t>
            </a:r>
          </a:p>
        </p:txBody>
      </p:sp>
      <p:pic>
        <p:nvPicPr>
          <p:cNvPr id="14" name="Picture 13" descr="A blue and black text on a black background&#10;&#10;Description automatically generated">
            <a:extLst>
              <a:ext uri="{FF2B5EF4-FFF2-40B4-BE49-F238E27FC236}">
                <a16:creationId xmlns:a16="http://schemas.microsoft.com/office/drawing/2014/main" id="{50F62DE1-CA32-0D4A-DB50-FC32F21584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3" name="Text Placeholder 8">
            <a:extLst>
              <a:ext uri="{FF2B5EF4-FFF2-40B4-BE49-F238E27FC236}">
                <a16:creationId xmlns:a16="http://schemas.microsoft.com/office/drawing/2014/main" id="{A5D0438E-9E01-D84B-B2D9-523E1C6B5E19}"/>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5" name="Text Placeholder 13">
            <a:extLst>
              <a:ext uri="{FF2B5EF4-FFF2-40B4-BE49-F238E27FC236}">
                <a16:creationId xmlns:a16="http://schemas.microsoft.com/office/drawing/2014/main" id="{F080B91B-BD11-27EF-85C6-793F2725FCE2}"/>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26D98DD4-B153-46FB-3A3E-A97F72301C6C}"/>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Tree>
    <p:extLst>
      <p:ext uri="{BB962C8B-B14F-4D97-AF65-F5344CB8AC3E}">
        <p14:creationId xmlns:p14="http://schemas.microsoft.com/office/powerpoint/2010/main" val="21043188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390B980-1B9F-021C-EB62-E108E6B9F4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3991" y="547525"/>
            <a:ext cx="1333375" cy="1205079"/>
          </a:xfrm>
          <a:prstGeom prst="rect">
            <a:avLst/>
          </a:prstGeom>
        </p:spPr>
      </p:pic>
      <p:pic>
        <p:nvPicPr>
          <p:cNvPr id="7" name="Graphic 6">
            <a:extLst>
              <a:ext uri="{FF2B5EF4-FFF2-40B4-BE49-F238E27FC236}">
                <a16:creationId xmlns:a16="http://schemas.microsoft.com/office/drawing/2014/main" id="{1E525899-ED45-A249-472D-C0999B33DBB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8203771" y="3012345"/>
            <a:ext cx="3528847" cy="3189307"/>
          </a:xfrm>
          <a:prstGeom prst="rect">
            <a:avLst/>
          </a:prstGeom>
        </p:spPr>
      </p:pic>
      <p:sp>
        <p:nvSpPr>
          <p:cNvPr id="4" name="Parallelogram 7">
            <a:extLst>
              <a:ext uri="{FF2B5EF4-FFF2-40B4-BE49-F238E27FC236}">
                <a16:creationId xmlns:a16="http://schemas.microsoft.com/office/drawing/2014/main" id="{59A9CAFA-25C8-C62E-BE7B-5D3F7666F911}"/>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09262CE8-C898-E8E7-F3B6-8B0D77BFBA9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5E3C9325-480E-3995-AA12-5226FD09EB73}"/>
              </a:ext>
            </a:extLst>
          </p:cNvPr>
          <p:cNvSpPr>
            <a:spLocks noGrp="1"/>
          </p:cNvSpPr>
          <p:nvPr>
            <p:ph type="body" sz="quarter" idx="11"/>
          </p:nvPr>
        </p:nvSpPr>
        <p:spPr>
          <a:xfrm>
            <a:off x="474663" y="2362200"/>
            <a:ext cx="9131948" cy="2590800"/>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5">
            <a:extLst>
              <a:ext uri="{FF2B5EF4-FFF2-40B4-BE49-F238E27FC236}">
                <a16:creationId xmlns:a16="http://schemas.microsoft.com/office/drawing/2014/main" id="{2B7FC001-50F4-EFFC-7608-826AA2FD4C07}"/>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5473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390B980-1B9F-021C-EB62-E108E6B9F4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73991" y="547525"/>
            <a:ext cx="1333375" cy="1205079"/>
          </a:xfrm>
          <a:prstGeom prst="rect">
            <a:avLst/>
          </a:prstGeom>
        </p:spPr>
      </p:pic>
      <p:pic>
        <p:nvPicPr>
          <p:cNvPr id="7" name="Graphic 6">
            <a:extLst>
              <a:ext uri="{FF2B5EF4-FFF2-40B4-BE49-F238E27FC236}">
                <a16:creationId xmlns:a16="http://schemas.microsoft.com/office/drawing/2014/main" id="{1E525899-ED45-A249-472D-C0999B33DBB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8203771" y="3012345"/>
            <a:ext cx="3528847" cy="3189307"/>
          </a:xfrm>
          <a:prstGeom prst="rect">
            <a:avLst/>
          </a:prstGeom>
        </p:spPr>
      </p:pic>
      <p:sp>
        <p:nvSpPr>
          <p:cNvPr id="4" name="Parallelogram 7">
            <a:extLst>
              <a:ext uri="{FF2B5EF4-FFF2-40B4-BE49-F238E27FC236}">
                <a16:creationId xmlns:a16="http://schemas.microsoft.com/office/drawing/2014/main" id="{59A9CAFA-25C8-C62E-BE7B-5D3F7666F911}"/>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09262CE8-C898-E8E7-F3B6-8B0D77BFBA9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5E3C9325-480E-3995-AA12-5226FD09EB73}"/>
              </a:ext>
            </a:extLst>
          </p:cNvPr>
          <p:cNvSpPr>
            <a:spLocks noGrp="1"/>
          </p:cNvSpPr>
          <p:nvPr>
            <p:ph type="body" sz="quarter" idx="11"/>
          </p:nvPr>
        </p:nvSpPr>
        <p:spPr>
          <a:xfrm>
            <a:off x="474663" y="2362200"/>
            <a:ext cx="9131948" cy="2590800"/>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5">
            <a:extLst>
              <a:ext uri="{FF2B5EF4-FFF2-40B4-BE49-F238E27FC236}">
                <a16:creationId xmlns:a16="http://schemas.microsoft.com/office/drawing/2014/main" id="{020C066B-9059-C63E-7725-147054F541D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dirty="0"/>
              <a:t>Click to edit Master text styles</a:t>
            </a:r>
          </a:p>
        </p:txBody>
      </p:sp>
    </p:spTree>
    <p:extLst>
      <p:ext uri="{BB962C8B-B14F-4D97-AF65-F5344CB8AC3E}">
        <p14:creationId xmlns:p14="http://schemas.microsoft.com/office/powerpoint/2010/main" val="1837014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B7750E40-A798-2C98-81DE-B22FA853DF6E}"/>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Break</a:t>
            </a:r>
            <a:endParaRPr lang="en-US"/>
          </a:p>
        </p:txBody>
      </p:sp>
      <p:sp>
        <p:nvSpPr>
          <p:cNvPr id="5" name="Parallelogram 4">
            <a:extLst>
              <a:ext uri="{FF2B5EF4-FFF2-40B4-BE49-F238E27FC236}">
                <a16:creationId xmlns:a16="http://schemas.microsoft.com/office/drawing/2014/main" id="{ABF20446-4FC4-D648-C6D7-25F566FB8042}"/>
              </a:ext>
            </a:extLst>
          </p:cNvPr>
          <p:cNvSpPr/>
          <p:nvPr userDrawn="1"/>
        </p:nvSpPr>
        <p:spPr>
          <a:xfrm>
            <a:off x="5191335" y="3660863"/>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52445"/>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0" name="Picture 9" descr="A white and black logo&#10;&#10;Description automatically generated">
            <a:extLst>
              <a:ext uri="{FF2B5EF4-FFF2-40B4-BE49-F238E27FC236}">
                <a16:creationId xmlns:a16="http://schemas.microsoft.com/office/drawing/2014/main" id="{1B084495-6E16-EBBF-FE6C-1651F76499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50677" y="1398100"/>
            <a:ext cx="4353216" cy="4353216"/>
          </a:xfrm>
          <a:prstGeom prst="rect">
            <a:avLst/>
          </a:prstGeom>
        </p:spPr>
      </p:pic>
      <p:pic>
        <p:nvPicPr>
          <p:cNvPr id="11" name="Picture 10" descr="A white and black logo&#10;&#10;Description automatically generated">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35000"/>
            <a:extLst>
              <a:ext uri="{28A0092B-C50C-407E-A947-70E740481C1C}">
                <a14:useLocalDpi xmlns:a14="http://schemas.microsoft.com/office/drawing/2010/main" val="0"/>
              </a:ext>
            </a:extLst>
          </a:blip>
          <a:srcRect r="27553" b="17667"/>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A2FE048E-BBDE-B8BF-46DD-C9E076A290F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1763953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unch">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60863"/>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52445"/>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0" name="Picture 9">
            <a:extLst>
              <a:ext uri="{FF2B5EF4-FFF2-40B4-BE49-F238E27FC236}">
                <a16:creationId xmlns:a16="http://schemas.microsoft.com/office/drawing/2014/main" id="{1B084495-6E16-EBBF-FE6C-1651F76499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950677" y="1398100"/>
            <a:ext cx="4353216" cy="4353216"/>
          </a:xfrm>
          <a:prstGeom prst="rect">
            <a:avLst/>
          </a:prstGeom>
        </p:spPr>
      </p:pic>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5322" t="-868" r="30691" b="28149"/>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5">
            <a:extLst>
              <a:ext uri="{FF2B5EF4-FFF2-40B4-BE49-F238E27FC236}">
                <a16:creationId xmlns:a16="http://schemas.microsoft.com/office/drawing/2014/main" id="{1BB4EF12-BCB4-9EEC-F7B9-42999C7DC60A}"/>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8" name="Title 4">
            <a:extLst>
              <a:ext uri="{FF2B5EF4-FFF2-40B4-BE49-F238E27FC236}">
                <a16:creationId xmlns:a16="http://schemas.microsoft.com/office/drawing/2014/main" id="{92E80A7C-B69C-407C-05C8-8401C452E6CF}"/>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Lunch</a:t>
            </a:r>
            <a:endParaRPr lang="en-US"/>
          </a:p>
        </p:txBody>
      </p:sp>
    </p:spTree>
    <p:extLst>
      <p:ext uri="{BB962C8B-B14F-4D97-AF65-F5344CB8AC3E}">
        <p14:creationId xmlns:p14="http://schemas.microsoft.com/office/powerpoint/2010/main" val="19488112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cussion/break out">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57157"/>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48739"/>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35000"/>
            <a:extLst>
              <a:ext uri="{28A0092B-C50C-407E-A947-70E740481C1C}">
                <a14:useLocalDpi xmlns:a14="http://schemas.microsoft.com/office/drawing/2010/main" val="0"/>
              </a:ext>
            </a:extLst>
          </a:blip>
          <a:srcRect l="-5420" t="-6017" r="31885" b="1"/>
          <a:stretch/>
        </p:blipFill>
        <p:spPr>
          <a:xfrm>
            <a:off x="8032222" y="2130530"/>
            <a:ext cx="4159780" cy="4727470"/>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ack and white chat bubbles&#10;&#10;Description automatically generated">
            <a:extLst>
              <a:ext uri="{FF2B5EF4-FFF2-40B4-BE49-F238E27FC236}">
                <a16:creationId xmlns:a16="http://schemas.microsoft.com/office/drawing/2014/main" id="{8127CCE5-C34C-664A-8038-28865F7B55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83837" y="2192870"/>
            <a:ext cx="3596923" cy="2835412"/>
          </a:xfrm>
          <a:prstGeom prst="rect">
            <a:avLst/>
          </a:prstGeom>
        </p:spPr>
      </p:pic>
      <p:sp>
        <p:nvSpPr>
          <p:cNvPr id="2" name="Text Placeholder 5">
            <a:extLst>
              <a:ext uri="{FF2B5EF4-FFF2-40B4-BE49-F238E27FC236}">
                <a16:creationId xmlns:a16="http://schemas.microsoft.com/office/drawing/2014/main" id="{93ADEA23-6836-1769-A989-CC0B8470352E}"/>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3" name="Title 4">
            <a:extLst>
              <a:ext uri="{FF2B5EF4-FFF2-40B4-BE49-F238E27FC236}">
                <a16:creationId xmlns:a16="http://schemas.microsoft.com/office/drawing/2014/main" id="{5F14F7AD-0434-B94A-96C2-9077E9F5B4E5}"/>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Discussion</a:t>
            </a:r>
            <a:br>
              <a:rPr lang="en-GB"/>
            </a:br>
            <a:endParaRPr lang="en-US"/>
          </a:p>
        </p:txBody>
      </p:sp>
    </p:spTree>
    <p:extLst>
      <p:ext uri="{BB962C8B-B14F-4D97-AF65-F5344CB8AC3E}">
        <p14:creationId xmlns:p14="http://schemas.microsoft.com/office/powerpoint/2010/main" val="3601827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scussion/break out 2">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ABF20446-4FC4-D648-C6D7-25F566FB8042}"/>
              </a:ext>
            </a:extLst>
          </p:cNvPr>
          <p:cNvSpPr/>
          <p:nvPr userDrawn="1"/>
        </p:nvSpPr>
        <p:spPr>
          <a:xfrm>
            <a:off x="5191335" y="3657157"/>
            <a:ext cx="2567336" cy="2567336"/>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sp>
        <p:nvSpPr>
          <p:cNvPr id="6" name="Parallelogram 5">
            <a:extLst>
              <a:ext uri="{FF2B5EF4-FFF2-40B4-BE49-F238E27FC236}">
                <a16:creationId xmlns:a16="http://schemas.microsoft.com/office/drawing/2014/main" id="{C7AE50B3-5F64-23E4-0100-EC39E228E514}"/>
              </a:ext>
            </a:extLst>
          </p:cNvPr>
          <p:cNvSpPr/>
          <p:nvPr userDrawn="1"/>
        </p:nvSpPr>
        <p:spPr>
          <a:xfrm>
            <a:off x="-156" y="1981202"/>
            <a:ext cx="4917939" cy="4470597"/>
          </a:xfrm>
          <a:custGeom>
            <a:avLst/>
            <a:gdLst>
              <a:gd name="connsiteX0" fmla="*/ 0 w 5908384"/>
              <a:gd name="connsiteY0" fmla="*/ 5907600 h 5907600"/>
              <a:gd name="connsiteX1" fmla="*/ 1476900 w 5908384"/>
              <a:gd name="connsiteY1" fmla="*/ 0 h 5907600"/>
              <a:gd name="connsiteX2" fmla="*/ 5908384 w 5908384"/>
              <a:gd name="connsiteY2" fmla="*/ 0 h 5907600"/>
              <a:gd name="connsiteX3" fmla="*/ 4431484 w 5908384"/>
              <a:gd name="connsiteY3" fmla="*/ 5907600 h 5907600"/>
              <a:gd name="connsiteX4" fmla="*/ 0 w 5908384"/>
              <a:gd name="connsiteY4" fmla="*/ 5907600 h 5907600"/>
              <a:gd name="connsiteX0" fmla="*/ 0 w 5908384"/>
              <a:gd name="connsiteY0" fmla="*/ 5907600 h 5907600"/>
              <a:gd name="connsiteX1" fmla="*/ 928607 w 5908384"/>
              <a:gd name="connsiteY1" fmla="*/ 2156847 h 5907600"/>
              <a:gd name="connsiteX2" fmla="*/ 1476900 w 5908384"/>
              <a:gd name="connsiteY2" fmla="*/ 0 h 5907600"/>
              <a:gd name="connsiteX3" fmla="*/ 5908384 w 5908384"/>
              <a:gd name="connsiteY3" fmla="*/ 0 h 5907600"/>
              <a:gd name="connsiteX4" fmla="*/ 4431484 w 5908384"/>
              <a:gd name="connsiteY4" fmla="*/ 5907600 h 5907600"/>
              <a:gd name="connsiteX5" fmla="*/ 0 w 5908384"/>
              <a:gd name="connsiteY5" fmla="*/ 5907600 h 5907600"/>
              <a:gd name="connsiteX0" fmla="*/ 136434 w 5068424"/>
              <a:gd name="connsiteY0" fmla="*/ 4915709 h 5907600"/>
              <a:gd name="connsiteX1" fmla="*/ 88647 w 5068424"/>
              <a:gd name="connsiteY1" fmla="*/ 2156847 h 5907600"/>
              <a:gd name="connsiteX2" fmla="*/ 636940 w 5068424"/>
              <a:gd name="connsiteY2" fmla="*/ 0 h 5907600"/>
              <a:gd name="connsiteX3" fmla="*/ 5068424 w 5068424"/>
              <a:gd name="connsiteY3" fmla="*/ 0 h 5907600"/>
              <a:gd name="connsiteX4" fmla="*/ 3591524 w 5068424"/>
              <a:gd name="connsiteY4" fmla="*/ 5907600 h 5907600"/>
              <a:gd name="connsiteX5" fmla="*/ 136434 w 5068424"/>
              <a:gd name="connsiteY5" fmla="*/ 4915709 h 5907600"/>
              <a:gd name="connsiteX0" fmla="*/ 177967 w 5109957"/>
              <a:gd name="connsiteY0" fmla="*/ 4915709 h 5907600"/>
              <a:gd name="connsiteX1" fmla="*/ 130180 w 5109957"/>
              <a:gd name="connsiteY1" fmla="*/ 2156847 h 5907600"/>
              <a:gd name="connsiteX2" fmla="*/ 678473 w 5109957"/>
              <a:gd name="connsiteY2" fmla="*/ 0 h 5907600"/>
              <a:gd name="connsiteX3" fmla="*/ 5109957 w 5109957"/>
              <a:gd name="connsiteY3" fmla="*/ 0 h 5907600"/>
              <a:gd name="connsiteX4" fmla="*/ 3633057 w 5109957"/>
              <a:gd name="connsiteY4" fmla="*/ 5907600 h 5907600"/>
              <a:gd name="connsiteX5" fmla="*/ 177967 w 5109957"/>
              <a:gd name="connsiteY5" fmla="*/ 4915709 h 5907600"/>
              <a:gd name="connsiteX0" fmla="*/ 47787 w 4979777"/>
              <a:gd name="connsiteY0" fmla="*/ 4915709 h 5907600"/>
              <a:gd name="connsiteX1" fmla="*/ 0 w 4979777"/>
              <a:gd name="connsiteY1" fmla="*/ 2156847 h 5907600"/>
              <a:gd name="connsiteX2" fmla="*/ 548293 w 4979777"/>
              <a:gd name="connsiteY2" fmla="*/ 0 h 5907600"/>
              <a:gd name="connsiteX3" fmla="*/ 4979777 w 4979777"/>
              <a:gd name="connsiteY3" fmla="*/ 0 h 5907600"/>
              <a:gd name="connsiteX4" fmla="*/ 3502877 w 4979777"/>
              <a:gd name="connsiteY4" fmla="*/ 5907600 h 5907600"/>
              <a:gd name="connsiteX5" fmla="*/ 47787 w 4979777"/>
              <a:gd name="connsiteY5" fmla="*/ 4915709 h 5907600"/>
              <a:gd name="connsiteX0" fmla="*/ 47787 w 4979777"/>
              <a:gd name="connsiteY0" fmla="*/ 4915709 h 4915709"/>
              <a:gd name="connsiteX1" fmla="*/ 0 w 4979777"/>
              <a:gd name="connsiteY1" fmla="*/ 2156847 h 4915709"/>
              <a:gd name="connsiteX2" fmla="*/ 548293 w 4979777"/>
              <a:gd name="connsiteY2" fmla="*/ 0 h 4915709"/>
              <a:gd name="connsiteX3" fmla="*/ 4979777 w 4979777"/>
              <a:gd name="connsiteY3" fmla="*/ 0 h 4915709"/>
              <a:gd name="connsiteX4" fmla="*/ 3843840 w 4979777"/>
              <a:gd name="connsiteY4" fmla="*/ 4543749 h 4915709"/>
              <a:gd name="connsiteX5" fmla="*/ 47787 w 4979777"/>
              <a:gd name="connsiteY5" fmla="*/ 4915709 h 4915709"/>
              <a:gd name="connsiteX0" fmla="*/ 63286 w 4979777"/>
              <a:gd name="connsiteY0" fmla="*/ 4528252 h 4543749"/>
              <a:gd name="connsiteX1" fmla="*/ 0 w 4979777"/>
              <a:gd name="connsiteY1" fmla="*/ 2156847 h 4543749"/>
              <a:gd name="connsiteX2" fmla="*/ 548293 w 4979777"/>
              <a:gd name="connsiteY2" fmla="*/ 0 h 4543749"/>
              <a:gd name="connsiteX3" fmla="*/ 4979777 w 4979777"/>
              <a:gd name="connsiteY3" fmla="*/ 0 h 4543749"/>
              <a:gd name="connsiteX4" fmla="*/ 3843840 w 4979777"/>
              <a:gd name="connsiteY4" fmla="*/ 4543749 h 4543749"/>
              <a:gd name="connsiteX5" fmla="*/ 63286 w 4979777"/>
              <a:gd name="connsiteY5" fmla="*/ 4528252 h 4543749"/>
              <a:gd name="connsiteX0" fmla="*/ 63286 w 4979777"/>
              <a:gd name="connsiteY0" fmla="*/ 4528252 h 4528252"/>
              <a:gd name="connsiteX1" fmla="*/ 0 w 4979777"/>
              <a:gd name="connsiteY1" fmla="*/ 2156847 h 4528252"/>
              <a:gd name="connsiteX2" fmla="*/ 548293 w 4979777"/>
              <a:gd name="connsiteY2" fmla="*/ 0 h 4528252"/>
              <a:gd name="connsiteX3" fmla="*/ 4979777 w 4979777"/>
              <a:gd name="connsiteY3" fmla="*/ 0 h 4528252"/>
              <a:gd name="connsiteX4" fmla="*/ 3864160 w 4979777"/>
              <a:gd name="connsiteY4" fmla="*/ 4470597 h 4528252"/>
              <a:gd name="connsiteX5" fmla="*/ 63286 w 4979777"/>
              <a:gd name="connsiteY5" fmla="*/ 4528252 h 4528252"/>
              <a:gd name="connsiteX0" fmla="*/ 63286 w 4979777"/>
              <a:gd name="connsiteY0" fmla="*/ 4483548 h 4483548"/>
              <a:gd name="connsiteX1" fmla="*/ 0 w 4979777"/>
              <a:gd name="connsiteY1" fmla="*/ 2156847 h 4483548"/>
              <a:gd name="connsiteX2" fmla="*/ 548293 w 4979777"/>
              <a:gd name="connsiteY2" fmla="*/ 0 h 4483548"/>
              <a:gd name="connsiteX3" fmla="*/ 4979777 w 4979777"/>
              <a:gd name="connsiteY3" fmla="*/ 0 h 4483548"/>
              <a:gd name="connsiteX4" fmla="*/ 3864160 w 4979777"/>
              <a:gd name="connsiteY4" fmla="*/ 4470597 h 4483548"/>
              <a:gd name="connsiteX5" fmla="*/ 63286 w 4979777"/>
              <a:gd name="connsiteY5" fmla="*/ 4483548 h 4483548"/>
              <a:gd name="connsiteX0" fmla="*/ 63967 w 4980458"/>
              <a:gd name="connsiteY0" fmla="*/ 4483548 h 4483548"/>
              <a:gd name="connsiteX1" fmla="*/ 681 w 4980458"/>
              <a:gd name="connsiteY1" fmla="*/ 2156847 h 4483548"/>
              <a:gd name="connsiteX2" fmla="*/ 548974 w 4980458"/>
              <a:gd name="connsiteY2" fmla="*/ 0 h 4483548"/>
              <a:gd name="connsiteX3" fmla="*/ 4980458 w 4980458"/>
              <a:gd name="connsiteY3" fmla="*/ 0 h 4483548"/>
              <a:gd name="connsiteX4" fmla="*/ 3864841 w 4980458"/>
              <a:gd name="connsiteY4" fmla="*/ 4470597 h 4483548"/>
              <a:gd name="connsiteX5" fmla="*/ 63967 w 4980458"/>
              <a:gd name="connsiteY5" fmla="*/ 4483548 h 4483548"/>
              <a:gd name="connsiteX0" fmla="*/ 0 w 4916491"/>
              <a:gd name="connsiteY0" fmla="*/ 4483548 h 4483548"/>
              <a:gd name="connsiteX1" fmla="*/ 5802 w 4916491"/>
              <a:gd name="connsiteY1" fmla="*/ 2152783 h 4483548"/>
              <a:gd name="connsiteX2" fmla="*/ 485007 w 4916491"/>
              <a:gd name="connsiteY2" fmla="*/ 0 h 4483548"/>
              <a:gd name="connsiteX3" fmla="*/ 4916491 w 4916491"/>
              <a:gd name="connsiteY3" fmla="*/ 0 h 4483548"/>
              <a:gd name="connsiteX4" fmla="*/ 3800874 w 4916491"/>
              <a:gd name="connsiteY4" fmla="*/ 4470597 h 4483548"/>
              <a:gd name="connsiteX5" fmla="*/ 0 w 4916491"/>
              <a:gd name="connsiteY5" fmla="*/ 4483548 h 4483548"/>
              <a:gd name="connsiteX0" fmla="*/ 554 w 4917045"/>
              <a:gd name="connsiteY0" fmla="*/ 4483548 h 4483548"/>
              <a:gd name="connsiteX1" fmla="*/ 2292 w 4917045"/>
              <a:gd name="connsiteY1" fmla="*/ 2148719 h 4483548"/>
              <a:gd name="connsiteX2" fmla="*/ 485561 w 4917045"/>
              <a:gd name="connsiteY2" fmla="*/ 0 h 4483548"/>
              <a:gd name="connsiteX3" fmla="*/ 4917045 w 4917045"/>
              <a:gd name="connsiteY3" fmla="*/ 0 h 4483548"/>
              <a:gd name="connsiteX4" fmla="*/ 3801428 w 4917045"/>
              <a:gd name="connsiteY4" fmla="*/ 4470597 h 4483548"/>
              <a:gd name="connsiteX5" fmla="*/ 554 w 4917045"/>
              <a:gd name="connsiteY5" fmla="*/ 4483548 h 4483548"/>
              <a:gd name="connsiteX0" fmla="*/ 554 w 4917045"/>
              <a:gd name="connsiteY0" fmla="*/ 4459164 h 4470597"/>
              <a:gd name="connsiteX1" fmla="*/ 2292 w 4917045"/>
              <a:gd name="connsiteY1" fmla="*/ 2148719 h 4470597"/>
              <a:gd name="connsiteX2" fmla="*/ 485561 w 4917045"/>
              <a:gd name="connsiteY2" fmla="*/ 0 h 4470597"/>
              <a:gd name="connsiteX3" fmla="*/ 4917045 w 4917045"/>
              <a:gd name="connsiteY3" fmla="*/ 0 h 4470597"/>
              <a:gd name="connsiteX4" fmla="*/ 3801428 w 4917045"/>
              <a:gd name="connsiteY4" fmla="*/ 4470597 h 4470597"/>
              <a:gd name="connsiteX5" fmla="*/ 554 w 4917045"/>
              <a:gd name="connsiteY5" fmla="*/ 4459164 h 4470597"/>
              <a:gd name="connsiteX0" fmla="*/ 1447 w 4917938"/>
              <a:gd name="connsiteY0" fmla="*/ 4459164 h 4470597"/>
              <a:gd name="connsiteX1" fmla="*/ 3185 w 4917938"/>
              <a:gd name="connsiteY1" fmla="*/ 2148719 h 4470597"/>
              <a:gd name="connsiteX2" fmla="*/ 486454 w 4917938"/>
              <a:gd name="connsiteY2" fmla="*/ 0 h 4470597"/>
              <a:gd name="connsiteX3" fmla="*/ 4917938 w 4917938"/>
              <a:gd name="connsiteY3" fmla="*/ 0 h 4470597"/>
              <a:gd name="connsiteX4" fmla="*/ 3802321 w 4917938"/>
              <a:gd name="connsiteY4" fmla="*/ 4470597 h 4470597"/>
              <a:gd name="connsiteX5" fmla="*/ 1447 w 4917938"/>
              <a:gd name="connsiteY5" fmla="*/ 4459164 h 44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17938" h="4470597">
                <a:moveTo>
                  <a:pt x="1447" y="4459164"/>
                </a:moveTo>
                <a:cubicBezTo>
                  <a:pt x="8387" y="3135486"/>
                  <a:pt x="-6028" y="2141335"/>
                  <a:pt x="3185" y="2148719"/>
                </a:cubicBezTo>
                <a:lnTo>
                  <a:pt x="486454" y="0"/>
                </a:lnTo>
                <a:lnTo>
                  <a:pt x="4917938" y="0"/>
                </a:lnTo>
                <a:lnTo>
                  <a:pt x="3802321" y="4470597"/>
                </a:lnTo>
                <a:lnTo>
                  <a:pt x="1447" y="4459164"/>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n>
                <a:noFill/>
              </a:ln>
            </a:endParaRPr>
          </a:p>
        </p:txBody>
      </p:sp>
      <p:sp>
        <p:nvSpPr>
          <p:cNvPr id="7" name="Parallelogram 6">
            <a:extLst>
              <a:ext uri="{FF2B5EF4-FFF2-40B4-BE49-F238E27FC236}">
                <a16:creationId xmlns:a16="http://schemas.microsoft.com/office/drawing/2014/main" id="{7DD544B0-3D46-22B9-2F57-4ECAD832A1E3}"/>
              </a:ext>
            </a:extLst>
          </p:cNvPr>
          <p:cNvSpPr/>
          <p:nvPr userDrawn="1"/>
        </p:nvSpPr>
        <p:spPr>
          <a:xfrm>
            <a:off x="1014239" y="1248739"/>
            <a:ext cx="6155007" cy="4644526"/>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noFill/>
              </a:ln>
            </a:endParaRPr>
          </a:p>
        </p:txBody>
      </p:sp>
      <p:pic>
        <p:nvPicPr>
          <p:cNvPr id="11" name="Picture 10">
            <a:extLst>
              <a:ext uri="{FF2B5EF4-FFF2-40B4-BE49-F238E27FC236}">
                <a16:creationId xmlns:a16="http://schemas.microsoft.com/office/drawing/2014/main" id="{229BECA0-C6EB-E58A-3671-DC06D28122F4}"/>
              </a:ext>
            </a:extLst>
          </p:cNvPr>
          <p:cNvPicPr>
            <a:picLocks noChangeAspect="1"/>
          </p:cNvPicPr>
          <p:nvPr userDrawn="1"/>
        </p:nvPicPr>
        <p:blipFill rotWithShape="1">
          <a:blip r:embed="rId2">
            <a:duotone>
              <a:prstClr val="black"/>
              <a:srgbClr val="606060">
                <a:tint val="45000"/>
                <a:satMod val="400000"/>
              </a:srgbClr>
            </a:duotone>
            <a:alphaModFix amt="20000"/>
            <a:extLst>
              <a:ext uri="{28A0092B-C50C-407E-A947-70E740481C1C}">
                <a14:useLocalDpi xmlns:a14="http://schemas.microsoft.com/office/drawing/2010/main" val="0"/>
              </a:ext>
            </a:extLst>
          </a:blip>
          <a:srcRect l="-661" r="21392" b="6988"/>
          <a:stretch/>
        </p:blipFill>
        <p:spPr>
          <a:xfrm>
            <a:off x="8390776" y="2130530"/>
            <a:ext cx="3801224" cy="4319982"/>
          </a:xfrm>
          <a:prstGeom prst="rect">
            <a:avLst/>
          </a:prstGeom>
        </p:spPr>
      </p:pic>
      <p:sp>
        <p:nvSpPr>
          <p:cNvPr id="13" name="Parallelogram 7">
            <a:extLst>
              <a:ext uri="{FF2B5EF4-FFF2-40B4-BE49-F238E27FC236}">
                <a16:creationId xmlns:a16="http://schemas.microsoft.com/office/drawing/2014/main" id="{4E745A51-7B8F-488E-89FE-3AB637A47C2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9">
            <a:extLst>
              <a:ext uri="{FF2B5EF4-FFF2-40B4-BE49-F238E27FC236}">
                <a16:creationId xmlns:a16="http://schemas.microsoft.com/office/drawing/2014/main" id="{C5F9583F-D837-DE2E-D6EB-583C4EA75FCB}"/>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outline of a thought bubble&#10;&#10;Description automatically generated">
            <a:extLst>
              <a:ext uri="{FF2B5EF4-FFF2-40B4-BE49-F238E27FC236}">
                <a16:creationId xmlns:a16="http://schemas.microsoft.com/office/drawing/2014/main" id="{77CCDD46-FA2B-82F4-B91F-2085C4640B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19033" y="1717243"/>
            <a:ext cx="3691177" cy="3575050"/>
          </a:xfrm>
          <a:prstGeom prst="rect">
            <a:avLst/>
          </a:prstGeom>
        </p:spPr>
      </p:pic>
      <p:sp>
        <p:nvSpPr>
          <p:cNvPr id="2" name="Text Placeholder 5">
            <a:extLst>
              <a:ext uri="{FF2B5EF4-FFF2-40B4-BE49-F238E27FC236}">
                <a16:creationId xmlns:a16="http://schemas.microsoft.com/office/drawing/2014/main" id="{E98B7A30-7518-4361-CB35-CB0C7DB2DA76}"/>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9" name="Title 4">
            <a:extLst>
              <a:ext uri="{FF2B5EF4-FFF2-40B4-BE49-F238E27FC236}">
                <a16:creationId xmlns:a16="http://schemas.microsoft.com/office/drawing/2014/main" id="{BD6C6506-7846-3FB4-C834-C246EE810AF4}"/>
              </a:ext>
            </a:extLst>
          </p:cNvPr>
          <p:cNvSpPr>
            <a:spLocks noGrp="1"/>
          </p:cNvSpPr>
          <p:nvPr>
            <p:ph type="title" hasCustomPrompt="1"/>
          </p:nvPr>
        </p:nvSpPr>
        <p:spPr>
          <a:xfrm>
            <a:off x="457202" y="323187"/>
            <a:ext cx="9349993" cy="559323"/>
          </a:xfrm>
          <a:prstGeom prst="rect">
            <a:avLst/>
          </a:prstGeom>
        </p:spPr>
        <p:txBody>
          <a:bodyPr/>
          <a:lstStyle>
            <a:lvl1pPr>
              <a:defRPr sz="2250" b="1">
                <a:solidFill>
                  <a:srgbClr val="606060"/>
                </a:solidFill>
                <a:latin typeface="Arial" panose="020B0604020202020204" pitchFamily="34" charset="0"/>
                <a:cs typeface="Arial" panose="020B0604020202020204" pitchFamily="34" charset="0"/>
              </a:defRPr>
            </a:lvl1pPr>
          </a:lstStyle>
          <a:p>
            <a:r>
              <a:rPr lang="en-GB"/>
              <a:t>Pause for thought</a:t>
            </a:r>
            <a:br>
              <a:rPr lang="en-GB"/>
            </a:br>
            <a:br>
              <a:rPr lang="en-GB"/>
            </a:br>
            <a:endParaRPr lang="en-US"/>
          </a:p>
        </p:txBody>
      </p:sp>
    </p:spTree>
    <p:extLst>
      <p:ext uri="{BB962C8B-B14F-4D97-AF65-F5344CB8AC3E}">
        <p14:creationId xmlns:p14="http://schemas.microsoft.com/office/powerpoint/2010/main" val="1233187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 speakers blank ">
    <p:spTree>
      <p:nvGrpSpPr>
        <p:cNvPr id="1" name=""/>
        <p:cNvGrpSpPr/>
        <p:nvPr/>
      </p:nvGrpSpPr>
      <p:grpSpPr>
        <a:xfrm>
          <a:off x="0" y="0"/>
          <a:ext cx="0" cy="0"/>
          <a:chOff x="0" y="0"/>
          <a:chExt cx="0" cy="0"/>
        </a:xfrm>
      </p:grpSpPr>
      <p:sp>
        <p:nvSpPr>
          <p:cNvPr id="17" name="Text Placeholder 5">
            <a:extLst>
              <a:ext uri="{FF2B5EF4-FFF2-40B4-BE49-F238E27FC236}">
                <a16:creationId xmlns:a16="http://schemas.microsoft.com/office/drawing/2014/main" id="{9A3BB16E-EF51-7756-B40E-1A920A57FBBE}"/>
              </a:ext>
            </a:extLst>
          </p:cNvPr>
          <p:cNvSpPr>
            <a:spLocks noGrp="1"/>
          </p:cNvSpPr>
          <p:nvPr>
            <p:ph type="body" sz="quarter" idx="11"/>
          </p:nvPr>
        </p:nvSpPr>
        <p:spPr>
          <a:xfrm>
            <a:off x="589085"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3437511"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1" name="Text Placeholder 5">
            <a:extLst>
              <a:ext uri="{FF2B5EF4-FFF2-40B4-BE49-F238E27FC236}">
                <a16:creationId xmlns:a16="http://schemas.microsoft.com/office/drawing/2014/main" id="{64EB3BB0-C4B9-9EF3-12F0-683A38D95519}"/>
              </a:ext>
            </a:extLst>
          </p:cNvPr>
          <p:cNvSpPr>
            <a:spLocks noGrp="1"/>
          </p:cNvSpPr>
          <p:nvPr>
            <p:ph type="body" sz="quarter" idx="13"/>
          </p:nvPr>
        </p:nvSpPr>
        <p:spPr>
          <a:xfrm>
            <a:off x="6324601"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3" name="Text Placeholder 5">
            <a:extLst>
              <a:ext uri="{FF2B5EF4-FFF2-40B4-BE49-F238E27FC236}">
                <a16:creationId xmlns:a16="http://schemas.microsoft.com/office/drawing/2014/main" id="{831D0A74-E961-4106-DDE6-684E09D48AD0}"/>
              </a:ext>
            </a:extLst>
          </p:cNvPr>
          <p:cNvSpPr>
            <a:spLocks noGrp="1"/>
          </p:cNvSpPr>
          <p:nvPr>
            <p:ph type="body" sz="quarter" idx="14"/>
          </p:nvPr>
        </p:nvSpPr>
        <p:spPr>
          <a:xfrm>
            <a:off x="9134363" y="5029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6" name="Parallelogram 7">
            <a:extLst>
              <a:ext uri="{FF2B5EF4-FFF2-40B4-BE49-F238E27FC236}">
                <a16:creationId xmlns:a16="http://schemas.microsoft.com/office/drawing/2014/main" id="{B5F25D19-2444-3F28-64A1-FDD929AC70A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9">
            <a:extLst>
              <a:ext uri="{FF2B5EF4-FFF2-40B4-BE49-F238E27FC236}">
                <a16:creationId xmlns:a16="http://schemas.microsoft.com/office/drawing/2014/main" id="{A3AAB783-CE45-F240-3004-C68C57E2F2A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5">
            <a:extLst>
              <a:ext uri="{FF2B5EF4-FFF2-40B4-BE49-F238E27FC236}">
                <a16:creationId xmlns:a16="http://schemas.microsoft.com/office/drawing/2014/main" id="{FCAF4504-3224-BD5B-47BD-D532DB312561}"/>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12">
            <a:extLst>
              <a:ext uri="{FF2B5EF4-FFF2-40B4-BE49-F238E27FC236}">
                <a16:creationId xmlns:a16="http://schemas.microsoft.com/office/drawing/2014/main" id="{20B59BE2-C6D0-1D27-B466-98DC8D2C305D}"/>
              </a:ext>
            </a:extLst>
          </p:cNvPr>
          <p:cNvSpPr>
            <a:spLocks noGrp="1"/>
          </p:cNvSpPr>
          <p:nvPr>
            <p:ph type="body" sz="quarter" idx="18" hasCustomPrompt="1"/>
          </p:nvPr>
        </p:nvSpPr>
        <p:spPr>
          <a:xfrm>
            <a:off x="3437511"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3" name="Text Placeholder 12">
            <a:extLst>
              <a:ext uri="{FF2B5EF4-FFF2-40B4-BE49-F238E27FC236}">
                <a16:creationId xmlns:a16="http://schemas.microsoft.com/office/drawing/2014/main" id="{16F9AC72-E003-36A6-3861-97560B727544}"/>
              </a:ext>
            </a:extLst>
          </p:cNvPr>
          <p:cNvSpPr>
            <a:spLocks noGrp="1"/>
          </p:cNvSpPr>
          <p:nvPr>
            <p:ph type="body" sz="quarter" idx="19" hasCustomPrompt="1"/>
          </p:nvPr>
        </p:nvSpPr>
        <p:spPr>
          <a:xfrm>
            <a:off x="6324600"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4" name="Text Placeholder 12">
            <a:extLst>
              <a:ext uri="{FF2B5EF4-FFF2-40B4-BE49-F238E27FC236}">
                <a16:creationId xmlns:a16="http://schemas.microsoft.com/office/drawing/2014/main" id="{705906A6-6376-E75D-210B-A12D5AD05ECD}"/>
              </a:ext>
            </a:extLst>
          </p:cNvPr>
          <p:cNvSpPr>
            <a:spLocks noGrp="1"/>
          </p:cNvSpPr>
          <p:nvPr>
            <p:ph type="body" sz="quarter" idx="20" hasCustomPrompt="1"/>
          </p:nvPr>
        </p:nvSpPr>
        <p:spPr>
          <a:xfrm>
            <a:off x="9133075"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5" name="Text Placeholder 12">
            <a:extLst>
              <a:ext uri="{FF2B5EF4-FFF2-40B4-BE49-F238E27FC236}">
                <a16:creationId xmlns:a16="http://schemas.microsoft.com/office/drawing/2014/main" id="{83BCCB3C-AD1D-1E5F-624E-00E244E235A6}"/>
              </a:ext>
            </a:extLst>
          </p:cNvPr>
          <p:cNvSpPr>
            <a:spLocks noGrp="1"/>
          </p:cNvSpPr>
          <p:nvPr>
            <p:ph type="body" sz="quarter" idx="21" hasCustomPrompt="1"/>
          </p:nvPr>
        </p:nvSpPr>
        <p:spPr>
          <a:xfrm>
            <a:off x="589085" y="4343400"/>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0" name="Text Placeholder 11">
            <a:extLst>
              <a:ext uri="{FF2B5EF4-FFF2-40B4-BE49-F238E27FC236}">
                <a16:creationId xmlns:a16="http://schemas.microsoft.com/office/drawing/2014/main" id="{13AAE4D3-C3A2-F69C-B2DA-2D5B25578354}"/>
              </a:ext>
            </a:extLst>
          </p:cNvPr>
          <p:cNvSpPr>
            <a:spLocks noGrp="1"/>
          </p:cNvSpPr>
          <p:nvPr>
            <p:ph type="body" sz="quarter" idx="22"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3453807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speakers blank ">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170247AC-12DF-8CF8-7D80-422481C76C31}"/>
              </a:ext>
            </a:extLst>
          </p:cNvPr>
          <p:cNvSpPr>
            <a:spLocks noGrp="1"/>
          </p:cNvSpPr>
          <p:nvPr>
            <p:ph type="title"/>
          </p:nvPr>
        </p:nvSpPr>
        <p:spPr>
          <a:xfrm>
            <a:off x="589084" y="4419600"/>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7" name="Text Placeholder 5">
            <a:extLst>
              <a:ext uri="{FF2B5EF4-FFF2-40B4-BE49-F238E27FC236}">
                <a16:creationId xmlns:a16="http://schemas.microsoft.com/office/drawing/2014/main" id="{9A3BB16E-EF51-7756-B40E-1A920A57FBBE}"/>
              </a:ext>
            </a:extLst>
          </p:cNvPr>
          <p:cNvSpPr>
            <a:spLocks noGrp="1"/>
          </p:cNvSpPr>
          <p:nvPr>
            <p:ph type="body" sz="quarter" idx="11"/>
          </p:nvPr>
        </p:nvSpPr>
        <p:spPr>
          <a:xfrm>
            <a:off x="589085"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4645360"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1" name="Text Placeholder 5">
            <a:extLst>
              <a:ext uri="{FF2B5EF4-FFF2-40B4-BE49-F238E27FC236}">
                <a16:creationId xmlns:a16="http://schemas.microsoft.com/office/drawing/2014/main" id="{64EB3BB0-C4B9-9EF3-12F0-683A38D95519}"/>
              </a:ext>
            </a:extLst>
          </p:cNvPr>
          <p:cNvSpPr>
            <a:spLocks noGrp="1"/>
          </p:cNvSpPr>
          <p:nvPr>
            <p:ph type="body" sz="quarter" idx="13"/>
          </p:nvPr>
        </p:nvSpPr>
        <p:spPr>
          <a:xfrm>
            <a:off x="9290388" y="51054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4" name="Parallelogram 7">
            <a:extLst>
              <a:ext uri="{FF2B5EF4-FFF2-40B4-BE49-F238E27FC236}">
                <a16:creationId xmlns:a16="http://schemas.microsoft.com/office/drawing/2014/main" id="{199485D3-12F7-DA29-42B7-3A2D37C346AF}"/>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9">
            <a:extLst>
              <a:ext uri="{FF2B5EF4-FFF2-40B4-BE49-F238E27FC236}">
                <a16:creationId xmlns:a16="http://schemas.microsoft.com/office/drawing/2014/main" id="{BF8948A4-001C-AF46-31EA-3951161E604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0B391870-6AD3-E5A9-88BF-36810CD76FBC}"/>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13" name="Text Placeholder 12">
            <a:extLst>
              <a:ext uri="{FF2B5EF4-FFF2-40B4-BE49-F238E27FC236}">
                <a16:creationId xmlns:a16="http://schemas.microsoft.com/office/drawing/2014/main" id="{D2185683-ECC2-7A3B-1A3D-22EB63F0EFAB}"/>
              </a:ext>
            </a:extLst>
          </p:cNvPr>
          <p:cNvSpPr>
            <a:spLocks noGrp="1"/>
          </p:cNvSpPr>
          <p:nvPr>
            <p:ph type="body" sz="quarter" idx="18" hasCustomPrompt="1"/>
          </p:nvPr>
        </p:nvSpPr>
        <p:spPr>
          <a:xfrm>
            <a:off x="4645359" y="4419599"/>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4" name="Text Placeholder 12">
            <a:extLst>
              <a:ext uri="{FF2B5EF4-FFF2-40B4-BE49-F238E27FC236}">
                <a16:creationId xmlns:a16="http://schemas.microsoft.com/office/drawing/2014/main" id="{D81844AD-D942-2330-DB16-ECB9E1C0B677}"/>
              </a:ext>
            </a:extLst>
          </p:cNvPr>
          <p:cNvSpPr>
            <a:spLocks noGrp="1"/>
          </p:cNvSpPr>
          <p:nvPr>
            <p:ph type="body" sz="quarter" idx="19" hasCustomPrompt="1"/>
          </p:nvPr>
        </p:nvSpPr>
        <p:spPr>
          <a:xfrm>
            <a:off x="9272061" y="4419599"/>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18" name="Text Placeholder 11">
            <a:extLst>
              <a:ext uri="{FF2B5EF4-FFF2-40B4-BE49-F238E27FC236}">
                <a16:creationId xmlns:a16="http://schemas.microsoft.com/office/drawing/2014/main" id="{868D843A-72D0-2E0F-70B7-F86F0FFD2652}"/>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2915604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speakers blank ">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7171311"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7" name="Text Placeholder 5">
            <a:extLst>
              <a:ext uri="{FF2B5EF4-FFF2-40B4-BE49-F238E27FC236}">
                <a16:creationId xmlns:a16="http://schemas.microsoft.com/office/drawing/2014/main" id="{D30C567B-61E8-C20E-CC6F-67C0A4E6ADF4}"/>
              </a:ext>
            </a:extLst>
          </p:cNvPr>
          <p:cNvSpPr>
            <a:spLocks noGrp="1"/>
          </p:cNvSpPr>
          <p:nvPr>
            <p:ph type="body" sz="quarter" idx="13"/>
          </p:nvPr>
        </p:nvSpPr>
        <p:spPr>
          <a:xfrm>
            <a:off x="1684911"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8" name="Parallelogram 7">
            <a:extLst>
              <a:ext uri="{FF2B5EF4-FFF2-40B4-BE49-F238E27FC236}">
                <a16:creationId xmlns:a16="http://schemas.microsoft.com/office/drawing/2014/main" id="{894DCCE5-9876-1395-5A19-8B5B879B49F8}"/>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EE9D6224-C6E6-E6FA-F7A8-6C3419F80D1E}"/>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5">
            <a:extLst>
              <a:ext uri="{FF2B5EF4-FFF2-40B4-BE49-F238E27FC236}">
                <a16:creationId xmlns:a16="http://schemas.microsoft.com/office/drawing/2014/main" id="{E925D5FA-7B38-6DBD-FA6C-A4EA8C75DBD3}"/>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5" name="Title 4">
            <a:extLst>
              <a:ext uri="{FF2B5EF4-FFF2-40B4-BE49-F238E27FC236}">
                <a16:creationId xmlns:a16="http://schemas.microsoft.com/office/drawing/2014/main" id="{907E227C-DCC9-D28C-35A0-DD85CA658B66}"/>
              </a:ext>
            </a:extLst>
          </p:cNvPr>
          <p:cNvSpPr>
            <a:spLocks noGrp="1"/>
          </p:cNvSpPr>
          <p:nvPr>
            <p:ph type="title"/>
          </p:nvPr>
        </p:nvSpPr>
        <p:spPr>
          <a:xfrm>
            <a:off x="1684911" y="4699544"/>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1" name="Text Placeholder 12">
            <a:extLst>
              <a:ext uri="{FF2B5EF4-FFF2-40B4-BE49-F238E27FC236}">
                <a16:creationId xmlns:a16="http://schemas.microsoft.com/office/drawing/2014/main" id="{935EA10E-1165-89ED-82B6-DC3E0B4127CD}"/>
              </a:ext>
            </a:extLst>
          </p:cNvPr>
          <p:cNvSpPr>
            <a:spLocks noGrp="1"/>
          </p:cNvSpPr>
          <p:nvPr>
            <p:ph type="body" sz="quarter" idx="18" hasCustomPrompt="1"/>
          </p:nvPr>
        </p:nvSpPr>
        <p:spPr>
          <a:xfrm>
            <a:off x="7171311" y="4699544"/>
            <a:ext cx="2209800" cy="609600"/>
          </a:xfrm>
          <a:prstGeom prst="rect">
            <a:avLst/>
          </a:prstGeom>
        </p:spPr>
        <p:txBody>
          <a:bodyPr/>
          <a:lstStyle>
            <a:lvl1pPr marL="0" indent="0">
              <a:buNone/>
              <a:defRPr sz="1125" b="1">
                <a:solidFill>
                  <a:srgbClr val="606060"/>
                </a:solidFill>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E1969D2C-65A5-62AB-5F20-D8B8EF6947B6}"/>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28686898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 speakers blank ">
    <p:spTree>
      <p:nvGrpSpPr>
        <p:cNvPr id="1" name=""/>
        <p:cNvGrpSpPr/>
        <p:nvPr/>
      </p:nvGrpSpPr>
      <p:grpSpPr>
        <a:xfrm>
          <a:off x="0" y="0"/>
          <a:ext cx="0" cy="0"/>
          <a:chOff x="0" y="0"/>
          <a:chExt cx="0" cy="0"/>
        </a:xfrm>
      </p:grpSpPr>
      <p:sp>
        <p:nvSpPr>
          <p:cNvPr id="19" name="Text Placeholder 5">
            <a:extLst>
              <a:ext uri="{FF2B5EF4-FFF2-40B4-BE49-F238E27FC236}">
                <a16:creationId xmlns:a16="http://schemas.microsoft.com/office/drawing/2014/main" id="{E7D90DF3-F39F-DBC8-F5C2-752CE49EA7D4}"/>
              </a:ext>
            </a:extLst>
          </p:cNvPr>
          <p:cNvSpPr>
            <a:spLocks noGrp="1"/>
          </p:cNvSpPr>
          <p:nvPr>
            <p:ph type="body" sz="quarter" idx="12"/>
          </p:nvPr>
        </p:nvSpPr>
        <p:spPr>
          <a:xfrm>
            <a:off x="778487" y="5410200"/>
            <a:ext cx="2281384" cy="838200"/>
          </a:xfrm>
          <a:prstGeom prst="rect">
            <a:avLst/>
          </a:prstGeom>
        </p:spPr>
        <p:txBody>
          <a:bodyPr/>
          <a:lstStyle>
            <a:lvl1pPr marL="0" indent="0">
              <a:buNone/>
              <a:defRPr sz="788"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 name="Parallelogram 7">
            <a:extLst>
              <a:ext uri="{FF2B5EF4-FFF2-40B4-BE49-F238E27FC236}">
                <a16:creationId xmlns:a16="http://schemas.microsoft.com/office/drawing/2014/main" id="{0B3DD48E-1156-B981-E6E3-1756791B2759}"/>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rallelogram 9">
            <a:extLst>
              <a:ext uri="{FF2B5EF4-FFF2-40B4-BE49-F238E27FC236}">
                <a16:creationId xmlns:a16="http://schemas.microsoft.com/office/drawing/2014/main" id="{7BEDC6E9-75FE-1CB6-43A2-57900696765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5">
            <a:extLst>
              <a:ext uri="{FF2B5EF4-FFF2-40B4-BE49-F238E27FC236}">
                <a16:creationId xmlns:a16="http://schemas.microsoft.com/office/drawing/2014/main" id="{3A9943B2-872F-C831-6304-0177189EE8F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pic>
        <p:nvPicPr>
          <p:cNvPr id="13" name="Picture 12" descr="A blue and black chat bubble&#10;&#10;Description automatically generated">
            <a:extLst>
              <a:ext uri="{FF2B5EF4-FFF2-40B4-BE49-F238E27FC236}">
                <a16:creationId xmlns:a16="http://schemas.microsoft.com/office/drawing/2014/main" id="{D4662BB4-F07F-0EA2-2872-A7F8399F5D92}"/>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flipH="1">
            <a:off x="9672309" y="4180219"/>
            <a:ext cx="2186016" cy="2028851"/>
          </a:xfrm>
          <a:prstGeom prst="rect">
            <a:avLst/>
          </a:prstGeom>
        </p:spPr>
      </p:pic>
      <p:sp>
        <p:nvSpPr>
          <p:cNvPr id="5" name="Title 4">
            <a:extLst>
              <a:ext uri="{FF2B5EF4-FFF2-40B4-BE49-F238E27FC236}">
                <a16:creationId xmlns:a16="http://schemas.microsoft.com/office/drawing/2014/main" id="{F6BD194F-E846-2260-CDA3-0547256DE546}"/>
              </a:ext>
            </a:extLst>
          </p:cNvPr>
          <p:cNvSpPr>
            <a:spLocks noGrp="1"/>
          </p:cNvSpPr>
          <p:nvPr>
            <p:ph type="title"/>
          </p:nvPr>
        </p:nvSpPr>
        <p:spPr>
          <a:xfrm>
            <a:off x="772700" y="4674208"/>
            <a:ext cx="2281384" cy="609600"/>
          </a:xfrm>
          <a:prstGeom prst="rect">
            <a:avLst/>
          </a:prstGeom>
        </p:spPr>
        <p:txBody>
          <a:bodyPr/>
          <a:lstStyle>
            <a:lvl1pPr>
              <a:defRPr sz="112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56B0B162-6FB6-4240-4C19-9BCF2B394AEA}"/>
              </a:ext>
            </a:extLst>
          </p:cNvPr>
          <p:cNvSpPr>
            <a:spLocks noGrp="1"/>
          </p:cNvSpPr>
          <p:nvPr>
            <p:ph type="body" sz="quarter" idx="20" hasCustomPrompt="1"/>
          </p:nvPr>
        </p:nvSpPr>
        <p:spPr>
          <a:xfrm>
            <a:off x="520864" y="458170"/>
            <a:ext cx="8142288" cy="609600"/>
          </a:xfrm>
          <a:prstGeom prst="rect">
            <a:avLst/>
          </a:prstGeom>
        </p:spPr>
        <p:txBody>
          <a:bodyPr/>
          <a:lstStyle>
            <a:lvl1pPr marL="0" indent="0">
              <a:buNone/>
              <a:defRPr sz="2250" b="1">
                <a:solidFill>
                  <a:srgbClr val="606060"/>
                </a:solidFill>
                <a:latin typeface="Arial" panose="020B0604020202020204" pitchFamily="34" charset="0"/>
                <a:cs typeface="Arial" panose="020B0604020202020204" pitchFamily="34" charset="0"/>
              </a:defRPr>
            </a:lvl1pPr>
          </a:lstStyle>
          <a:p>
            <a:pPr marL="0" marR="0" lvl="0" indent="0" algn="l" defTabSz="514350" rtl="0" eaLnBrk="1" fontAlgn="auto" latinLnBrk="0" hangingPunct="1">
              <a:lnSpc>
                <a:spcPct val="90000"/>
              </a:lnSpc>
              <a:spcBef>
                <a:spcPts val="563"/>
              </a:spcBef>
              <a:spcAft>
                <a:spcPts val="0"/>
              </a:spcAft>
              <a:buClrTx/>
              <a:buSzTx/>
              <a:buFont typeface="Arial" panose="020B0604020202020204" pitchFamily="34" charset="0"/>
              <a:buNone/>
              <a:tabLst/>
              <a:defRPr/>
            </a:pPr>
            <a:r>
              <a:rPr lang="en-GB"/>
              <a:t>Click to edit Master title style</a:t>
            </a:r>
            <a:endParaRPr lang="en-US"/>
          </a:p>
        </p:txBody>
      </p:sp>
    </p:spTree>
    <p:extLst>
      <p:ext uri="{BB962C8B-B14F-4D97-AF65-F5344CB8AC3E}">
        <p14:creationId xmlns:p14="http://schemas.microsoft.com/office/powerpoint/2010/main" val="6056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2">
    <p:spTree>
      <p:nvGrpSpPr>
        <p:cNvPr id="1" name=""/>
        <p:cNvGrpSpPr/>
        <p:nvPr/>
      </p:nvGrpSpPr>
      <p:grpSpPr>
        <a:xfrm>
          <a:off x="0" y="0"/>
          <a:ext cx="0" cy="0"/>
          <a:chOff x="0" y="0"/>
          <a:chExt cx="0" cy="0"/>
        </a:xfrm>
      </p:grpSpPr>
      <p:sp>
        <p:nvSpPr>
          <p:cNvPr id="2" name="Parallelogram 7">
            <a:extLst>
              <a:ext uri="{FF2B5EF4-FFF2-40B4-BE49-F238E27FC236}">
                <a16:creationId xmlns:a16="http://schemas.microsoft.com/office/drawing/2014/main" id="{BCDC81AD-5609-A01F-A6F8-6EEBC19DAB4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arallelogram 9">
            <a:extLst>
              <a:ext uri="{FF2B5EF4-FFF2-40B4-BE49-F238E27FC236}">
                <a16:creationId xmlns:a16="http://schemas.microsoft.com/office/drawing/2014/main" id="{49AAFC10-504B-E114-B2A1-687494A894FA}"/>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blue and black text on a black background&#10;&#10;Description automatically generated">
            <a:extLst>
              <a:ext uri="{FF2B5EF4-FFF2-40B4-BE49-F238E27FC236}">
                <a16:creationId xmlns:a16="http://schemas.microsoft.com/office/drawing/2014/main" id="{50F62DE1-CA32-0D4A-DB50-FC32F21584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3" name="Text Placeholder 8">
            <a:extLst>
              <a:ext uri="{FF2B5EF4-FFF2-40B4-BE49-F238E27FC236}">
                <a16:creationId xmlns:a16="http://schemas.microsoft.com/office/drawing/2014/main" id="{1F12CB50-9381-860F-1281-8DB95DC80891}"/>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5" name="Text Placeholder 13">
            <a:extLst>
              <a:ext uri="{FF2B5EF4-FFF2-40B4-BE49-F238E27FC236}">
                <a16:creationId xmlns:a16="http://schemas.microsoft.com/office/drawing/2014/main" id="{5397F4CF-5FD3-7F03-6C6B-9D0051F59BA3}"/>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2B4AE6F9-99A1-B864-A725-AEA0924F1F24}"/>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8" name="Text Placeholder 5">
            <a:extLst>
              <a:ext uri="{FF2B5EF4-FFF2-40B4-BE49-F238E27FC236}">
                <a16:creationId xmlns:a16="http://schemas.microsoft.com/office/drawing/2014/main" id="{66944E50-7C18-AA0F-98CC-C3D07715CC21}"/>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4797876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0841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3">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CF5357A5-EA90-CD8A-676A-F56E0E1D097D}"/>
              </a:ext>
            </a:extLst>
          </p:cNvPr>
          <p:cNvSpPr/>
          <p:nvPr userDrawn="1"/>
        </p:nvSpPr>
        <p:spPr>
          <a:xfrm rot="10800000" flipV="1">
            <a:off x="9818875" y="4110990"/>
            <a:ext cx="2378172" cy="275250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623173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390359"/>
              <a:gd name="connsiteY0" fmla="*/ 3737243 h 3857232"/>
              <a:gd name="connsiteX1" fmla="*/ 13664 w 2390359"/>
              <a:gd name="connsiteY1" fmla="*/ 0 h 3857232"/>
              <a:gd name="connsiteX2" fmla="*/ 2390359 w 2390359"/>
              <a:gd name="connsiteY2" fmla="*/ 0 h 3857232"/>
              <a:gd name="connsiteX3" fmla="*/ 833387 w 2390359"/>
              <a:gd name="connsiteY3" fmla="*/ 3857232 h 3857232"/>
              <a:gd name="connsiteX4" fmla="*/ 0 w 2390359"/>
              <a:gd name="connsiteY4" fmla="*/ 3737243 h 3857232"/>
              <a:gd name="connsiteX0" fmla="*/ 0 w 2390359"/>
              <a:gd name="connsiteY0" fmla="*/ 3737243 h 3737243"/>
              <a:gd name="connsiteX1" fmla="*/ 13664 w 2390359"/>
              <a:gd name="connsiteY1" fmla="*/ 0 h 3737243"/>
              <a:gd name="connsiteX2" fmla="*/ 2390359 w 2390359"/>
              <a:gd name="connsiteY2" fmla="*/ 0 h 3737243"/>
              <a:gd name="connsiteX3" fmla="*/ 1271968 w 2390359"/>
              <a:gd name="connsiteY3" fmla="*/ 2760779 h 3737243"/>
              <a:gd name="connsiteX4" fmla="*/ 0 w 2390359"/>
              <a:gd name="connsiteY4" fmla="*/ 3737243 h 3737243"/>
              <a:gd name="connsiteX0" fmla="*/ 94059 w 2376842"/>
              <a:gd name="connsiteY0" fmla="*/ 2839393 h 2839393"/>
              <a:gd name="connsiteX1" fmla="*/ 147 w 2376842"/>
              <a:gd name="connsiteY1" fmla="*/ 0 h 2839393"/>
              <a:gd name="connsiteX2" fmla="*/ 2376842 w 2376842"/>
              <a:gd name="connsiteY2" fmla="*/ 0 h 2839393"/>
              <a:gd name="connsiteX3" fmla="*/ 1258451 w 2376842"/>
              <a:gd name="connsiteY3" fmla="*/ 2760779 h 2839393"/>
              <a:gd name="connsiteX4" fmla="*/ 94059 w 2376842"/>
              <a:gd name="connsiteY4" fmla="*/ 2839393 h 2839393"/>
              <a:gd name="connsiteX0" fmla="*/ 225 w 2378172"/>
              <a:gd name="connsiteY0" fmla="*/ 2752505 h 2760779"/>
              <a:gd name="connsiteX1" fmla="*/ 1477 w 2378172"/>
              <a:gd name="connsiteY1" fmla="*/ 0 h 2760779"/>
              <a:gd name="connsiteX2" fmla="*/ 2378172 w 2378172"/>
              <a:gd name="connsiteY2" fmla="*/ 0 h 2760779"/>
              <a:gd name="connsiteX3" fmla="*/ 1259781 w 2378172"/>
              <a:gd name="connsiteY3" fmla="*/ 2760779 h 2760779"/>
              <a:gd name="connsiteX4" fmla="*/ 225 w 2378172"/>
              <a:gd name="connsiteY4" fmla="*/ 2752505 h 2760779"/>
              <a:gd name="connsiteX0" fmla="*/ 225 w 2378172"/>
              <a:gd name="connsiteY0" fmla="*/ 2752505 h 2752505"/>
              <a:gd name="connsiteX1" fmla="*/ 1477 w 2378172"/>
              <a:gd name="connsiteY1" fmla="*/ 0 h 2752505"/>
              <a:gd name="connsiteX2" fmla="*/ 2378172 w 2378172"/>
              <a:gd name="connsiteY2" fmla="*/ 0 h 2752505"/>
              <a:gd name="connsiteX3" fmla="*/ 1268057 w 2378172"/>
              <a:gd name="connsiteY3" fmla="*/ 2744229 h 2752505"/>
              <a:gd name="connsiteX4" fmla="*/ 225 w 2378172"/>
              <a:gd name="connsiteY4" fmla="*/ 2752505 h 2752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172" h="2752505">
                <a:moveTo>
                  <a:pt x="225" y="2752505"/>
                </a:moveTo>
                <a:cubicBezTo>
                  <a:pt x="4780" y="1506757"/>
                  <a:pt x="-3078" y="1245748"/>
                  <a:pt x="1477" y="0"/>
                </a:cubicBezTo>
                <a:lnTo>
                  <a:pt x="2378172" y="0"/>
                </a:lnTo>
                <a:lnTo>
                  <a:pt x="1268057" y="2744229"/>
                </a:lnTo>
                <a:lnTo>
                  <a:pt x="225" y="2752505"/>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6" name="Parallelogram 5">
            <a:extLst>
              <a:ext uri="{FF2B5EF4-FFF2-40B4-BE49-F238E27FC236}">
                <a16:creationId xmlns:a16="http://schemas.microsoft.com/office/drawing/2014/main" id="{27019EEF-5FEE-CFD5-58B1-1833B338284B}"/>
              </a:ext>
            </a:extLst>
          </p:cNvPr>
          <p:cNvSpPr/>
          <p:nvPr userDrawn="1"/>
        </p:nvSpPr>
        <p:spPr>
          <a:xfrm rot="10800000" flipV="1">
            <a:off x="10151479" y="2667427"/>
            <a:ext cx="2046940" cy="3865507"/>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96245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051078"/>
              <a:gd name="connsiteY0" fmla="*/ 3857232 h 3857232"/>
              <a:gd name="connsiteX1" fmla="*/ 13662 w 2051078"/>
              <a:gd name="connsiteY1" fmla="*/ 0 h 3857232"/>
              <a:gd name="connsiteX2" fmla="*/ 2051078 w 2051078"/>
              <a:gd name="connsiteY2" fmla="*/ 0 h 3857232"/>
              <a:gd name="connsiteX3" fmla="*/ 494106 w 2051078"/>
              <a:gd name="connsiteY3" fmla="*/ 3857232 h 3857232"/>
              <a:gd name="connsiteX4" fmla="*/ 0 w 2051078"/>
              <a:gd name="connsiteY4" fmla="*/ 3857232 h 3857232"/>
              <a:gd name="connsiteX0" fmla="*/ 0 w 2046940"/>
              <a:gd name="connsiteY0" fmla="*/ 3865507 h 3865507"/>
              <a:gd name="connsiteX1" fmla="*/ 9524 w 2046940"/>
              <a:gd name="connsiteY1" fmla="*/ 0 h 3865507"/>
              <a:gd name="connsiteX2" fmla="*/ 2046940 w 2046940"/>
              <a:gd name="connsiteY2" fmla="*/ 0 h 3865507"/>
              <a:gd name="connsiteX3" fmla="*/ 489968 w 2046940"/>
              <a:gd name="connsiteY3" fmla="*/ 3857232 h 3865507"/>
              <a:gd name="connsiteX4" fmla="*/ 0 w 2046940"/>
              <a:gd name="connsiteY4" fmla="*/ 3865507 h 3865507"/>
              <a:gd name="connsiteX0" fmla="*/ 0 w 2046940"/>
              <a:gd name="connsiteY0" fmla="*/ 3865507 h 3865507"/>
              <a:gd name="connsiteX1" fmla="*/ 1249 w 2046940"/>
              <a:gd name="connsiteY1" fmla="*/ 0 h 3865507"/>
              <a:gd name="connsiteX2" fmla="*/ 2046940 w 2046940"/>
              <a:gd name="connsiteY2" fmla="*/ 0 h 3865507"/>
              <a:gd name="connsiteX3" fmla="*/ 489968 w 2046940"/>
              <a:gd name="connsiteY3" fmla="*/ 3857232 h 3865507"/>
              <a:gd name="connsiteX4" fmla="*/ 0 w 2046940"/>
              <a:gd name="connsiteY4" fmla="*/ 3865507 h 3865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6940" h="3865507">
                <a:moveTo>
                  <a:pt x="0" y="3865507"/>
                </a:moveTo>
                <a:cubicBezTo>
                  <a:pt x="3175" y="2577005"/>
                  <a:pt x="-1926" y="1288502"/>
                  <a:pt x="1249" y="0"/>
                </a:cubicBezTo>
                <a:lnTo>
                  <a:pt x="2046940" y="0"/>
                </a:lnTo>
                <a:lnTo>
                  <a:pt x="489968" y="3857232"/>
                </a:lnTo>
                <a:lnTo>
                  <a:pt x="0" y="3865507"/>
                </a:lnTo>
                <a:close/>
              </a:path>
            </a:pathLst>
          </a:custGeom>
          <a:solidFill>
            <a:srgbClr val="008C95">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 name="Parallelogram 7">
            <a:extLst>
              <a:ext uri="{FF2B5EF4-FFF2-40B4-BE49-F238E27FC236}">
                <a16:creationId xmlns:a16="http://schemas.microsoft.com/office/drawing/2014/main" id="{5F3063D2-06C4-FD62-2BC6-2A075DE1BFDC}"/>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5D23D404-046A-6DA4-6EF8-D8FA0B678D76}"/>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8">
            <a:extLst>
              <a:ext uri="{FF2B5EF4-FFF2-40B4-BE49-F238E27FC236}">
                <a16:creationId xmlns:a16="http://schemas.microsoft.com/office/drawing/2014/main" id="{D377FB50-5216-E4FA-097A-8B1FB0604F56}"/>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3" name="Text Placeholder 13">
            <a:extLst>
              <a:ext uri="{FF2B5EF4-FFF2-40B4-BE49-F238E27FC236}">
                <a16:creationId xmlns:a16="http://schemas.microsoft.com/office/drawing/2014/main" id="{70B4C123-821F-E035-2E02-FB1C932E1D6A}"/>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Text Placeholder 8">
            <a:extLst>
              <a:ext uri="{FF2B5EF4-FFF2-40B4-BE49-F238E27FC236}">
                <a16:creationId xmlns:a16="http://schemas.microsoft.com/office/drawing/2014/main" id="{C50148FA-9831-D87E-3E2D-3EDECA8C9818}"/>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8" name="Text Placeholder 5">
            <a:extLst>
              <a:ext uri="{FF2B5EF4-FFF2-40B4-BE49-F238E27FC236}">
                <a16:creationId xmlns:a16="http://schemas.microsoft.com/office/drawing/2014/main" id="{81D2A3F3-2BD4-21A0-C03D-C0AB211BB138}"/>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536959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4">
    <p:spTree>
      <p:nvGrpSpPr>
        <p:cNvPr id="1" name=""/>
        <p:cNvGrpSpPr/>
        <p:nvPr/>
      </p:nvGrpSpPr>
      <p:grpSpPr>
        <a:xfrm>
          <a:off x="0" y="0"/>
          <a:ext cx="0" cy="0"/>
          <a:chOff x="0" y="0"/>
          <a:chExt cx="0" cy="0"/>
        </a:xfrm>
      </p:grpSpPr>
      <p:sp>
        <p:nvSpPr>
          <p:cNvPr id="12" name="Parallelogram 11">
            <a:extLst>
              <a:ext uri="{FF2B5EF4-FFF2-40B4-BE49-F238E27FC236}">
                <a16:creationId xmlns:a16="http://schemas.microsoft.com/office/drawing/2014/main" id="{EE51B4B3-130B-6799-9B1C-0822088F2B41}"/>
              </a:ext>
            </a:extLst>
          </p:cNvPr>
          <p:cNvSpPr/>
          <p:nvPr userDrawn="1"/>
        </p:nvSpPr>
        <p:spPr>
          <a:xfrm rot="10800000" flipH="1" flipV="1">
            <a:off x="9364316" y="2667004"/>
            <a:ext cx="2827685" cy="3877079"/>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827685"/>
              <a:gd name="connsiteY0" fmla="*/ 3857232 h 3857232"/>
              <a:gd name="connsiteX1" fmla="*/ 1556972 w 2827685"/>
              <a:gd name="connsiteY1" fmla="*/ 0 h 3857232"/>
              <a:gd name="connsiteX2" fmla="*/ 2827685 w 2827685"/>
              <a:gd name="connsiteY2" fmla="*/ 0 h 3857232"/>
              <a:gd name="connsiteX3" fmla="*/ 2442896 w 2827685"/>
              <a:gd name="connsiteY3" fmla="*/ 3857232 h 3857232"/>
              <a:gd name="connsiteX4" fmla="*/ 0 w 2827685"/>
              <a:gd name="connsiteY4" fmla="*/ 3857232 h 3857232"/>
              <a:gd name="connsiteX0" fmla="*/ 0 w 2827685"/>
              <a:gd name="connsiteY0" fmla="*/ 3857232 h 3871824"/>
              <a:gd name="connsiteX1" fmla="*/ 1556972 w 2827685"/>
              <a:gd name="connsiteY1" fmla="*/ 0 h 3871824"/>
              <a:gd name="connsiteX2" fmla="*/ 2827685 w 2827685"/>
              <a:gd name="connsiteY2" fmla="*/ 0 h 3871824"/>
              <a:gd name="connsiteX3" fmla="*/ 2802820 w 2827685"/>
              <a:gd name="connsiteY3" fmla="*/ 3871824 h 3871824"/>
              <a:gd name="connsiteX4" fmla="*/ 0 w 2827685"/>
              <a:gd name="connsiteY4" fmla="*/ 3857232 h 3871824"/>
              <a:gd name="connsiteX0" fmla="*/ 0 w 2827685"/>
              <a:gd name="connsiteY0" fmla="*/ 3857232 h 3877079"/>
              <a:gd name="connsiteX1" fmla="*/ 1556972 w 2827685"/>
              <a:gd name="connsiteY1" fmla="*/ 0 h 3877079"/>
              <a:gd name="connsiteX2" fmla="*/ 2827685 w 2827685"/>
              <a:gd name="connsiteY2" fmla="*/ 0 h 3877079"/>
              <a:gd name="connsiteX3" fmla="*/ 2823841 w 2827685"/>
              <a:gd name="connsiteY3" fmla="*/ 3877079 h 3877079"/>
              <a:gd name="connsiteX4" fmla="*/ 0 w 2827685"/>
              <a:gd name="connsiteY4" fmla="*/ 3857232 h 3877079"/>
              <a:gd name="connsiteX0" fmla="*/ 0 w 2827685"/>
              <a:gd name="connsiteY0" fmla="*/ 3857232 h 3877079"/>
              <a:gd name="connsiteX1" fmla="*/ 1556972 w 2827685"/>
              <a:gd name="connsiteY1" fmla="*/ 0 h 3877079"/>
              <a:gd name="connsiteX2" fmla="*/ 2827685 w 2827685"/>
              <a:gd name="connsiteY2" fmla="*/ 0 h 3877079"/>
              <a:gd name="connsiteX3" fmla="*/ 2823841 w 2827685"/>
              <a:gd name="connsiteY3" fmla="*/ 3877079 h 3877079"/>
              <a:gd name="connsiteX4" fmla="*/ 0 w 2827685"/>
              <a:gd name="connsiteY4" fmla="*/ 3857232 h 3877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7685" h="3877079">
                <a:moveTo>
                  <a:pt x="0" y="3857232"/>
                </a:moveTo>
                <a:lnTo>
                  <a:pt x="1556972" y="0"/>
                </a:lnTo>
                <a:lnTo>
                  <a:pt x="2827685" y="0"/>
                </a:lnTo>
                <a:cubicBezTo>
                  <a:pt x="2826404" y="1292360"/>
                  <a:pt x="2825122" y="2584719"/>
                  <a:pt x="2823841" y="3877079"/>
                </a:cubicBezTo>
                <a:lnTo>
                  <a:pt x="0" y="3857232"/>
                </a:lnTo>
                <a:close/>
              </a:path>
            </a:pathLst>
          </a:custGeom>
          <a:solidFill>
            <a:srgbClr val="008F9C">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a:noFill/>
            </a:endParaRPr>
          </a:p>
        </p:txBody>
      </p:sp>
      <p:sp>
        <p:nvSpPr>
          <p:cNvPr id="11" name="Parallelogram 10">
            <a:extLst>
              <a:ext uri="{FF2B5EF4-FFF2-40B4-BE49-F238E27FC236}">
                <a16:creationId xmlns:a16="http://schemas.microsoft.com/office/drawing/2014/main" id="{3217AD01-ADFD-6641-19B1-3FE6D8A24A66}"/>
              </a:ext>
            </a:extLst>
          </p:cNvPr>
          <p:cNvSpPr/>
          <p:nvPr userDrawn="1"/>
        </p:nvSpPr>
        <p:spPr>
          <a:xfrm rot="10800000" flipH="1" flipV="1">
            <a:off x="10149059" y="4114589"/>
            <a:ext cx="2042943" cy="274341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482353"/>
              <a:gd name="connsiteY0" fmla="*/ 3857232 h 3857232"/>
              <a:gd name="connsiteX1" fmla="*/ 1556972 w 2482353"/>
              <a:gd name="connsiteY1" fmla="*/ 0 h 3857232"/>
              <a:gd name="connsiteX2" fmla="*/ 2482353 w 2482353"/>
              <a:gd name="connsiteY2" fmla="*/ 0 h 3857232"/>
              <a:gd name="connsiteX3" fmla="*/ 2442896 w 2482353"/>
              <a:gd name="connsiteY3" fmla="*/ 3857232 h 3857232"/>
              <a:gd name="connsiteX4" fmla="*/ 0 w 2482353"/>
              <a:gd name="connsiteY4" fmla="*/ 3857232 h 3857232"/>
              <a:gd name="connsiteX0" fmla="*/ 0 w 2482353"/>
              <a:gd name="connsiteY0" fmla="*/ 3857232 h 3857232"/>
              <a:gd name="connsiteX1" fmla="*/ 1556972 w 2482353"/>
              <a:gd name="connsiteY1" fmla="*/ 0 h 3857232"/>
              <a:gd name="connsiteX2" fmla="*/ 2482353 w 2482353"/>
              <a:gd name="connsiteY2" fmla="*/ 0 h 3857232"/>
              <a:gd name="connsiteX3" fmla="*/ 2472079 w 2482353"/>
              <a:gd name="connsiteY3" fmla="*/ 2748279 h 3857232"/>
              <a:gd name="connsiteX4" fmla="*/ 0 w 2482353"/>
              <a:gd name="connsiteY4" fmla="*/ 3857232 h 3857232"/>
              <a:gd name="connsiteX0" fmla="*/ 0 w 2039745"/>
              <a:gd name="connsiteY0" fmla="*/ 2723960 h 2748279"/>
              <a:gd name="connsiteX1" fmla="*/ 1114364 w 2039745"/>
              <a:gd name="connsiteY1" fmla="*/ 0 h 2748279"/>
              <a:gd name="connsiteX2" fmla="*/ 2039745 w 2039745"/>
              <a:gd name="connsiteY2" fmla="*/ 0 h 2748279"/>
              <a:gd name="connsiteX3" fmla="*/ 2029471 w 2039745"/>
              <a:gd name="connsiteY3" fmla="*/ 2748279 h 2748279"/>
              <a:gd name="connsiteX4" fmla="*/ 0 w 2039745"/>
              <a:gd name="connsiteY4" fmla="*/ 2723960 h 2748279"/>
              <a:gd name="connsiteX0" fmla="*/ 0 w 2039745"/>
              <a:gd name="connsiteY0" fmla="*/ 2743415 h 2748279"/>
              <a:gd name="connsiteX1" fmla="*/ 1114364 w 2039745"/>
              <a:gd name="connsiteY1" fmla="*/ 0 h 2748279"/>
              <a:gd name="connsiteX2" fmla="*/ 2039745 w 2039745"/>
              <a:gd name="connsiteY2" fmla="*/ 0 h 2748279"/>
              <a:gd name="connsiteX3" fmla="*/ 2029471 w 2039745"/>
              <a:gd name="connsiteY3" fmla="*/ 2748279 h 2748279"/>
              <a:gd name="connsiteX4" fmla="*/ 0 w 2039745"/>
              <a:gd name="connsiteY4" fmla="*/ 2743415 h 2748279"/>
              <a:gd name="connsiteX0" fmla="*/ 0 w 2039745"/>
              <a:gd name="connsiteY0" fmla="*/ 2743415 h 2743415"/>
              <a:gd name="connsiteX1" fmla="*/ 1114364 w 2039745"/>
              <a:gd name="connsiteY1" fmla="*/ 0 h 2743415"/>
              <a:gd name="connsiteX2" fmla="*/ 2039745 w 2039745"/>
              <a:gd name="connsiteY2" fmla="*/ 0 h 2743415"/>
              <a:gd name="connsiteX3" fmla="*/ 2029471 w 2039745"/>
              <a:gd name="connsiteY3" fmla="*/ 2727258 h 2743415"/>
              <a:gd name="connsiteX4" fmla="*/ 0 w 2039745"/>
              <a:gd name="connsiteY4" fmla="*/ 2743415 h 2743415"/>
              <a:gd name="connsiteX0" fmla="*/ 0 w 2042943"/>
              <a:gd name="connsiteY0" fmla="*/ 2743415 h 2743415"/>
              <a:gd name="connsiteX1" fmla="*/ 1114364 w 2042943"/>
              <a:gd name="connsiteY1" fmla="*/ 0 h 2743415"/>
              <a:gd name="connsiteX2" fmla="*/ 2039745 w 2042943"/>
              <a:gd name="connsiteY2" fmla="*/ 0 h 2743415"/>
              <a:gd name="connsiteX3" fmla="*/ 2042171 w 2042943"/>
              <a:gd name="connsiteY3" fmla="*/ 2743133 h 2743415"/>
              <a:gd name="connsiteX4" fmla="*/ 0 w 2042943"/>
              <a:gd name="connsiteY4" fmla="*/ 2743415 h 27434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2943" h="2743415">
                <a:moveTo>
                  <a:pt x="0" y="2743415"/>
                </a:moveTo>
                <a:lnTo>
                  <a:pt x="1114364" y="0"/>
                </a:lnTo>
                <a:lnTo>
                  <a:pt x="2039745" y="0"/>
                </a:lnTo>
                <a:cubicBezTo>
                  <a:pt x="2036320" y="916093"/>
                  <a:pt x="2045596" y="1827040"/>
                  <a:pt x="2042171" y="2743133"/>
                </a:cubicBezTo>
                <a:lnTo>
                  <a:pt x="0" y="2743415"/>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a:noFill/>
            </a:endParaRPr>
          </a:p>
        </p:txBody>
      </p:sp>
      <p:sp>
        <p:nvSpPr>
          <p:cNvPr id="8" name="Parallelogram 7">
            <a:extLst>
              <a:ext uri="{FF2B5EF4-FFF2-40B4-BE49-F238E27FC236}">
                <a16:creationId xmlns:a16="http://schemas.microsoft.com/office/drawing/2014/main" id="{0A86830B-0C75-6D38-034B-205E9525A85E}"/>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9">
            <a:extLst>
              <a:ext uri="{FF2B5EF4-FFF2-40B4-BE49-F238E27FC236}">
                <a16:creationId xmlns:a16="http://schemas.microsoft.com/office/drawing/2014/main" id="{09B54D76-4F55-1932-1D90-D9ED84891252}"/>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black text on a black background&#10;&#10;Description automatically generated">
            <a:extLst>
              <a:ext uri="{FF2B5EF4-FFF2-40B4-BE49-F238E27FC236}">
                <a16:creationId xmlns:a16="http://schemas.microsoft.com/office/drawing/2014/main" id="{9AFEC8D4-F544-5C7E-A1D3-7AFDC4D8F70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sp>
        <p:nvSpPr>
          <p:cNvPr id="9" name="Text Placeholder 8">
            <a:extLst>
              <a:ext uri="{FF2B5EF4-FFF2-40B4-BE49-F238E27FC236}">
                <a16:creationId xmlns:a16="http://schemas.microsoft.com/office/drawing/2014/main" id="{8E371248-1C22-541D-A79E-7C7446108C7D}"/>
              </a:ext>
            </a:extLst>
          </p:cNvPr>
          <p:cNvSpPr>
            <a:spLocks noGrp="1"/>
          </p:cNvSpPr>
          <p:nvPr>
            <p:ph type="body" sz="quarter" idx="11"/>
          </p:nvPr>
        </p:nvSpPr>
        <p:spPr>
          <a:xfrm>
            <a:off x="495302" y="1286176"/>
            <a:ext cx="8831263" cy="1109131"/>
          </a:xfrm>
          <a:prstGeom prst="rect">
            <a:avLst/>
          </a:prstGeom>
        </p:spPr>
        <p:txBody>
          <a:bodyPr/>
          <a:lstStyle>
            <a:lvl1pPr>
              <a:defRPr sz="1575" b="1">
                <a:solidFill>
                  <a:srgbClr val="008F9C"/>
                </a:solidFill>
                <a:latin typeface="Arial" panose="020B0604020202020204" pitchFamily="34" charset="0"/>
                <a:cs typeface="Arial" panose="020B0604020202020204" pitchFamily="34" charset="0"/>
              </a:defRPr>
            </a:lvl1pPr>
            <a:lvl2pPr>
              <a:defRPr sz="1350">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Click to edit Master text styles</a:t>
            </a:r>
          </a:p>
          <a:p>
            <a:pPr lvl="0"/>
            <a:r>
              <a:rPr lang="en-GB"/>
              <a:t>Second level</a:t>
            </a:r>
          </a:p>
        </p:txBody>
      </p:sp>
      <p:sp>
        <p:nvSpPr>
          <p:cNvPr id="14" name="Text Placeholder 13">
            <a:extLst>
              <a:ext uri="{FF2B5EF4-FFF2-40B4-BE49-F238E27FC236}">
                <a16:creationId xmlns:a16="http://schemas.microsoft.com/office/drawing/2014/main" id="{837A23F8-4A6D-6E12-149D-99727604F935}"/>
              </a:ext>
            </a:extLst>
          </p:cNvPr>
          <p:cNvSpPr>
            <a:spLocks noGrp="1"/>
          </p:cNvSpPr>
          <p:nvPr>
            <p:ph type="body" sz="quarter" idx="12"/>
          </p:nvPr>
        </p:nvSpPr>
        <p:spPr>
          <a:xfrm>
            <a:off x="495302" y="355317"/>
            <a:ext cx="8907463" cy="703263"/>
          </a:xfrm>
          <a:prstGeom prst="rect">
            <a:avLst/>
          </a:prstGeom>
        </p:spPr>
        <p:txBody>
          <a:bodyPr/>
          <a:lstStyle>
            <a:lvl1pPr>
              <a:defRPr sz="2025" b="1">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Text Placeholder 8">
            <a:extLst>
              <a:ext uri="{FF2B5EF4-FFF2-40B4-BE49-F238E27FC236}">
                <a16:creationId xmlns:a16="http://schemas.microsoft.com/office/drawing/2014/main" id="{EEE3EEB1-1AED-C5C0-B09A-B92CD0B9D517}"/>
              </a:ext>
            </a:extLst>
          </p:cNvPr>
          <p:cNvSpPr>
            <a:spLocks noGrp="1"/>
          </p:cNvSpPr>
          <p:nvPr>
            <p:ph type="body" sz="quarter" idx="13" hasCustomPrompt="1"/>
          </p:nvPr>
        </p:nvSpPr>
        <p:spPr>
          <a:xfrm>
            <a:off x="495302" y="2667000"/>
            <a:ext cx="8831263" cy="3377228"/>
          </a:xfrm>
          <a:prstGeom prst="rect">
            <a:avLst/>
          </a:prstGeom>
        </p:spPr>
        <p:txBody>
          <a:bodyPr/>
          <a:lstStyle>
            <a:lvl1pPr>
              <a:defRPr sz="1125" b="0">
                <a:solidFill>
                  <a:schemeClr val="tx1"/>
                </a:solidFill>
                <a:latin typeface="Arial" panose="020B0604020202020204" pitchFamily="34" charset="0"/>
                <a:cs typeface="Arial" panose="020B0604020202020204" pitchFamily="34" charset="0"/>
              </a:defRPr>
            </a:lvl1pPr>
            <a:lvl2pPr marL="417910" indent="-160735">
              <a:buClr>
                <a:srgbClr val="0040BB"/>
              </a:buClr>
              <a:buFont typeface="Wingdings" pitchFamily="2" charset="2"/>
              <a:buChar char="§"/>
              <a:defRPr sz="1013">
                <a:latin typeface="Arial" panose="020B0604020202020204" pitchFamily="34" charset="0"/>
                <a:cs typeface="Arial" panose="020B0604020202020204" pitchFamily="34" charset="0"/>
              </a:defRPr>
            </a:lvl2pPr>
            <a:lvl3pPr>
              <a:defRPr sz="13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a:defRPr sz="900">
                <a:latin typeface="Arial" panose="020B0604020202020204" pitchFamily="34" charset="0"/>
                <a:cs typeface="Arial" panose="020B0604020202020204" pitchFamily="34" charset="0"/>
              </a:defRPr>
            </a:lvl5pPr>
          </a:lstStyle>
          <a:p>
            <a:pPr lvl="0"/>
            <a:r>
              <a:rPr lang="en-GB"/>
              <a:t>Third level</a:t>
            </a:r>
          </a:p>
          <a:p>
            <a:pPr lvl="1"/>
            <a:r>
              <a:rPr lang="en-GB"/>
              <a:t>Fourth level</a:t>
            </a:r>
          </a:p>
        </p:txBody>
      </p:sp>
      <p:sp>
        <p:nvSpPr>
          <p:cNvPr id="3" name="Text Placeholder 5">
            <a:extLst>
              <a:ext uri="{FF2B5EF4-FFF2-40B4-BE49-F238E27FC236}">
                <a16:creationId xmlns:a16="http://schemas.microsoft.com/office/drawing/2014/main" id="{E34BC324-A01E-1342-6DBC-C8482014D47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30666220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9" name="Parallelogram 8">
            <a:extLst>
              <a:ext uri="{FF2B5EF4-FFF2-40B4-BE49-F238E27FC236}">
                <a16:creationId xmlns:a16="http://schemas.microsoft.com/office/drawing/2014/main" id="{2B5544DF-45D9-683D-F20F-7443E374210F}"/>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0" name="Parallelogram 9">
            <a:extLst>
              <a:ext uri="{FF2B5EF4-FFF2-40B4-BE49-F238E27FC236}">
                <a16:creationId xmlns:a16="http://schemas.microsoft.com/office/drawing/2014/main" id="{436EFA45-7D8F-774F-2F9F-3CF0C3177336}"/>
              </a:ext>
            </a:extLst>
          </p:cNvPr>
          <p:cNvSpPr/>
          <p:nvPr userDrawn="1"/>
        </p:nvSpPr>
        <p:spPr>
          <a:xfrm rot="10800000" flipV="1">
            <a:off x="9067802" y="4363830"/>
            <a:ext cx="3125543" cy="2494173"/>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12" name="Parallelogram 11">
            <a:extLst>
              <a:ext uri="{FF2B5EF4-FFF2-40B4-BE49-F238E27FC236}">
                <a16:creationId xmlns:a16="http://schemas.microsoft.com/office/drawing/2014/main" id="{E3B920C3-D2BE-A085-E386-A541A0DC777D}"/>
              </a:ext>
            </a:extLst>
          </p:cNvPr>
          <p:cNvSpPr/>
          <p:nvPr userDrawn="1"/>
        </p:nvSpPr>
        <p:spPr>
          <a:xfrm rot="10800000" flipV="1">
            <a:off x="8771398" y="5419686"/>
            <a:ext cx="2553585" cy="1438314"/>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Title 4">
            <a:extLst>
              <a:ext uri="{FF2B5EF4-FFF2-40B4-BE49-F238E27FC236}">
                <a16:creationId xmlns:a16="http://schemas.microsoft.com/office/drawing/2014/main" id="{81CB260B-03CF-C7F0-1CAA-5B107D43133A}"/>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6" name="Text Placeholder 5">
            <a:extLst>
              <a:ext uri="{FF2B5EF4-FFF2-40B4-BE49-F238E27FC236}">
                <a16:creationId xmlns:a16="http://schemas.microsoft.com/office/drawing/2014/main" id="{ECCF66A1-63F1-7C00-012E-24A1A72A120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4930731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55D4CC-7B24-A909-A805-1319DFD79D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26" t="64357" r="126" b="53"/>
          <a:stretch/>
        </p:blipFill>
        <p:spPr>
          <a:xfrm>
            <a:off x="0" y="4415939"/>
            <a:ext cx="12187093" cy="2442060"/>
          </a:xfrm>
          <a:prstGeom prst="rect">
            <a:avLst/>
          </a:prstGeom>
        </p:spPr>
      </p:pic>
      <p:sp>
        <p:nvSpPr>
          <p:cNvPr id="2" name="Parallelogram 1">
            <a:extLst>
              <a:ext uri="{FF2B5EF4-FFF2-40B4-BE49-F238E27FC236}">
                <a16:creationId xmlns:a16="http://schemas.microsoft.com/office/drawing/2014/main" id="{7A8269B2-FAC2-FE4D-053B-2F3D60076225}"/>
              </a:ext>
            </a:extLst>
          </p:cNvPr>
          <p:cNvSpPr/>
          <p:nvPr userDrawn="1"/>
        </p:nvSpPr>
        <p:spPr>
          <a:xfrm rot="10800000" flipV="1">
            <a:off x="7620003" y="4417770"/>
            <a:ext cx="3417559" cy="2440230"/>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751151"/>
              <a:gd name="connsiteY0" fmla="*/ 2678424 h 3300216"/>
              <a:gd name="connsiteX1" fmla="*/ 1083415 w 3751151"/>
              <a:gd name="connsiteY1" fmla="*/ 0 h 3300216"/>
              <a:gd name="connsiteX2" fmla="*/ 3751151 w 3751151"/>
              <a:gd name="connsiteY2" fmla="*/ 0 h 3300216"/>
              <a:gd name="connsiteX3" fmla="*/ 2419019 w 3751151"/>
              <a:gd name="connsiteY3" fmla="*/ 3300216 h 3300216"/>
              <a:gd name="connsiteX4" fmla="*/ 0 w 3751151"/>
              <a:gd name="connsiteY4" fmla="*/ 2678424 h 3300216"/>
              <a:gd name="connsiteX0" fmla="*/ 0 w 3751151"/>
              <a:gd name="connsiteY0" fmla="*/ 2678424 h 2700370"/>
              <a:gd name="connsiteX1" fmla="*/ 1083415 w 3751151"/>
              <a:gd name="connsiteY1" fmla="*/ 0 h 2700370"/>
              <a:gd name="connsiteX2" fmla="*/ 3751151 w 3751151"/>
              <a:gd name="connsiteY2" fmla="*/ 0 h 2700370"/>
              <a:gd name="connsiteX3" fmla="*/ 2660420 w 3751151"/>
              <a:gd name="connsiteY3" fmla="*/ 2700370 h 2700370"/>
              <a:gd name="connsiteX4" fmla="*/ 0 w 3751151"/>
              <a:gd name="connsiteY4" fmla="*/ 2678424 h 2700370"/>
              <a:gd name="connsiteX0" fmla="*/ 0 w 3751151"/>
              <a:gd name="connsiteY0" fmla="*/ 2678424 h 2678424"/>
              <a:gd name="connsiteX1" fmla="*/ 1083415 w 3751151"/>
              <a:gd name="connsiteY1" fmla="*/ 0 h 2678424"/>
              <a:gd name="connsiteX2" fmla="*/ 3751151 w 3751151"/>
              <a:gd name="connsiteY2" fmla="*/ 0 h 2678424"/>
              <a:gd name="connsiteX3" fmla="*/ 2670253 w 3751151"/>
              <a:gd name="connsiteY3" fmla="*/ 2675789 h 2678424"/>
              <a:gd name="connsiteX4" fmla="*/ 0 w 3751151"/>
              <a:gd name="connsiteY4" fmla="*/ 2678424 h 267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151" h="2678424">
                <a:moveTo>
                  <a:pt x="0" y="2678424"/>
                </a:moveTo>
                <a:lnTo>
                  <a:pt x="1083415" y="0"/>
                </a:lnTo>
                <a:lnTo>
                  <a:pt x="3751151" y="0"/>
                </a:lnTo>
                <a:lnTo>
                  <a:pt x="2670253" y="2675789"/>
                </a:lnTo>
                <a:lnTo>
                  <a:pt x="0" y="2678424"/>
                </a:lnTo>
                <a:close/>
              </a:path>
            </a:pathLst>
          </a:custGeom>
          <a:solidFill>
            <a:srgbClr val="008C95">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Parallelogram 8">
            <a:extLst>
              <a:ext uri="{FF2B5EF4-FFF2-40B4-BE49-F238E27FC236}">
                <a16:creationId xmlns:a16="http://schemas.microsoft.com/office/drawing/2014/main" id="{EC0948F1-1426-F5C9-C80E-C7607204F18A}"/>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02993EE9-AC13-1245-3A53-45D9F5BEE807}"/>
              </a:ext>
            </a:extLst>
          </p:cNvPr>
          <p:cNvSpPr/>
          <p:nvPr userDrawn="1"/>
        </p:nvSpPr>
        <p:spPr>
          <a:xfrm rot="10800000" flipV="1">
            <a:off x="8700057" y="4417773"/>
            <a:ext cx="3502387" cy="2440231"/>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 name="connsiteX0" fmla="*/ 923237 w 7230904"/>
              <a:gd name="connsiteY0" fmla="*/ 5028787 h 5029200"/>
              <a:gd name="connsiteX1" fmla="*/ 0 w 7230904"/>
              <a:gd name="connsiteY1" fmla="*/ 8389 h 5029200"/>
              <a:gd name="connsiteX2" fmla="*/ 7230904 w 7230904"/>
              <a:gd name="connsiteY2" fmla="*/ 0 h 5029200"/>
              <a:gd name="connsiteX3" fmla="*/ 5200867 w 7230904"/>
              <a:gd name="connsiteY3" fmla="*/ 5029200 h 5029200"/>
              <a:gd name="connsiteX4" fmla="*/ 923237 w 7230904"/>
              <a:gd name="connsiteY4" fmla="*/ 5028787 h 5029200"/>
              <a:gd name="connsiteX0" fmla="*/ 15102 w 7230904"/>
              <a:gd name="connsiteY0" fmla="*/ 5028788 h 5029200"/>
              <a:gd name="connsiteX1" fmla="*/ 0 w 7230904"/>
              <a:gd name="connsiteY1" fmla="*/ 8389 h 5029200"/>
              <a:gd name="connsiteX2" fmla="*/ 7230904 w 7230904"/>
              <a:gd name="connsiteY2" fmla="*/ 0 h 5029200"/>
              <a:gd name="connsiteX3" fmla="*/ 5200867 w 7230904"/>
              <a:gd name="connsiteY3" fmla="*/ 5029200 h 5029200"/>
              <a:gd name="connsiteX4" fmla="*/ 15102 w 7230904"/>
              <a:gd name="connsiteY4" fmla="*/ 5028788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0904" h="5029200">
                <a:moveTo>
                  <a:pt x="15102" y="5028788"/>
                </a:moveTo>
                <a:lnTo>
                  <a:pt x="0" y="8389"/>
                </a:lnTo>
                <a:lnTo>
                  <a:pt x="7230904" y="0"/>
                </a:lnTo>
                <a:lnTo>
                  <a:pt x="5200867" y="5029200"/>
                </a:lnTo>
                <a:lnTo>
                  <a:pt x="15102" y="5028788"/>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7" name="Title 4">
            <a:extLst>
              <a:ext uri="{FF2B5EF4-FFF2-40B4-BE49-F238E27FC236}">
                <a16:creationId xmlns:a16="http://schemas.microsoft.com/office/drawing/2014/main" id="{A9CD436F-3861-F942-F82B-11D81AE5D705}"/>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8" name="Text Placeholder 5">
            <a:extLst>
              <a:ext uri="{FF2B5EF4-FFF2-40B4-BE49-F238E27FC236}">
                <a16:creationId xmlns:a16="http://schemas.microsoft.com/office/drawing/2014/main" id="{4847457C-82FC-5CD1-1436-BB2D5FEB2D23}"/>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5078769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55D4CC-7B24-A909-A805-1319DFD79D6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4357" b="53"/>
          <a:stretch/>
        </p:blipFill>
        <p:spPr>
          <a:xfrm>
            <a:off x="0" y="4415940"/>
            <a:ext cx="12187093" cy="2442060"/>
          </a:xfrm>
          <a:prstGeom prst="rect">
            <a:avLst/>
          </a:prstGeom>
        </p:spPr>
      </p:pic>
      <p:sp>
        <p:nvSpPr>
          <p:cNvPr id="2" name="Parallelogram 1">
            <a:extLst>
              <a:ext uri="{FF2B5EF4-FFF2-40B4-BE49-F238E27FC236}">
                <a16:creationId xmlns:a16="http://schemas.microsoft.com/office/drawing/2014/main" id="{7A8269B2-FAC2-FE4D-053B-2F3D60076225}"/>
              </a:ext>
            </a:extLst>
          </p:cNvPr>
          <p:cNvSpPr/>
          <p:nvPr userDrawn="1"/>
        </p:nvSpPr>
        <p:spPr>
          <a:xfrm rot="10800000" flipV="1">
            <a:off x="7606043" y="4417770"/>
            <a:ext cx="3417559" cy="2440230"/>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751151"/>
              <a:gd name="connsiteY0" fmla="*/ 2678424 h 3300216"/>
              <a:gd name="connsiteX1" fmla="*/ 1083415 w 3751151"/>
              <a:gd name="connsiteY1" fmla="*/ 0 h 3300216"/>
              <a:gd name="connsiteX2" fmla="*/ 3751151 w 3751151"/>
              <a:gd name="connsiteY2" fmla="*/ 0 h 3300216"/>
              <a:gd name="connsiteX3" fmla="*/ 2419019 w 3751151"/>
              <a:gd name="connsiteY3" fmla="*/ 3300216 h 3300216"/>
              <a:gd name="connsiteX4" fmla="*/ 0 w 3751151"/>
              <a:gd name="connsiteY4" fmla="*/ 2678424 h 3300216"/>
              <a:gd name="connsiteX0" fmla="*/ 0 w 3751151"/>
              <a:gd name="connsiteY0" fmla="*/ 2678424 h 2700370"/>
              <a:gd name="connsiteX1" fmla="*/ 1083415 w 3751151"/>
              <a:gd name="connsiteY1" fmla="*/ 0 h 2700370"/>
              <a:gd name="connsiteX2" fmla="*/ 3751151 w 3751151"/>
              <a:gd name="connsiteY2" fmla="*/ 0 h 2700370"/>
              <a:gd name="connsiteX3" fmla="*/ 2660420 w 3751151"/>
              <a:gd name="connsiteY3" fmla="*/ 2700370 h 2700370"/>
              <a:gd name="connsiteX4" fmla="*/ 0 w 3751151"/>
              <a:gd name="connsiteY4" fmla="*/ 2678424 h 2700370"/>
              <a:gd name="connsiteX0" fmla="*/ 0 w 3751151"/>
              <a:gd name="connsiteY0" fmla="*/ 2678424 h 2678424"/>
              <a:gd name="connsiteX1" fmla="*/ 1083415 w 3751151"/>
              <a:gd name="connsiteY1" fmla="*/ 0 h 2678424"/>
              <a:gd name="connsiteX2" fmla="*/ 3751151 w 3751151"/>
              <a:gd name="connsiteY2" fmla="*/ 0 h 2678424"/>
              <a:gd name="connsiteX3" fmla="*/ 2670253 w 3751151"/>
              <a:gd name="connsiteY3" fmla="*/ 2675789 h 2678424"/>
              <a:gd name="connsiteX4" fmla="*/ 0 w 3751151"/>
              <a:gd name="connsiteY4" fmla="*/ 2678424 h 2678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1151" h="2678424">
                <a:moveTo>
                  <a:pt x="0" y="2678424"/>
                </a:moveTo>
                <a:lnTo>
                  <a:pt x="1083415" y="0"/>
                </a:lnTo>
                <a:lnTo>
                  <a:pt x="3751151" y="0"/>
                </a:lnTo>
                <a:lnTo>
                  <a:pt x="2670253" y="2675789"/>
                </a:lnTo>
                <a:lnTo>
                  <a:pt x="0" y="2678424"/>
                </a:lnTo>
                <a:close/>
              </a:path>
            </a:pathLst>
          </a:custGeom>
          <a:solidFill>
            <a:srgbClr val="008C95">
              <a:alpha val="9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3" name="Parallelogram 8">
            <a:extLst>
              <a:ext uri="{FF2B5EF4-FFF2-40B4-BE49-F238E27FC236}">
                <a16:creationId xmlns:a16="http://schemas.microsoft.com/office/drawing/2014/main" id="{EC0948F1-1426-F5C9-C80E-C7607204F18A}"/>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02993EE9-AC13-1245-3A53-45D9F5BEE807}"/>
              </a:ext>
            </a:extLst>
          </p:cNvPr>
          <p:cNvSpPr/>
          <p:nvPr userDrawn="1"/>
        </p:nvSpPr>
        <p:spPr>
          <a:xfrm rot="10800000" flipV="1">
            <a:off x="8700057" y="4417773"/>
            <a:ext cx="3502387" cy="2440231"/>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 name="connsiteX0" fmla="*/ 923237 w 7230904"/>
              <a:gd name="connsiteY0" fmla="*/ 5028787 h 5029200"/>
              <a:gd name="connsiteX1" fmla="*/ 0 w 7230904"/>
              <a:gd name="connsiteY1" fmla="*/ 8389 h 5029200"/>
              <a:gd name="connsiteX2" fmla="*/ 7230904 w 7230904"/>
              <a:gd name="connsiteY2" fmla="*/ 0 h 5029200"/>
              <a:gd name="connsiteX3" fmla="*/ 5200867 w 7230904"/>
              <a:gd name="connsiteY3" fmla="*/ 5029200 h 5029200"/>
              <a:gd name="connsiteX4" fmla="*/ 923237 w 7230904"/>
              <a:gd name="connsiteY4" fmla="*/ 5028787 h 5029200"/>
              <a:gd name="connsiteX0" fmla="*/ 15102 w 7230904"/>
              <a:gd name="connsiteY0" fmla="*/ 5028788 h 5029200"/>
              <a:gd name="connsiteX1" fmla="*/ 0 w 7230904"/>
              <a:gd name="connsiteY1" fmla="*/ 8389 h 5029200"/>
              <a:gd name="connsiteX2" fmla="*/ 7230904 w 7230904"/>
              <a:gd name="connsiteY2" fmla="*/ 0 h 5029200"/>
              <a:gd name="connsiteX3" fmla="*/ 5200867 w 7230904"/>
              <a:gd name="connsiteY3" fmla="*/ 5029200 h 5029200"/>
              <a:gd name="connsiteX4" fmla="*/ 15102 w 7230904"/>
              <a:gd name="connsiteY4" fmla="*/ 5028788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30904" h="5029200">
                <a:moveTo>
                  <a:pt x="15102" y="5028788"/>
                </a:moveTo>
                <a:lnTo>
                  <a:pt x="0" y="8389"/>
                </a:lnTo>
                <a:lnTo>
                  <a:pt x="7230904" y="0"/>
                </a:lnTo>
                <a:lnTo>
                  <a:pt x="5200867" y="5029200"/>
                </a:lnTo>
                <a:lnTo>
                  <a:pt x="15102" y="5028788"/>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Title 4">
            <a:extLst>
              <a:ext uri="{FF2B5EF4-FFF2-40B4-BE49-F238E27FC236}">
                <a16:creationId xmlns:a16="http://schemas.microsoft.com/office/drawing/2014/main" id="{9B947CC1-CD42-14E1-6C87-24AA3C9BEE7F}"/>
              </a:ext>
            </a:extLst>
          </p:cNvPr>
          <p:cNvSpPr>
            <a:spLocks noGrp="1"/>
          </p:cNvSpPr>
          <p:nvPr>
            <p:ph type="title"/>
          </p:nvPr>
        </p:nvSpPr>
        <p:spPr>
          <a:xfrm>
            <a:off x="537402" y="1823902"/>
            <a:ext cx="9349993" cy="559323"/>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0" name="Text Placeholder 5">
            <a:extLst>
              <a:ext uri="{FF2B5EF4-FFF2-40B4-BE49-F238E27FC236}">
                <a16:creationId xmlns:a16="http://schemas.microsoft.com/office/drawing/2014/main" id="{02E18557-C3AA-ADBC-419E-6B0CC400537F}"/>
              </a:ext>
            </a:extLst>
          </p:cNvPr>
          <p:cNvSpPr>
            <a:spLocks noGrp="1"/>
          </p:cNvSpPr>
          <p:nvPr>
            <p:ph type="body" sz="quarter" idx="10"/>
          </p:nvPr>
        </p:nvSpPr>
        <p:spPr>
          <a:xfrm>
            <a:off x="538164" y="27432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2753005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5">
    <p:spTree>
      <p:nvGrpSpPr>
        <p:cNvPr id="1" name=""/>
        <p:cNvGrpSpPr/>
        <p:nvPr/>
      </p:nvGrpSpPr>
      <p:grpSpPr>
        <a:xfrm>
          <a:off x="0" y="0"/>
          <a:ext cx="0" cy="0"/>
          <a:chOff x="0" y="0"/>
          <a:chExt cx="0" cy="0"/>
        </a:xfrm>
      </p:grpSpPr>
      <p:sp>
        <p:nvSpPr>
          <p:cNvPr id="4" name="Parallelogram 8">
            <a:extLst>
              <a:ext uri="{FF2B5EF4-FFF2-40B4-BE49-F238E27FC236}">
                <a16:creationId xmlns:a16="http://schemas.microsoft.com/office/drawing/2014/main" id="{BC6DD746-FE55-333F-EE62-35C068AB0B47}"/>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5" name="Parallelogram 9">
            <a:extLst>
              <a:ext uri="{FF2B5EF4-FFF2-40B4-BE49-F238E27FC236}">
                <a16:creationId xmlns:a16="http://schemas.microsoft.com/office/drawing/2014/main" id="{F0FFC30D-2A7B-82BD-6015-519C3AB5F7D0}"/>
              </a:ext>
            </a:extLst>
          </p:cNvPr>
          <p:cNvSpPr/>
          <p:nvPr userDrawn="1"/>
        </p:nvSpPr>
        <p:spPr>
          <a:xfrm rot="10800000" flipV="1">
            <a:off x="5943601" y="1870726"/>
            <a:ext cx="6249743" cy="4987274"/>
          </a:xfrm>
          <a:custGeom>
            <a:avLst/>
            <a:gdLst>
              <a:gd name="connsiteX0" fmla="*/ 0 w 9525000"/>
              <a:gd name="connsiteY0" fmla="*/ 5029200 h 5029200"/>
              <a:gd name="connsiteX1" fmla="*/ 2030037 w 9525000"/>
              <a:gd name="connsiteY1" fmla="*/ 0 h 5029200"/>
              <a:gd name="connsiteX2" fmla="*/ 9525000 w 9525000"/>
              <a:gd name="connsiteY2" fmla="*/ 0 h 5029200"/>
              <a:gd name="connsiteX3" fmla="*/ 7494963 w 9525000"/>
              <a:gd name="connsiteY3" fmla="*/ 5029200 h 5029200"/>
              <a:gd name="connsiteX4" fmla="*/ 0 w 9525000"/>
              <a:gd name="connsiteY4" fmla="*/ 5029200 h 5029200"/>
              <a:gd name="connsiteX0" fmla="*/ 0 w 9525000"/>
              <a:gd name="connsiteY0" fmla="*/ 5029200 h 5029200"/>
              <a:gd name="connsiteX1" fmla="*/ 3266170 w 9525000"/>
              <a:gd name="connsiteY1" fmla="*/ 16933 h 5029200"/>
              <a:gd name="connsiteX2" fmla="*/ 9525000 w 9525000"/>
              <a:gd name="connsiteY2" fmla="*/ 0 h 5029200"/>
              <a:gd name="connsiteX3" fmla="*/ 7494963 w 9525000"/>
              <a:gd name="connsiteY3" fmla="*/ 5029200 h 5029200"/>
              <a:gd name="connsiteX4" fmla="*/ 0 w 9525000"/>
              <a:gd name="connsiteY4" fmla="*/ 5029200 h 5029200"/>
              <a:gd name="connsiteX0" fmla="*/ 0 w 6307667"/>
              <a:gd name="connsiteY0" fmla="*/ 4995334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4995334 h 5029200"/>
              <a:gd name="connsiteX0" fmla="*/ 0 w 6307667"/>
              <a:gd name="connsiteY0" fmla="*/ 5028787 h 5029200"/>
              <a:gd name="connsiteX1" fmla="*/ 48837 w 6307667"/>
              <a:gd name="connsiteY1" fmla="*/ 16933 h 5029200"/>
              <a:gd name="connsiteX2" fmla="*/ 6307667 w 6307667"/>
              <a:gd name="connsiteY2" fmla="*/ 0 h 5029200"/>
              <a:gd name="connsiteX3" fmla="*/ 4277630 w 6307667"/>
              <a:gd name="connsiteY3" fmla="*/ 5029200 h 5029200"/>
              <a:gd name="connsiteX4" fmla="*/ 0 w 6307667"/>
              <a:gd name="connsiteY4" fmla="*/ 5028787 h 5029200"/>
              <a:gd name="connsiteX0" fmla="*/ 1344 w 6309011"/>
              <a:gd name="connsiteY0" fmla="*/ 5028787 h 5029200"/>
              <a:gd name="connsiteX1" fmla="*/ 0 w 6309011"/>
              <a:gd name="connsiteY1" fmla="*/ 22509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45307 h 5045720"/>
              <a:gd name="connsiteX1" fmla="*/ 0 w 6309011"/>
              <a:gd name="connsiteY1" fmla="*/ 0 h 5045720"/>
              <a:gd name="connsiteX2" fmla="*/ 6309011 w 6309011"/>
              <a:gd name="connsiteY2" fmla="*/ 16520 h 5045720"/>
              <a:gd name="connsiteX3" fmla="*/ 4278974 w 6309011"/>
              <a:gd name="connsiteY3" fmla="*/ 5045720 h 5045720"/>
              <a:gd name="connsiteX4" fmla="*/ 1344 w 6309011"/>
              <a:gd name="connsiteY4" fmla="*/ 5045307 h 5045720"/>
              <a:gd name="connsiteX0" fmla="*/ 1344 w 6309011"/>
              <a:gd name="connsiteY0" fmla="*/ 5028787 h 5029200"/>
              <a:gd name="connsiteX1" fmla="*/ 0 w 6309011"/>
              <a:gd name="connsiteY1" fmla="*/ 16933 h 5029200"/>
              <a:gd name="connsiteX2" fmla="*/ 6309011 w 6309011"/>
              <a:gd name="connsiteY2" fmla="*/ 0 h 5029200"/>
              <a:gd name="connsiteX3" fmla="*/ 4278974 w 6309011"/>
              <a:gd name="connsiteY3" fmla="*/ 5029200 h 5029200"/>
              <a:gd name="connsiteX4" fmla="*/ 1344 w 6309011"/>
              <a:gd name="connsiteY4" fmla="*/ 5028787 h 5029200"/>
              <a:gd name="connsiteX0" fmla="*/ 1344 w 6309011"/>
              <a:gd name="connsiteY0" fmla="*/ 5034157 h 5034570"/>
              <a:gd name="connsiteX1" fmla="*/ 0 w 6309011"/>
              <a:gd name="connsiteY1" fmla="*/ 0 h 5034570"/>
              <a:gd name="connsiteX2" fmla="*/ 6309011 w 6309011"/>
              <a:gd name="connsiteY2" fmla="*/ 5370 h 5034570"/>
              <a:gd name="connsiteX3" fmla="*/ 4278974 w 6309011"/>
              <a:gd name="connsiteY3" fmla="*/ 5034570 h 5034570"/>
              <a:gd name="connsiteX4" fmla="*/ 1344 w 6309011"/>
              <a:gd name="connsiteY4" fmla="*/ 5034157 h 5034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011" h="5034570">
                <a:moveTo>
                  <a:pt x="1344" y="5034157"/>
                </a:moveTo>
                <a:lnTo>
                  <a:pt x="0" y="0"/>
                </a:lnTo>
                <a:lnTo>
                  <a:pt x="6309011" y="5370"/>
                </a:lnTo>
                <a:lnTo>
                  <a:pt x="4278974" y="5034570"/>
                </a:lnTo>
                <a:lnTo>
                  <a:pt x="1344" y="5034157"/>
                </a:lnTo>
                <a:close/>
              </a:path>
            </a:pathLst>
          </a:custGeom>
          <a:solidFill>
            <a:srgbClr val="005E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7" name="Parallelogram 11">
            <a:extLst>
              <a:ext uri="{FF2B5EF4-FFF2-40B4-BE49-F238E27FC236}">
                <a16:creationId xmlns:a16="http://schemas.microsoft.com/office/drawing/2014/main" id="{F0DE07F2-322A-79D6-992E-325DF6955470}"/>
              </a:ext>
            </a:extLst>
          </p:cNvPr>
          <p:cNvSpPr/>
          <p:nvPr userDrawn="1"/>
        </p:nvSpPr>
        <p:spPr>
          <a:xfrm rot="10800000" flipV="1">
            <a:off x="5257797" y="4861731"/>
            <a:ext cx="3544187" cy="1996273"/>
          </a:xfrm>
          <a:custGeom>
            <a:avLst/>
            <a:gdLst>
              <a:gd name="connsiteX0" fmla="*/ 0 w 3999868"/>
              <a:gd name="connsiteY0" fmla="*/ 3300216 h 3300216"/>
              <a:gd name="connsiteX1" fmla="*/ 1332132 w 3999868"/>
              <a:gd name="connsiteY1" fmla="*/ 0 h 3300216"/>
              <a:gd name="connsiteX2" fmla="*/ 3999868 w 3999868"/>
              <a:gd name="connsiteY2" fmla="*/ 0 h 3300216"/>
              <a:gd name="connsiteX3" fmla="*/ 2667736 w 3999868"/>
              <a:gd name="connsiteY3" fmla="*/ 3300216 h 3300216"/>
              <a:gd name="connsiteX4" fmla="*/ 0 w 3999868"/>
              <a:gd name="connsiteY4" fmla="*/ 3300216 h 3300216"/>
              <a:gd name="connsiteX0" fmla="*/ 0 w 3999868"/>
              <a:gd name="connsiteY0" fmla="*/ 3300216 h 3300216"/>
              <a:gd name="connsiteX1" fmla="*/ 1332132 w 3999868"/>
              <a:gd name="connsiteY1" fmla="*/ 0 h 3300216"/>
              <a:gd name="connsiteX2" fmla="*/ 3999868 w 3999868"/>
              <a:gd name="connsiteY2" fmla="*/ 0 h 3300216"/>
              <a:gd name="connsiteX3" fmla="*/ 3209602 w 3999868"/>
              <a:gd name="connsiteY3" fmla="*/ 1979416 h 3300216"/>
              <a:gd name="connsiteX4" fmla="*/ 0 w 3999868"/>
              <a:gd name="connsiteY4" fmla="*/ 3300216 h 3300216"/>
              <a:gd name="connsiteX0" fmla="*/ 0 w 3508801"/>
              <a:gd name="connsiteY0" fmla="*/ 2097949 h 2097949"/>
              <a:gd name="connsiteX1" fmla="*/ 841065 w 3508801"/>
              <a:gd name="connsiteY1" fmla="*/ 0 h 2097949"/>
              <a:gd name="connsiteX2" fmla="*/ 3508801 w 3508801"/>
              <a:gd name="connsiteY2" fmla="*/ 0 h 2097949"/>
              <a:gd name="connsiteX3" fmla="*/ 2718535 w 3508801"/>
              <a:gd name="connsiteY3" fmla="*/ 1979416 h 2097949"/>
              <a:gd name="connsiteX4" fmla="*/ 0 w 3508801"/>
              <a:gd name="connsiteY4" fmla="*/ 2097949 h 2097949"/>
              <a:gd name="connsiteX0" fmla="*/ 0 w 3425167"/>
              <a:gd name="connsiteY0" fmla="*/ 1925105 h 1979416"/>
              <a:gd name="connsiteX1" fmla="*/ 757431 w 3425167"/>
              <a:gd name="connsiteY1" fmla="*/ 0 h 1979416"/>
              <a:gd name="connsiteX2" fmla="*/ 3425167 w 3425167"/>
              <a:gd name="connsiteY2" fmla="*/ 0 h 1979416"/>
              <a:gd name="connsiteX3" fmla="*/ 2634901 w 3425167"/>
              <a:gd name="connsiteY3" fmla="*/ 1979416 h 1979416"/>
              <a:gd name="connsiteX4" fmla="*/ 0 w 3425167"/>
              <a:gd name="connsiteY4" fmla="*/ 1925105 h 1979416"/>
              <a:gd name="connsiteX0" fmla="*/ 0 w 3425167"/>
              <a:gd name="connsiteY0" fmla="*/ 1925105 h 1929235"/>
              <a:gd name="connsiteX1" fmla="*/ 757431 w 3425167"/>
              <a:gd name="connsiteY1" fmla="*/ 0 h 1929235"/>
              <a:gd name="connsiteX2" fmla="*/ 3425167 w 3425167"/>
              <a:gd name="connsiteY2" fmla="*/ 0 h 1929235"/>
              <a:gd name="connsiteX3" fmla="*/ 2657203 w 3425167"/>
              <a:gd name="connsiteY3" fmla="*/ 1929235 h 1929235"/>
              <a:gd name="connsiteX4" fmla="*/ 0 w 3425167"/>
              <a:gd name="connsiteY4" fmla="*/ 1925105 h 19292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5167" h="1929235">
                <a:moveTo>
                  <a:pt x="0" y="1925105"/>
                </a:moveTo>
                <a:lnTo>
                  <a:pt x="757431" y="0"/>
                </a:lnTo>
                <a:lnTo>
                  <a:pt x="3425167" y="0"/>
                </a:lnTo>
                <a:lnTo>
                  <a:pt x="2657203" y="1929235"/>
                </a:lnTo>
                <a:lnTo>
                  <a:pt x="0" y="1925105"/>
                </a:lnTo>
                <a:close/>
              </a:path>
            </a:pathLst>
          </a:custGeom>
          <a:solidFill>
            <a:srgbClr val="008F9C">
              <a:alpha val="731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 name="Parallelogram 7">
            <a:extLst>
              <a:ext uri="{FF2B5EF4-FFF2-40B4-BE49-F238E27FC236}">
                <a16:creationId xmlns:a16="http://schemas.microsoft.com/office/drawing/2014/main" id="{1A176806-E05C-D7EC-8F31-40155858D42A}"/>
              </a:ext>
            </a:extLst>
          </p:cNvPr>
          <p:cNvSpPr/>
          <p:nvPr userDrawn="1"/>
        </p:nvSpPr>
        <p:spPr>
          <a:xfrm rot="10800000" flipV="1">
            <a:off x="6915151" y="-1"/>
            <a:ext cx="4892292" cy="6872289"/>
          </a:xfrm>
          <a:custGeom>
            <a:avLst/>
            <a:gdLst>
              <a:gd name="connsiteX0" fmla="*/ 0 w 5920992"/>
              <a:gd name="connsiteY0" fmla="*/ 6858000 h 6858000"/>
              <a:gd name="connsiteX1" fmla="*/ 4295147 w 5920992"/>
              <a:gd name="connsiteY1" fmla="*/ 0 h 6858000"/>
              <a:gd name="connsiteX2" fmla="*/ 5920992 w 5920992"/>
              <a:gd name="connsiteY2" fmla="*/ 0 h 6858000"/>
              <a:gd name="connsiteX3" fmla="*/ 1625845 w 5920992"/>
              <a:gd name="connsiteY3" fmla="*/ 6858000 h 6858000"/>
              <a:gd name="connsiteX4" fmla="*/ 0 w 5920992"/>
              <a:gd name="connsiteY4" fmla="*/ 6858000 h 6858000"/>
              <a:gd name="connsiteX0" fmla="*/ 0 w 5920992"/>
              <a:gd name="connsiteY0" fmla="*/ 6858000 h 6858000"/>
              <a:gd name="connsiteX1" fmla="*/ 2594934 w 5920992"/>
              <a:gd name="connsiteY1" fmla="*/ 14287 h 6858000"/>
              <a:gd name="connsiteX2" fmla="*/ 5920992 w 5920992"/>
              <a:gd name="connsiteY2" fmla="*/ 0 h 6858000"/>
              <a:gd name="connsiteX3" fmla="*/ 1625845 w 5920992"/>
              <a:gd name="connsiteY3" fmla="*/ 6858000 h 6858000"/>
              <a:gd name="connsiteX4" fmla="*/ 0 w 5920992"/>
              <a:gd name="connsiteY4" fmla="*/ 6858000 h 6858000"/>
              <a:gd name="connsiteX0" fmla="*/ 0 w 4720842"/>
              <a:gd name="connsiteY0" fmla="*/ 6843713 h 6843713"/>
              <a:gd name="connsiteX1" fmla="*/ 2594934 w 4720842"/>
              <a:gd name="connsiteY1" fmla="*/ 0 h 6843713"/>
              <a:gd name="connsiteX2" fmla="*/ 4720842 w 4720842"/>
              <a:gd name="connsiteY2" fmla="*/ 1 h 6843713"/>
              <a:gd name="connsiteX3" fmla="*/ 1625845 w 4720842"/>
              <a:gd name="connsiteY3" fmla="*/ 6843713 h 6843713"/>
              <a:gd name="connsiteX4" fmla="*/ 0 w 4720842"/>
              <a:gd name="connsiteY4" fmla="*/ 6843713 h 6843713"/>
              <a:gd name="connsiteX0" fmla="*/ 0 w 4720842"/>
              <a:gd name="connsiteY0" fmla="*/ 6843713 h 6858001"/>
              <a:gd name="connsiteX1" fmla="*/ 2594934 w 4720842"/>
              <a:gd name="connsiteY1" fmla="*/ 0 h 6858001"/>
              <a:gd name="connsiteX2" fmla="*/ 4720842 w 4720842"/>
              <a:gd name="connsiteY2" fmla="*/ 1 h 6858001"/>
              <a:gd name="connsiteX3" fmla="*/ 1940170 w 4720842"/>
              <a:gd name="connsiteY3" fmla="*/ 6858001 h 6858001"/>
              <a:gd name="connsiteX4" fmla="*/ 0 w 4720842"/>
              <a:gd name="connsiteY4" fmla="*/ 6843713 h 6858001"/>
              <a:gd name="connsiteX0" fmla="*/ 0 w 4892292"/>
              <a:gd name="connsiteY0" fmla="*/ 6843713 h 6858001"/>
              <a:gd name="connsiteX1" fmla="*/ 2766384 w 4892292"/>
              <a:gd name="connsiteY1" fmla="*/ 0 h 6858001"/>
              <a:gd name="connsiteX2" fmla="*/ 4892292 w 4892292"/>
              <a:gd name="connsiteY2" fmla="*/ 1 h 6858001"/>
              <a:gd name="connsiteX3" fmla="*/ 2111620 w 4892292"/>
              <a:gd name="connsiteY3" fmla="*/ 6858001 h 6858001"/>
              <a:gd name="connsiteX4" fmla="*/ 0 w 4892292"/>
              <a:gd name="connsiteY4" fmla="*/ 6843713 h 685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2292" h="6858001">
                <a:moveTo>
                  <a:pt x="0" y="6843713"/>
                </a:moveTo>
                <a:lnTo>
                  <a:pt x="2766384" y="0"/>
                </a:lnTo>
                <a:lnTo>
                  <a:pt x="4892292" y="1"/>
                </a:lnTo>
                <a:lnTo>
                  <a:pt x="2111620" y="6858001"/>
                </a:lnTo>
                <a:lnTo>
                  <a:pt x="0" y="6843713"/>
                </a:lnTo>
                <a:close/>
              </a:path>
            </a:pathLst>
          </a:custGeom>
          <a:solidFill>
            <a:srgbClr val="008C95">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noFill/>
              </a:rPr>
              <a:t>A</a:t>
            </a:r>
          </a:p>
        </p:txBody>
      </p:sp>
      <p:sp>
        <p:nvSpPr>
          <p:cNvPr id="9" name="Title 4">
            <a:extLst>
              <a:ext uri="{FF2B5EF4-FFF2-40B4-BE49-F238E27FC236}">
                <a16:creationId xmlns:a16="http://schemas.microsoft.com/office/drawing/2014/main" id="{CE2AC7F4-E641-1D16-C6D7-90F4B86742AB}"/>
              </a:ext>
            </a:extLst>
          </p:cNvPr>
          <p:cNvSpPr>
            <a:spLocks noGrp="1"/>
          </p:cNvSpPr>
          <p:nvPr>
            <p:ph type="title"/>
          </p:nvPr>
        </p:nvSpPr>
        <p:spPr>
          <a:xfrm>
            <a:off x="537402" y="1823898"/>
            <a:ext cx="5020300" cy="1147902"/>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3" name="Text Placeholder 5">
            <a:extLst>
              <a:ext uri="{FF2B5EF4-FFF2-40B4-BE49-F238E27FC236}">
                <a16:creationId xmlns:a16="http://schemas.microsoft.com/office/drawing/2014/main" id="{06AC6396-24D2-6520-9B08-D9915B13C25F}"/>
              </a:ext>
            </a:extLst>
          </p:cNvPr>
          <p:cNvSpPr>
            <a:spLocks noGrp="1"/>
          </p:cNvSpPr>
          <p:nvPr>
            <p:ph type="body" sz="quarter" idx="10"/>
          </p:nvPr>
        </p:nvSpPr>
        <p:spPr>
          <a:xfrm>
            <a:off x="538164" y="34290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Tree>
    <p:extLst>
      <p:ext uri="{BB962C8B-B14F-4D97-AF65-F5344CB8AC3E}">
        <p14:creationId xmlns:p14="http://schemas.microsoft.com/office/powerpoint/2010/main" val="39407549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eaker">
    <p:spTree>
      <p:nvGrpSpPr>
        <p:cNvPr id="1" name=""/>
        <p:cNvGrpSpPr/>
        <p:nvPr/>
      </p:nvGrpSpPr>
      <p:grpSpPr>
        <a:xfrm>
          <a:off x="0" y="0"/>
          <a:ext cx="0" cy="0"/>
          <a:chOff x="0" y="0"/>
          <a:chExt cx="0" cy="0"/>
        </a:xfrm>
      </p:grpSpPr>
      <p:sp>
        <p:nvSpPr>
          <p:cNvPr id="5" name="Parallelogram 4">
            <a:extLst>
              <a:ext uri="{FF2B5EF4-FFF2-40B4-BE49-F238E27FC236}">
                <a16:creationId xmlns:a16="http://schemas.microsoft.com/office/drawing/2014/main" id="{CF5357A5-EA90-CD8A-676A-F56E0E1D097D}"/>
              </a:ext>
            </a:extLst>
          </p:cNvPr>
          <p:cNvSpPr/>
          <p:nvPr userDrawn="1"/>
        </p:nvSpPr>
        <p:spPr>
          <a:xfrm rot="10800000" flipV="1">
            <a:off x="9818875" y="4110990"/>
            <a:ext cx="2378172" cy="2752505"/>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623173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2390359"/>
              <a:gd name="connsiteY0" fmla="*/ 3737243 h 3857232"/>
              <a:gd name="connsiteX1" fmla="*/ 13664 w 2390359"/>
              <a:gd name="connsiteY1" fmla="*/ 0 h 3857232"/>
              <a:gd name="connsiteX2" fmla="*/ 2390359 w 2390359"/>
              <a:gd name="connsiteY2" fmla="*/ 0 h 3857232"/>
              <a:gd name="connsiteX3" fmla="*/ 833387 w 2390359"/>
              <a:gd name="connsiteY3" fmla="*/ 3857232 h 3857232"/>
              <a:gd name="connsiteX4" fmla="*/ 0 w 2390359"/>
              <a:gd name="connsiteY4" fmla="*/ 3737243 h 3857232"/>
              <a:gd name="connsiteX0" fmla="*/ 0 w 2390359"/>
              <a:gd name="connsiteY0" fmla="*/ 3737243 h 3737243"/>
              <a:gd name="connsiteX1" fmla="*/ 13664 w 2390359"/>
              <a:gd name="connsiteY1" fmla="*/ 0 h 3737243"/>
              <a:gd name="connsiteX2" fmla="*/ 2390359 w 2390359"/>
              <a:gd name="connsiteY2" fmla="*/ 0 h 3737243"/>
              <a:gd name="connsiteX3" fmla="*/ 1271968 w 2390359"/>
              <a:gd name="connsiteY3" fmla="*/ 2760779 h 3737243"/>
              <a:gd name="connsiteX4" fmla="*/ 0 w 2390359"/>
              <a:gd name="connsiteY4" fmla="*/ 3737243 h 3737243"/>
              <a:gd name="connsiteX0" fmla="*/ 94059 w 2376842"/>
              <a:gd name="connsiteY0" fmla="*/ 2839393 h 2839393"/>
              <a:gd name="connsiteX1" fmla="*/ 147 w 2376842"/>
              <a:gd name="connsiteY1" fmla="*/ 0 h 2839393"/>
              <a:gd name="connsiteX2" fmla="*/ 2376842 w 2376842"/>
              <a:gd name="connsiteY2" fmla="*/ 0 h 2839393"/>
              <a:gd name="connsiteX3" fmla="*/ 1258451 w 2376842"/>
              <a:gd name="connsiteY3" fmla="*/ 2760779 h 2839393"/>
              <a:gd name="connsiteX4" fmla="*/ 94059 w 2376842"/>
              <a:gd name="connsiteY4" fmla="*/ 2839393 h 2839393"/>
              <a:gd name="connsiteX0" fmla="*/ 225 w 2378172"/>
              <a:gd name="connsiteY0" fmla="*/ 2752505 h 2760779"/>
              <a:gd name="connsiteX1" fmla="*/ 1477 w 2378172"/>
              <a:gd name="connsiteY1" fmla="*/ 0 h 2760779"/>
              <a:gd name="connsiteX2" fmla="*/ 2378172 w 2378172"/>
              <a:gd name="connsiteY2" fmla="*/ 0 h 2760779"/>
              <a:gd name="connsiteX3" fmla="*/ 1259781 w 2378172"/>
              <a:gd name="connsiteY3" fmla="*/ 2760779 h 2760779"/>
              <a:gd name="connsiteX4" fmla="*/ 225 w 2378172"/>
              <a:gd name="connsiteY4" fmla="*/ 2752505 h 2760779"/>
              <a:gd name="connsiteX0" fmla="*/ 225 w 2378172"/>
              <a:gd name="connsiteY0" fmla="*/ 2752505 h 2752505"/>
              <a:gd name="connsiteX1" fmla="*/ 1477 w 2378172"/>
              <a:gd name="connsiteY1" fmla="*/ 0 h 2752505"/>
              <a:gd name="connsiteX2" fmla="*/ 2378172 w 2378172"/>
              <a:gd name="connsiteY2" fmla="*/ 0 h 2752505"/>
              <a:gd name="connsiteX3" fmla="*/ 1268057 w 2378172"/>
              <a:gd name="connsiteY3" fmla="*/ 2744229 h 2752505"/>
              <a:gd name="connsiteX4" fmla="*/ 225 w 2378172"/>
              <a:gd name="connsiteY4" fmla="*/ 2752505 h 2752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172" h="2752505">
                <a:moveTo>
                  <a:pt x="225" y="2752505"/>
                </a:moveTo>
                <a:cubicBezTo>
                  <a:pt x="4780" y="1506757"/>
                  <a:pt x="-3078" y="1245748"/>
                  <a:pt x="1477" y="0"/>
                </a:cubicBezTo>
                <a:lnTo>
                  <a:pt x="2378172" y="0"/>
                </a:lnTo>
                <a:lnTo>
                  <a:pt x="1268057" y="2744229"/>
                </a:lnTo>
                <a:lnTo>
                  <a:pt x="225" y="2752505"/>
                </a:lnTo>
                <a:close/>
              </a:path>
            </a:pathLst>
          </a:custGeom>
          <a:solidFill>
            <a:srgbClr val="0071BB">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4" name="Parallelogram 7">
            <a:extLst>
              <a:ext uri="{FF2B5EF4-FFF2-40B4-BE49-F238E27FC236}">
                <a16:creationId xmlns:a16="http://schemas.microsoft.com/office/drawing/2014/main" id="{5F3063D2-06C4-FD62-2BC6-2A075DE1BFDC}"/>
              </a:ext>
            </a:extLst>
          </p:cNvPr>
          <p:cNvSpPr/>
          <p:nvPr userDrawn="1"/>
        </p:nvSpPr>
        <p:spPr>
          <a:xfrm flipH="1">
            <a:off x="1127" y="6450512"/>
            <a:ext cx="9131948" cy="407488"/>
          </a:xfrm>
          <a:custGeom>
            <a:avLst/>
            <a:gdLst>
              <a:gd name="connsiteX0" fmla="*/ 0 w 9361674"/>
              <a:gd name="connsiteY0" fmla="*/ 407488 h 407488"/>
              <a:gd name="connsiteX1" fmla="*/ 206258 w 9361674"/>
              <a:gd name="connsiteY1" fmla="*/ 0 h 407488"/>
              <a:gd name="connsiteX2" fmla="*/ 9361674 w 9361674"/>
              <a:gd name="connsiteY2" fmla="*/ 0 h 407488"/>
              <a:gd name="connsiteX3" fmla="*/ 9155416 w 9361674"/>
              <a:gd name="connsiteY3" fmla="*/ 407488 h 407488"/>
              <a:gd name="connsiteX4" fmla="*/ 0 w 9361674"/>
              <a:gd name="connsiteY4" fmla="*/ 407488 h 407488"/>
              <a:gd name="connsiteX0" fmla="*/ 0 w 9155416"/>
              <a:gd name="connsiteY0" fmla="*/ 407488 h 407488"/>
              <a:gd name="connsiteX1" fmla="*/ 206258 w 9155416"/>
              <a:gd name="connsiteY1" fmla="*/ 0 h 407488"/>
              <a:gd name="connsiteX2" fmla="*/ 9131948 w 9155416"/>
              <a:gd name="connsiteY2" fmla="*/ 0 h 407488"/>
              <a:gd name="connsiteX3" fmla="*/ 9155416 w 9155416"/>
              <a:gd name="connsiteY3" fmla="*/ 407488 h 407488"/>
              <a:gd name="connsiteX4" fmla="*/ 0 w 9155416"/>
              <a:gd name="connsiteY4" fmla="*/ 407488 h 407488"/>
              <a:gd name="connsiteX0" fmla="*/ 0 w 9131948"/>
              <a:gd name="connsiteY0" fmla="*/ 407488 h 407488"/>
              <a:gd name="connsiteX1" fmla="*/ 206258 w 9131948"/>
              <a:gd name="connsiteY1" fmla="*/ 0 h 407488"/>
              <a:gd name="connsiteX2" fmla="*/ 9131948 w 9131948"/>
              <a:gd name="connsiteY2" fmla="*/ 0 h 407488"/>
              <a:gd name="connsiteX3" fmla="*/ 9128389 w 9131948"/>
              <a:gd name="connsiteY3" fmla="*/ 407488 h 407488"/>
              <a:gd name="connsiteX4" fmla="*/ 0 w 9131948"/>
              <a:gd name="connsiteY4" fmla="*/ 407488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1948" h="407488">
                <a:moveTo>
                  <a:pt x="0" y="407488"/>
                </a:moveTo>
                <a:lnTo>
                  <a:pt x="206258" y="0"/>
                </a:lnTo>
                <a:lnTo>
                  <a:pt x="9131948" y="0"/>
                </a:lnTo>
                <a:cubicBezTo>
                  <a:pt x="9130762" y="135829"/>
                  <a:pt x="9129575" y="271659"/>
                  <a:pt x="9128389" y="407488"/>
                </a:cubicBezTo>
                <a:lnTo>
                  <a:pt x="0" y="407488"/>
                </a:lnTo>
                <a:close/>
              </a:path>
            </a:pathLst>
          </a:custGeom>
          <a:solidFill>
            <a:srgbClr val="CACACA">
              <a:alpha val="254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9">
            <a:extLst>
              <a:ext uri="{FF2B5EF4-FFF2-40B4-BE49-F238E27FC236}">
                <a16:creationId xmlns:a16="http://schemas.microsoft.com/office/drawing/2014/main" id="{5D23D404-046A-6DA4-6EF8-D8FA0B678D76}"/>
              </a:ext>
            </a:extLst>
          </p:cNvPr>
          <p:cNvSpPr/>
          <p:nvPr userDrawn="1"/>
        </p:nvSpPr>
        <p:spPr>
          <a:xfrm flipH="1">
            <a:off x="8663152" y="6450512"/>
            <a:ext cx="3528848" cy="407488"/>
          </a:xfrm>
          <a:custGeom>
            <a:avLst/>
            <a:gdLst>
              <a:gd name="connsiteX0" fmla="*/ 0 w 3733800"/>
              <a:gd name="connsiteY0" fmla="*/ 407488 h 407488"/>
              <a:gd name="connsiteX1" fmla="*/ 206258 w 3733800"/>
              <a:gd name="connsiteY1" fmla="*/ 0 h 407488"/>
              <a:gd name="connsiteX2" fmla="*/ 3733800 w 3733800"/>
              <a:gd name="connsiteY2" fmla="*/ 0 h 407488"/>
              <a:gd name="connsiteX3" fmla="*/ 3527542 w 3733800"/>
              <a:gd name="connsiteY3" fmla="*/ 407488 h 407488"/>
              <a:gd name="connsiteX4" fmla="*/ 0 w 3733800"/>
              <a:gd name="connsiteY4" fmla="*/ 407488 h 407488"/>
              <a:gd name="connsiteX0" fmla="*/ 0 w 3528848"/>
              <a:gd name="connsiteY0" fmla="*/ 396977 h 407488"/>
              <a:gd name="connsiteX1" fmla="*/ 1306 w 3528848"/>
              <a:gd name="connsiteY1" fmla="*/ 0 h 407488"/>
              <a:gd name="connsiteX2" fmla="*/ 3528848 w 3528848"/>
              <a:gd name="connsiteY2" fmla="*/ 0 h 407488"/>
              <a:gd name="connsiteX3" fmla="*/ 3322590 w 3528848"/>
              <a:gd name="connsiteY3" fmla="*/ 407488 h 407488"/>
              <a:gd name="connsiteX4" fmla="*/ 0 w 3528848"/>
              <a:gd name="connsiteY4" fmla="*/ 396977 h 407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8848" h="407488">
                <a:moveTo>
                  <a:pt x="0" y="396977"/>
                </a:moveTo>
                <a:cubicBezTo>
                  <a:pt x="435" y="264651"/>
                  <a:pt x="871" y="132326"/>
                  <a:pt x="1306" y="0"/>
                </a:cubicBezTo>
                <a:lnTo>
                  <a:pt x="3528848" y="0"/>
                </a:lnTo>
                <a:lnTo>
                  <a:pt x="3322590" y="407488"/>
                </a:lnTo>
                <a:lnTo>
                  <a:pt x="0" y="396977"/>
                </a:lnTo>
                <a:close/>
              </a:path>
            </a:pathLst>
          </a:cu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4">
            <a:extLst>
              <a:ext uri="{FF2B5EF4-FFF2-40B4-BE49-F238E27FC236}">
                <a16:creationId xmlns:a16="http://schemas.microsoft.com/office/drawing/2014/main" id="{D6BB1299-A76D-DF84-211C-80CA0BAD0CC8}"/>
              </a:ext>
            </a:extLst>
          </p:cNvPr>
          <p:cNvSpPr/>
          <p:nvPr userDrawn="1"/>
        </p:nvSpPr>
        <p:spPr>
          <a:xfrm>
            <a:off x="5723513" y="2658764"/>
            <a:ext cx="4925463" cy="3300218"/>
          </a:xfrm>
          <a:prstGeom prst="parallelogram">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12">
            <a:extLst>
              <a:ext uri="{FF2B5EF4-FFF2-40B4-BE49-F238E27FC236}">
                <a16:creationId xmlns:a16="http://schemas.microsoft.com/office/drawing/2014/main" id="{27653093-D9A8-EDAF-4597-6DAB2BBE5E0D}"/>
              </a:ext>
            </a:extLst>
          </p:cNvPr>
          <p:cNvSpPr/>
          <p:nvPr userDrawn="1"/>
        </p:nvSpPr>
        <p:spPr>
          <a:xfrm>
            <a:off x="5486403" y="2350988"/>
            <a:ext cx="4925463" cy="3300218"/>
          </a:xfrm>
          <a:prstGeom prst="parallelogram">
            <a:avLst/>
          </a:prstGeom>
          <a:solidFill>
            <a:srgbClr val="0071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8">
            <a:extLst>
              <a:ext uri="{FF2B5EF4-FFF2-40B4-BE49-F238E27FC236}">
                <a16:creationId xmlns:a16="http://schemas.microsoft.com/office/drawing/2014/main" id="{D8BD85F9-1575-3A9A-48C6-B80E724025AC}"/>
              </a:ext>
            </a:extLst>
          </p:cNvPr>
          <p:cNvSpPr/>
          <p:nvPr userDrawn="1"/>
        </p:nvSpPr>
        <p:spPr>
          <a:xfrm rot="10800000" flipV="1">
            <a:off x="0" y="4"/>
            <a:ext cx="2057400" cy="837271"/>
          </a:xfrm>
          <a:custGeom>
            <a:avLst/>
            <a:gdLst>
              <a:gd name="connsiteX0" fmla="*/ 0 w 3999868"/>
              <a:gd name="connsiteY0" fmla="*/ 3857232 h 3857232"/>
              <a:gd name="connsiteX1" fmla="*/ 1556972 w 3999868"/>
              <a:gd name="connsiteY1" fmla="*/ 0 h 3857232"/>
              <a:gd name="connsiteX2" fmla="*/ 3999868 w 3999868"/>
              <a:gd name="connsiteY2" fmla="*/ 0 h 3857232"/>
              <a:gd name="connsiteX3" fmla="*/ 2442896 w 3999868"/>
              <a:gd name="connsiteY3" fmla="*/ 3857232 h 3857232"/>
              <a:gd name="connsiteX4" fmla="*/ 0 w 3999868"/>
              <a:gd name="connsiteY4" fmla="*/ 3857232 h 3857232"/>
              <a:gd name="connsiteX0" fmla="*/ 0 w 3999868"/>
              <a:gd name="connsiteY0" fmla="*/ 3857232 h 3857232"/>
              <a:gd name="connsiteX1" fmla="*/ 1556972 w 3999868"/>
              <a:gd name="connsiteY1" fmla="*/ 0 h 3857232"/>
              <a:gd name="connsiteX2" fmla="*/ 3999868 w 3999868"/>
              <a:gd name="connsiteY2" fmla="*/ 0 h 3857232"/>
              <a:gd name="connsiteX3" fmla="*/ 2471386 w 3999868"/>
              <a:gd name="connsiteY3" fmla="*/ 2849107 h 3857232"/>
              <a:gd name="connsiteX4" fmla="*/ 2442896 w 3999868"/>
              <a:gd name="connsiteY4" fmla="*/ 3857232 h 3857232"/>
              <a:gd name="connsiteX5" fmla="*/ 0 w 3999868"/>
              <a:gd name="connsiteY5" fmla="*/ 3857232 h 3857232"/>
              <a:gd name="connsiteX0" fmla="*/ 0 w 3999868"/>
              <a:gd name="connsiteY0" fmla="*/ 3857232 h 3891098"/>
              <a:gd name="connsiteX1" fmla="*/ 1556972 w 3999868"/>
              <a:gd name="connsiteY1" fmla="*/ 0 h 3891098"/>
              <a:gd name="connsiteX2" fmla="*/ 3999868 w 3999868"/>
              <a:gd name="connsiteY2" fmla="*/ 0 h 3891098"/>
              <a:gd name="connsiteX3" fmla="*/ 24713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3999868"/>
              <a:gd name="connsiteY0" fmla="*/ 3857232 h 3891098"/>
              <a:gd name="connsiteX1" fmla="*/ 1556972 w 3999868"/>
              <a:gd name="connsiteY1" fmla="*/ 0 h 3891098"/>
              <a:gd name="connsiteX2" fmla="*/ 3999868 w 3999868"/>
              <a:gd name="connsiteY2" fmla="*/ 0 h 3891098"/>
              <a:gd name="connsiteX3" fmla="*/ 2572986 w 3999868"/>
              <a:gd name="connsiteY3" fmla="*/ 2849107 h 3891098"/>
              <a:gd name="connsiteX4" fmla="*/ 2578363 w 3999868"/>
              <a:gd name="connsiteY4" fmla="*/ 3891098 h 3891098"/>
              <a:gd name="connsiteX5" fmla="*/ 0 w 3999868"/>
              <a:gd name="connsiteY5" fmla="*/ 3857232 h 3891098"/>
              <a:gd name="connsiteX0" fmla="*/ 0 w 2578363"/>
              <a:gd name="connsiteY0" fmla="*/ 3857232 h 3891098"/>
              <a:gd name="connsiteX1" fmla="*/ 1556972 w 2578363"/>
              <a:gd name="connsiteY1" fmla="*/ 0 h 3891098"/>
              <a:gd name="connsiteX2" fmla="*/ 2572986 w 2578363"/>
              <a:gd name="connsiteY2" fmla="*/ 2849107 h 3891098"/>
              <a:gd name="connsiteX3" fmla="*/ 2578363 w 2578363"/>
              <a:gd name="connsiteY3" fmla="*/ 3891098 h 3891098"/>
              <a:gd name="connsiteX4" fmla="*/ 0 w 2578363"/>
              <a:gd name="connsiteY4" fmla="*/ 3857232 h 3891098"/>
              <a:gd name="connsiteX0" fmla="*/ 0 w 2578363"/>
              <a:gd name="connsiteY0" fmla="*/ 1008125 h 1041991"/>
              <a:gd name="connsiteX1" fmla="*/ 422439 w 2578363"/>
              <a:gd name="connsiteY1" fmla="*/ 12626 h 1041991"/>
              <a:gd name="connsiteX2" fmla="*/ 2572986 w 2578363"/>
              <a:gd name="connsiteY2" fmla="*/ 0 h 1041991"/>
              <a:gd name="connsiteX3" fmla="*/ 2578363 w 2578363"/>
              <a:gd name="connsiteY3" fmla="*/ 1041991 h 1041991"/>
              <a:gd name="connsiteX4" fmla="*/ 0 w 2578363"/>
              <a:gd name="connsiteY4" fmla="*/ 1008125 h 1041991"/>
              <a:gd name="connsiteX0" fmla="*/ 0 w 2573080"/>
              <a:gd name="connsiteY0" fmla="*/ 1008125 h 1041991"/>
              <a:gd name="connsiteX1" fmla="*/ 422439 w 2573080"/>
              <a:gd name="connsiteY1" fmla="*/ 12626 h 1041991"/>
              <a:gd name="connsiteX2" fmla="*/ 2572986 w 2573080"/>
              <a:gd name="connsiteY2" fmla="*/ 0 h 1041991"/>
              <a:gd name="connsiteX3" fmla="*/ 2552361 w 2573080"/>
              <a:gd name="connsiteY3" fmla="*/ 1041991 h 1041991"/>
              <a:gd name="connsiteX4" fmla="*/ 0 w 2573080"/>
              <a:gd name="connsiteY4" fmla="*/ 1008125 h 1041991"/>
              <a:gd name="connsiteX0" fmla="*/ 0 w 2573080"/>
              <a:gd name="connsiteY0" fmla="*/ 1008500 h 1042366"/>
              <a:gd name="connsiteX1" fmla="*/ 422439 w 2573080"/>
              <a:gd name="connsiteY1" fmla="*/ 0 h 1042366"/>
              <a:gd name="connsiteX2" fmla="*/ 2572986 w 2573080"/>
              <a:gd name="connsiteY2" fmla="*/ 375 h 1042366"/>
              <a:gd name="connsiteX3" fmla="*/ 2552361 w 2573080"/>
              <a:gd name="connsiteY3" fmla="*/ 1042366 h 1042366"/>
              <a:gd name="connsiteX4" fmla="*/ 0 w 2573080"/>
              <a:gd name="connsiteY4" fmla="*/ 1008500 h 1042366"/>
              <a:gd name="connsiteX0" fmla="*/ 0 w 2552361"/>
              <a:gd name="connsiteY0" fmla="*/ 1008500 h 1042366"/>
              <a:gd name="connsiteX1" fmla="*/ 422439 w 2552361"/>
              <a:gd name="connsiteY1" fmla="*/ 0 h 1042366"/>
              <a:gd name="connsiteX2" fmla="*/ 2412641 w 2552361"/>
              <a:gd name="connsiteY2" fmla="*/ 95716 h 1042366"/>
              <a:gd name="connsiteX3" fmla="*/ 2552361 w 2552361"/>
              <a:gd name="connsiteY3" fmla="*/ 1042366 h 1042366"/>
              <a:gd name="connsiteX4" fmla="*/ 0 w 2552361"/>
              <a:gd name="connsiteY4" fmla="*/ 1008500 h 1042366"/>
              <a:gd name="connsiteX0" fmla="*/ 0 w 2552361"/>
              <a:gd name="connsiteY0" fmla="*/ 1008500 h 1042366"/>
              <a:gd name="connsiteX1" fmla="*/ 422439 w 2552361"/>
              <a:gd name="connsiteY1" fmla="*/ 0 h 1042366"/>
              <a:gd name="connsiteX2" fmla="*/ 2551317 w 2552361"/>
              <a:gd name="connsiteY2" fmla="*/ 9043 h 1042366"/>
              <a:gd name="connsiteX3" fmla="*/ 2552361 w 2552361"/>
              <a:gd name="connsiteY3" fmla="*/ 1042366 h 1042366"/>
              <a:gd name="connsiteX4" fmla="*/ 0 w 2552361"/>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500 h 1042366"/>
              <a:gd name="connsiteX1" fmla="*/ 422439 w 2553913"/>
              <a:gd name="connsiteY1" fmla="*/ 0 h 1042366"/>
              <a:gd name="connsiteX2" fmla="*/ 2551317 w 2553913"/>
              <a:gd name="connsiteY2" fmla="*/ 9043 h 1042366"/>
              <a:gd name="connsiteX3" fmla="*/ 2552361 w 2553913"/>
              <a:gd name="connsiteY3" fmla="*/ 1042366 h 1042366"/>
              <a:gd name="connsiteX4" fmla="*/ 0 w 2553913"/>
              <a:gd name="connsiteY4" fmla="*/ 1008500 h 1042366"/>
              <a:gd name="connsiteX0" fmla="*/ 0 w 2553913"/>
              <a:gd name="connsiteY0" fmla="*/ 1008982 h 1042848"/>
              <a:gd name="connsiteX1" fmla="*/ 422439 w 2553913"/>
              <a:gd name="connsiteY1" fmla="*/ 482 h 1042848"/>
              <a:gd name="connsiteX2" fmla="*/ 2551317 w 2553913"/>
              <a:gd name="connsiteY2" fmla="*/ 0 h 1042848"/>
              <a:gd name="connsiteX3" fmla="*/ 2552361 w 2553913"/>
              <a:gd name="connsiteY3" fmla="*/ 1042848 h 1042848"/>
              <a:gd name="connsiteX4" fmla="*/ 0 w 2553913"/>
              <a:gd name="connsiteY4" fmla="*/ 1008982 h 1042848"/>
              <a:gd name="connsiteX0" fmla="*/ 0 w 2572963"/>
              <a:gd name="connsiteY0" fmla="*/ 1047082 h 1047082"/>
              <a:gd name="connsiteX1" fmla="*/ 441489 w 2572963"/>
              <a:gd name="connsiteY1" fmla="*/ 482 h 1047082"/>
              <a:gd name="connsiteX2" fmla="*/ 2570367 w 2572963"/>
              <a:gd name="connsiteY2" fmla="*/ 0 h 1047082"/>
              <a:gd name="connsiteX3" fmla="*/ 2571411 w 2572963"/>
              <a:gd name="connsiteY3" fmla="*/ 1042848 h 1047082"/>
              <a:gd name="connsiteX4" fmla="*/ 0 w 2572963"/>
              <a:gd name="connsiteY4" fmla="*/ 1047082 h 10470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2963" h="1047082">
                <a:moveTo>
                  <a:pt x="0" y="1047082"/>
                </a:moveTo>
                <a:lnTo>
                  <a:pt x="441489" y="482"/>
                </a:lnTo>
                <a:lnTo>
                  <a:pt x="2570367" y="0"/>
                </a:lnTo>
                <a:cubicBezTo>
                  <a:pt x="2576492" y="638"/>
                  <a:pt x="2569619" y="695518"/>
                  <a:pt x="2571411" y="1042848"/>
                </a:cubicBezTo>
                <a:lnTo>
                  <a:pt x="0" y="1047082"/>
                </a:lnTo>
                <a:close/>
              </a:path>
            </a:pathLst>
          </a:cu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1" name="Picture 10" descr="A white outline of a person with a speech bubble&#10;&#10;Description automatically generated">
            <a:extLst>
              <a:ext uri="{FF2B5EF4-FFF2-40B4-BE49-F238E27FC236}">
                <a16:creationId xmlns:a16="http://schemas.microsoft.com/office/drawing/2014/main" id="{CB3C13BE-D618-D7F4-ED26-9F2A8CF05E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49613" y="2653272"/>
            <a:ext cx="2599035" cy="2599034"/>
          </a:xfrm>
          <a:prstGeom prst="rect">
            <a:avLst/>
          </a:prstGeom>
        </p:spPr>
      </p:pic>
      <p:sp>
        <p:nvSpPr>
          <p:cNvPr id="8" name="Title 4">
            <a:extLst>
              <a:ext uri="{FF2B5EF4-FFF2-40B4-BE49-F238E27FC236}">
                <a16:creationId xmlns:a16="http://schemas.microsoft.com/office/drawing/2014/main" id="{F342CE37-4555-4BE9-C6C8-3E5B492D9638}"/>
              </a:ext>
            </a:extLst>
          </p:cNvPr>
          <p:cNvSpPr>
            <a:spLocks noGrp="1"/>
          </p:cNvSpPr>
          <p:nvPr>
            <p:ph type="title"/>
          </p:nvPr>
        </p:nvSpPr>
        <p:spPr>
          <a:xfrm>
            <a:off x="537402" y="1823898"/>
            <a:ext cx="5020300" cy="1147902"/>
          </a:xfrm>
          <a:prstGeom prst="rect">
            <a:avLst/>
          </a:prstGeom>
        </p:spPr>
        <p:txBody>
          <a:bodyPr/>
          <a:lstStyle>
            <a:lvl1pPr>
              <a:defRPr sz="2475" b="1">
                <a:solidFill>
                  <a:srgbClr val="606060"/>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12" name="Text Placeholder 5">
            <a:extLst>
              <a:ext uri="{FF2B5EF4-FFF2-40B4-BE49-F238E27FC236}">
                <a16:creationId xmlns:a16="http://schemas.microsoft.com/office/drawing/2014/main" id="{F24C8A4C-3252-A3C0-40E5-E9BFFE714F21}"/>
              </a:ext>
            </a:extLst>
          </p:cNvPr>
          <p:cNvSpPr>
            <a:spLocks noGrp="1"/>
          </p:cNvSpPr>
          <p:nvPr>
            <p:ph type="body" sz="quarter" idx="11"/>
          </p:nvPr>
        </p:nvSpPr>
        <p:spPr>
          <a:xfrm>
            <a:off x="538164" y="3429004"/>
            <a:ext cx="8377237" cy="626647"/>
          </a:xfrm>
          <a:prstGeom prst="rect">
            <a:avLst/>
          </a:prstGeom>
        </p:spPr>
        <p:txBody>
          <a:bodyPr/>
          <a:lstStyle>
            <a:lvl1pPr>
              <a:defRPr sz="1350" b="1">
                <a:solidFill>
                  <a:srgbClr val="008F9C"/>
                </a:solidFill>
                <a:latin typeface="Arial" panose="020B0604020202020204" pitchFamily="34" charset="0"/>
                <a:cs typeface="Arial" panose="020B0604020202020204" pitchFamily="34" charset="0"/>
              </a:defRPr>
            </a:lvl1pPr>
            <a:lvl2pPr>
              <a:defRPr sz="1350" b="1">
                <a:solidFill>
                  <a:srgbClr val="008F9C"/>
                </a:solidFill>
                <a:latin typeface="Arial" panose="020B0604020202020204" pitchFamily="34" charset="0"/>
                <a:cs typeface="Arial" panose="020B0604020202020204" pitchFamily="34" charset="0"/>
              </a:defRPr>
            </a:lvl2pPr>
            <a:lvl3pPr>
              <a:defRPr sz="1350" b="1">
                <a:solidFill>
                  <a:srgbClr val="008F9C"/>
                </a:solidFill>
                <a:latin typeface="Arial" panose="020B0604020202020204" pitchFamily="34" charset="0"/>
                <a:cs typeface="Arial" panose="020B0604020202020204" pitchFamily="34" charset="0"/>
              </a:defRPr>
            </a:lvl3pPr>
            <a:lvl4pPr>
              <a:defRPr sz="1350" b="1">
                <a:solidFill>
                  <a:srgbClr val="008F9C"/>
                </a:solidFill>
                <a:latin typeface="Arial" panose="020B0604020202020204" pitchFamily="34" charset="0"/>
                <a:cs typeface="Arial" panose="020B0604020202020204" pitchFamily="34" charset="0"/>
              </a:defRPr>
            </a:lvl4pPr>
            <a:lvl5pPr>
              <a:defRPr sz="1350" b="1">
                <a:solidFill>
                  <a:srgbClr val="008F9C"/>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6" name="Text Placeholder 5">
            <a:extLst>
              <a:ext uri="{FF2B5EF4-FFF2-40B4-BE49-F238E27FC236}">
                <a16:creationId xmlns:a16="http://schemas.microsoft.com/office/drawing/2014/main" id="{BA8887BF-E28D-8C63-C572-847CAC25D74B}"/>
              </a:ext>
            </a:extLst>
          </p:cNvPr>
          <p:cNvSpPr>
            <a:spLocks noGrp="1"/>
          </p:cNvSpPr>
          <p:nvPr>
            <p:ph type="body" sz="quarter" idx="10"/>
          </p:nvPr>
        </p:nvSpPr>
        <p:spPr>
          <a:xfrm>
            <a:off x="457200" y="6450513"/>
            <a:ext cx="5181600" cy="407488"/>
          </a:xfrm>
          <a:prstGeom prst="rect">
            <a:avLst/>
          </a:prstGeom>
        </p:spPr>
        <p:txBody>
          <a:bodyPr anchor="ctr"/>
          <a:lstStyle>
            <a:lvl1pPr>
              <a:defRPr sz="619">
                <a:solidFill>
                  <a:srgbClr val="606060"/>
                </a:solidFill>
                <a:latin typeface="Arial" panose="020B0604020202020204" pitchFamily="34" charset="0"/>
                <a:cs typeface="Arial"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9093198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2.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20.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86DFB244-190C-2E1B-CED8-87B72CE39E7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63202" y="323962"/>
            <a:ext cx="1485777" cy="703373"/>
          </a:xfrm>
          <a:prstGeom prst="rect">
            <a:avLst/>
          </a:prstGeom>
        </p:spPr>
      </p:pic>
      <p:pic>
        <p:nvPicPr>
          <p:cNvPr id="8" name="Picture 7" descr="A green and white logo&#10;&#10;AI-generated content may be incorrect.">
            <a:extLst>
              <a:ext uri="{FF2B5EF4-FFF2-40B4-BE49-F238E27FC236}">
                <a16:creationId xmlns:a16="http://schemas.microsoft.com/office/drawing/2014/main" id="{CAFD072C-4150-1F60-2422-FAEE728A0C9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733677" y="471800"/>
            <a:ext cx="1338683" cy="411555"/>
          </a:xfrm>
          <a:prstGeom prst="rect">
            <a:avLst/>
          </a:prstGeom>
        </p:spPr>
      </p:pic>
    </p:spTree>
    <p:extLst>
      <p:ext uri="{BB962C8B-B14F-4D97-AF65-F5344CB8AC3E}">
        <p14:creationId xmlns:p14="http://schemas.microsoft.com/office/powerpoint/2010/main" val="1887367103"/>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674" r:id="rId3"/>
    <p:sldLayoutId id="2147483702" r:id="rId4"/>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33124A9C-C4BE-DC66-AF20-97C18166FEB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06001" y="533400"/>
            <a:ext cx="1921707" cy="914400"/>
          </a:xfrm>
          <a:prstGeom prst="rect">
            <a:avLst/>
          </a:prstGeom>
        </p:spPr>
      </p:pic>
      <p:pic>
        <p:nvPicPr>
          <p:cNvPr id="4" name="Picture 3" descr="A green and white logo&#10;&#10;AI-generated content may be incorrect.">
            <a:extLst>
              <a:ext uri="{FF2B5EF4-FFF2-40B4-BE49-F238E27FC236}">
                <a16:creationId xmlns:a16="http://schemas.microsoft.com/office/drawing/2014/main" id="{1C8399F8-3000-45BD-6F91-FBAE417DED8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812074" y="677965"/>
            <a:ext cx="1769699" cy="544063"/>
          </a:xfrm>
          <a:prstGeom prst="rect">
            <a:avLst/>
          </a:prstGeom>
        </p:spPr>
      </p:pic>
    </p:spTree>
    <p:extLst>
      <p:ext uri="{BB962C8B-B14F-4D97-AF65-F5344CB8AC3E}">
        <p14:creationId xmlns:p14="http://schemas.microsoft.com/office/powerpoint/2010/main" val="4130656272"/>
      </p:ext>
    </p:extLst>
  </p:cSld>
  <p:clrMap bg1="lt1" tx1="dk1" bg2="lt2" tx2="dk2" accent1="accent1" accent2="accent2" accent3="accent3" accent4="accent4" accent5="accent5" accent6="accent6" hlink="hlink" folHlink="folHlink"/>
  <p:sldLayoutIdLst>
    <p:sldLayoutId id="2147483705" r:id="rId1"/>
    <p:sldLayoutId id="2147483703" r:id="rId2"/>
    <p:sldLayoutId id="2147483704" r:id="rId3"/>
    <p:sldLayoutId id="2147483672" r:id="rId4"/>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33124A9C-C4BE-DC66-AF20-97C18166FEB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34843" y="533400"/>
            <a:ext cx="1592865" cy="757928"/>
          </a:xfrm>
          <a:prstGeom prst="rect">
            <a:avLst/>
          </a:prstGeom>
        </p:spPr>
      </p:pic>
      <p:pic>
        <p:nvPicPr>
          <p:cNvPr id="4" name="Picture 3" descr="A green and white logo&#10;&#10;AI-generated content may be incorrect.">
            <a:extLst>
              <a:ext uri="{FF2B5EF4-FFF2-40B4-BE49-F238E27FC236}">
                <a16:creationId xmlns:a16="http://schemas.microsoft.com/office/drawing/2014/main" id="{CC7B8029-8777-B7C3-CCE1-D1192E188BD9}"/>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8439005" y="676688"/>
            <a:ext cx="1444892" cy="444206"/>
          </a:xfrm>
          <a:prstGeom prst="rect">
            <a:avLst/>
          </a:prstGeom>
        </p:spPr>
      </p:pic>
    </p:spTree>
    <p:extLst>
      <p:ext uri="{BB962C8B-B14F-4D97-AF65-F5344CB8AC3E}">
        <p14:creationId xmlns:p14="http://schemas.microsoft.com/office/powerpoint/2010/main" val="2554695408"/>
      </p:ext>
    </p:extLst>
  </p:cSld>
  <p:clrMap bg1="lt1" tx1="dk1" bg2="lt2" tx2="dk2" accent1="accent1" accent2="accent2" accent3="accent3" accent4="accent4" accent5="accent5" accent6="accent6" hlink="hlink" folHlink="folHlink"/>
  <p:sldLayoutIdLst>
    <p:sldLayoutId id="2147483713" r:id="rId1"/>
    <p:sldLayoutId id="2147483718" r:id="rId2"/>
    <p:sldLayoutId id="2147483723" r:id="rId3"/>
    <p:sldLayoutId id="2147483719" r:id="rId4"/>
    <p:sldLayoutId id="2147483726" r:id="rId5"/>
    <p:sldLayoutId id="2147483724" r:id="rId6"/>
    <p:sldLayoutId id="2147483725" r:id="rId7"/>
  </p:sldLayoutIdLst>
  <p:hf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A blue and black text on a black background&#10;&#10;Description automatically generated">
            <a:extLst>
              <a:ext uri="{FF2B5EF4-FFF2-40B4-BE49-F238E27FC236}">
                <a16:creationId xmlns:a16="http://schemas.microsoft.com/office/drawing/2014/main" id="{CFEC3AD5-DDC9-543A-AC53-73554D101E0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9906001" y="267936"/>
            <a:ext cx="1921707" cy="914400"/>
          </a:xfrm>
          <a:prstGeom prst="rect">
            <a:avLst/>
          </a:prstGeom>
        </p:spPr>
      </p:pic>
      <p:pic>
        <p:nvPicPr>
          <p:cNvPr id="3" name="Picture 2" descr="A green and white logo&#10;&#10;AI-generated content may be incorrect.">
            <a:extLst>
              <a:ext uri="{FF2B5EF4-FFF2-40B4-BE49-F238E27FC236}">
                <a16:creationId xmlns:a16="http://schemas.microsoft.com/office/drawing/2014/main" id="{3508F8EA-36C5-C342-863B-6947848FBE1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48625" y="502741"/>
            <a:ext cx="1497246" cy="460302"/>
          </a:xfrm>
          <a:prstGeom prst="rect">
            <a:avLst/>
          </a:prstGeom>
        </p:spPr>
      </p:pic>
    </p:spTree>
    <p:extLst>
      <p:ext uri="{BB962C8B-B14F-4D97-AF65-F5344CB8AC3E}">
        <p14:creationId xmlns:p14="http://schemas.microsoft.com/office/powerpoint/2010/main" val="245909102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A blue and black text on a black background&#10;&#10;Description automatically generated">
            <a:extLst>
              <a:ext uri="{FF2B5EF4-FFF2-40B4-BE49-F238E27FC236}">
                <a16:creationId xmlns:a16="http://schemas.microsoft.com/office/drawing/2014/main" id="{23427F39-4F8F-7889-8D70-164467F8DB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63202" y="552562"/>
            <a:ext cx="1485777" cy="703373"/>
          </a:xfrm>
          <a:prstGeom prst="rect">
            <a:avLst/>
          </a:prstGeom>
        </p:spPr>
      </p:pic>
      <p:pic>
        <p:nvPicPr>
          <p:cNvPr id="3" name="Picture 2" descr="A green and white logo&#10;&#10;AI-generated content may be incorrect.">
            <a:extLst>
              <a:ext uri="{FF2B5EF4-FFF2-40B4-BE49-F238E27FC236}">
                <a16:creationId xmlns:a16="http://schemas.microsoft.com/office/drawing/2014/main" id="{401311E7-9E80-5DDF-D8BA-52EB7AEA8D2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33677" y="700400"/>
            <a:ext cx="1338683" cy="411555"/>
          </a:xfrm>
          <a:prstGeom prst="rect">
            <a:avLst/>
          </a:prstGeom>
        </p:spPr>
      </p:pic>
    </p:spTree>
    <p:extLst>
      <p:ext uri="{BB962C8B-B14F-4D97-AF65-F5344CB8AC3E}">
        <p14:creationId xmlns:p14="http://schemas.microsoft.com/office/powerpoint/2010/main" val="639390600"/>
      </p:ext>
    </p:extLst>
  </p:cSld>
  <p:clrMap bg1="lt1" tx1="dk1" bg2="lt2" tx2="dk2" accent1="accent1" accent2="accent2" accent3="accent3" accent4="accent4" accent5="accent5" accent6="accent6" hlink="hlink" folHlink="folHlink"/>
  <p:sldLayoutIdLst>
    <p:sldLayoutId id="214748364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svg"/><Relationship Id="rId1" Type="http://schemas.openxmlformats.org/officeDocument/2006/relationships/slideLayout" Target="../slideLayouts/slideLayout1.xml"/><Relationship Id="rId5" Type="http://schemas.openxmlformats.org/officeDocument/2006/relationships/image" Target="../media/image22.svg"/><Relationship Id="rId4" Type="http://schemas.openxmlformats.org/officeDocument/2006/relationships/image" Target="../media/image21.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20.xml"/><Relationship Id="rId1" Type="http://schemas.openxmlformats.org/officeDocument/2006/relationships/slideLayout" Target="../slideLayouts/slideLayout20.xml"/><Relationship Id="rId4" Type="http://schemas.openxmlformats.org/officeDocument/2006/relationships/slide" Target="slide18.xml"/></Relationships>
</file>

<file path=ppt/slides/_rels/slide14.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slide" Target="slide20.xml"/><Relationship Id="rId1" Type="http://schemas.openxmlformats.org/officeDocument/2006/relationships/slideLayout" Target="../slideLayouts/slideLayout20.xml"/><Relationship Id="rId5" Type="http://schemas.openxmlformats.org/officeDocument/2006/relationships/slide" Target="slide17.xml"/><Relationship Id="rId4" Type="http://schemas.openxmlformats.org/officeDocument/2006/relationships/slide" Target="slide16.xml"/></Relationships>
</file>

<file path=ppt/slides/_rels/slide15.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slide" Target="slide20.xml"/><Relationship Id="rId1" Type="http://schemas.openxmlformats.org/officeDocument/2006/relationships/slideLayout" Target="../slideLayouts/slideLayout20.xml"/><Relationship Id="rId5" Type="http://schemas.openxmlformats.org/officeDocument/2006/relationships/slide" Target="slide17.xml"/><Relationship Id="rId4" Type="http://schemas.openxmlformats.org/officeDocument/2006/relationships/slide" Target="slide16.xml"/></Relationships>
</file>

<file path=ppt/slides/_rels/slide16.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slide" Target="slide18.xml"/></Relationships>
</file>

<file path=ppt/slides/_rels/slide17.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slide" Target="slide20.xml"/><Relationship Id="rId7" Type="http://schemas.openxmlformats.org/officeDocument/2006/relationships/hyperlink" Target="https://www.e-lfh.org.uk/programmes/the-oliver-mcgowan-mandatory-training-on-learning-disability-and-autism/" TargetMode="External"/><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slide" Target="slide18.xml"/></Relationships>
</file>

<file path=ppt/slides/_rels/slide19.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slide" Target="slide17.xml"/><Relationship Id="rId5" Type="http://schemas.openxmlformats.org/officeDocument/2006/relationships/slide" Target="slide16.xml"/><Relationship Id="rId4" Type="http://schemas.openxmlformats.org/officeDocument/2006/relationships/slide" Target="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6.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3380B-C6E5-3801-DBAF-D0E1899AE383}"/>
              </a:ext>
            </a:extLst>
          </p:cNvPr>
          <p:cNvSpPr>
            <a:spLocks noGrp="1"/>
          </p:cNvSpPr>
          <p:nvPr>
            <p:ph type="title"/>
          </p:nvPr>
        </p:nvSpPr>
        <p:spPr/>
        <p:txBody>
          <a:bodyPr/>
          <a:lstStyle/>
          <a:p>
            <a:r>
              <a:rPr lang="en-GB" sz="4400" dirty="0"/>
              <a:t>Skills assessment</a:t>
            </a:r>
          </a:p>
        </p:txBody>
      </p:sp>
      <p:sp>
        <p:nvSpPr>
          <p:cNvPr id="3" name="Text Placeholder 2">
            <a:extLst>
              <a:ext uri="{FF2B5EF4-FFF2-40B4-BE49-F238E27FC236}">
                <a16:creationId xmlns:a16="http://schemas.microsoft.com/office/drawing/2014/main" id="{26DCFB96-CDE2-3BEC-5F7C-76CAF211ACFB}"/>
              </a:ext>
            </a:extLst>
          </p:cNvPr>
          <p:cNvSpPr>
            <a:spLocks noGrp="1"/>
          </p:cNvSpPr>
          <p:nvPr>
            <p:ph type="body" sz="quarter" idx="10"/>
          </p:nvPr>
        </p:nvSpPr>
        <p:spPr>
          <a:xfrm>
            <a:off x="558946" y="2743204"/>
            <a:ext cx="8377237" cy="626647"/>
          </a:xfrm>
        </p:spPr>
        <p:txBody>
          <a:bodyPr/>
          <a:lstStyle/>
          <a:p>
            <a:r>
              <a:rPr lang="en-GB" sz="2400" dirty="0"/>
              <a:t>For Enhanced Care Worker role</a:t>
            </a:r>
          </a:p>
        </p:txBody>
      </p:sp>
    </p:spTree>
    <p:extLst>
      <p:ext uri="{BB962C8B-B14F-4D97-AF65-F5344CB8AC3E}">
        <p14:creationId xmlns:p14="http://schemas.microsoft.com/office/powerpoint/2010/main" val="168973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AEBF5-08D1-3960-9DFC-8940B8E640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40A44F9-B595-7DAA-C722-D55CFDB97161}"/>
              </a:ext>
            </a:extLst>
          </p:cNvPr>
          <p:cNvSpPr>
            <a:spLocks noGrp="1"/>
          </p:cNvSpPr>
          <p:nvPr>
            <p:ph type="body" sz="quarter" idx="20"/>
          </p:nvPr>
        </p:nvSpPr>
        <p:spPr>
          <a:xfrm>
            <a:off x="520864" y="458170"/>
            <a:ext cx="7370408" cy="609600"/>
          </a:xfrm>
        </p:spPr>
        <p:txBody>
          <a:bodyPr/>
          <a:lstStyle/>
          <a:p>
            <a:r>
              <a:rPr lang="en-GB" sz="3200" dirty="0"/>
              <a:t>Claire’s story – continued</a:t>
            </a:r>
          </a:p>
        </p:txBody>
      </p:sp>
      <p:sp>
        <p:nvSpPr>
          <p:cNvPr id="6" name="TextBox 5">
            <a:extLst>
              <a:ext uri="{FF2B5EF4-FFF2-40B4-BE49-F238E27FC236}">
                <a16:creationId xmlns:a16="http://schemas.microsoft.com/office/drawing/2014/main" id="{82A5EF34-16F4-CB44-A8CB-0BA1BEE40FAD}"/>
              </a:ext>
            </a:extLst>
          </p:cNvPr>
          <p:cNvSpPr txBox="1"/>
          <p:nvPr/>
        </p:nvSpPr>
        <p:spPr>
          <a:xfrm>
            <a:off x="520864" y="1352515"/>
            <a:ext cx="8836892" cy="1938992"/>
          </a:xfrm>
          <a:prstGeom prst="rect">
            <a:avLst/>
          </a:prstGeom>
          <a:noFill/>
        </p:spPr>
        <p:txBody>
          <a:bodyPr wrap="square">
            <a:spAutoFit/>
          </a:bodyPr>
          <a:lstStyle/>
          <a:p>
            <a:pPr algn="l"/>
            <a:r>
              <a:rPr lang="en-GB" sz="1200" i="0" dirty="0">
                <a:solidFill>
                  <a:schemeClr val="tx1"/>
                </a:solidFill>
                <a:effectLst/>
                <a:latin typeface="Arial" panose="020B0604020202020204" pitchFamily="34" charset="0"/>
                <a:cs typeface="Arial" panose="020B0604020202020204" pitchFamily="34" charset="0"/>
              </a:rPr>
              <a:t>Claire enjoys putting her learning from the programme into practice and begins to think about her longer-term career goals. This includes how she might build on her current skill set and share best practice with her colleagues. She discusses this with her manager and they agree that, as part of her upskilled role, an effective way to achieve this would be to work across different locations within the service.</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This is beneficial for all as:</a:t>
            </a:r>
          </a:p>
          <a:p>
            <a:pPr marL="285750" indent="-285750" algn="l">
              <a:buFont typeface="Wingdings" panose="05000000000000000000" pitchFamily="2" charset="2"/>
              <a:buChar char="§"/>
            </a:pPr>
            <a:r>
              <a:rPr lang="en-GB" sz="1200" i="0" dirty="0">
                <a:solidFill>
                  <a:schemeClr val="tx1"/>
                </a:solidFill>
                <a:effectLst/>
                <a:latin typeface="Arial" panose="020B0604020202020204" pitchFamily="34" charset="0"/>
                <a:cs typeface="Arial" panose="020B0604020202020204" pitchFamily="34" charset="0"/>
              </a:rPr>
              <a:t>Claire is able to continue to consolidate and build on her skill set, including developing role modelling and mentoring skills</a:t>
            </a:r>
          </a:p>
          <a:p>
            <a:pPr marL="285750" indent="-285750" algn="l">
              <a:buFont typeface="Wingdings" panose="05000000000000000000" pitchFamily="2" charset="2"/>
              <a:buChar char="§"/>
            </a:pPr>
            <a:r>
              <a:rPr lang="en-GB" sz="1200" i="0" dirty="0">
                <a:solidFill>
                  <a:schemeClr val="tx1"/>
                </a:solidFill>
                <a:effectLst/>
                <a:latin typeface="Arial" panose="020B0604020202020204" pitchFamily="34" charset="0"/>
                <a:cs typeface="Arial" panose="020B0604020202020204" pitchFamily="34" charset="0"/>
              </a:rPr>
              <a:t>the service is able to maximise its investment in Claire’s learning and development</a:t>
            </a:r>
          </a:p>
          <a:p>
            <a:pPr marL="285750" indent="-285750" algn="l">
              <a:buFont typeface="Wingdings" panose="05000000000000000000" pitchFamily="2" charset="2"/>
              <a:buChar char="§"/>
            </a:pPr>
            <a:r>
              <a:rPr lang="en-GB" sz="1200" i="0" dirty="0">
                <a:solidFill>
                  <a:schemeClr val="tx1"/>
                </a:solidFill>
                <a:effectLst/>
                <a:latin typeface="Arial" panose="020B0604020202020204" pitchFamily="34" charset="0"/>
                <a:cs typeface="Arial" panose="020B0604020202020204" pitchFamily="34" charset="0"/>
              </a:rPr>
              <a:t>Claire’s colleagues learn from her knowledge and experience</a:t>
            </a:r>
          </a:p>
          <a:p>
            <a:pPr marL="285750" indent="-285750" algn="l">
              <a:buFont typeface="Wingdings" panose="05000000000000000000" pitchFamily="2" charset="2"/>
              <a:buChar char="§"/>
            </a:pPr>
            <a:r>
              <a:rPr lang="en-GB" sz="1200" i="0" dirty="0">
                <a:solidFill>
                  <a:schemeClr val="tx1"/>
                </a:solidFill>
                <a:effectLst/>
                <a:latin typeface="Arial" panose="020B0604020202020204" pitchFamily="34" charset="0"/>
                <a:cs typeface="Arial" panose="020B0604020202020204" pitchFamily="34" charset="0"/>
              </a:rPr>
              <a:t>the individuals requiring care and support continue to receive high-quality, personalised care</a:t>
            </a:r>
          </a:p>
        </p:txBody>
      </p:sp>
    </p:spTree>
    <p:extLst>
      <p:ext uri="{BB962C8B-B14F-4D97-AF65-F5344CB8AC3E}">
        <p14:creationId xmlns:p14="http://schemas.microsoft.com/office/powerpoint/2010/main" val="761630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3DD1B12-FA5F-F942-9464-23E194837BE2}"/>
              </a:ext>
            </a:extLst>
          </p:cNvPr>
          <p:cNvGrpSpPr>
            <a:grpSpLocks/>
          </p:cNvGrpSpPr>
          <p:nvPr/>
        </p:nvGrpSpPr>
        <p:grpSpPr>
          <a:xfrm>
            <a:off x="6379149" y="4025437"/>
            <a:ext cx="4844521" cy="2336784"/>
            <a:chOff x="6379149" y="3799301"/>
            <a:chExt cx="4844521" cy="2336784"/>
          </a:xfrm>
        </p:grpSpPr>
        <p:sp>
          <p:nvSpPr>
            <p:cNvPr id="7" name="Rectangle 6">
              <a:extLst>
                <a:ext uri="{FF2B5EF4-FFF2-40B4-BE49-F238E27FC236}">
                  <a16:creationId xmlns:a16="http://schemas.microsoft.com/office/drawing/2014/main" id="{0D67BADE-AE4B-4FA9-4812-1E9D99977FA8}"/>
                </a:ext>
              </a:extLst>
            </p:cNvPr>
            <p:cNvSpPr>
              <a:spLocks/>
            </p:cNvSpPr>
            <p:nvPr/>
          </p:nvSpPr>
          <p:spPr>
            <a:xfrm>
              <a:off x="6379149" y="3799301"/>
              <a:ext cx="4844521" cy="2256433"/>
            </a:xfrm>
            <a:prstGeom prst="rect">
              <a:avLst/>
            </a:prstGeom>
            <a:solidFill>
              <a:srgbClr val="008C95">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8" name="Free-form: Shape 82">
              <a:extLst>
                <a:ext uri="{FF2B5EF4-FFF2-40B4-BE49-F238E27FC236}">
                  <a16:creationId xmlns:a16="http://schemas.microsoft.com/office/drawing/2014/main" id="{7C7A139C-48D3-F482-3A9B-0A08FA4302CD}"/>
                </a:ext>
              </a:extLst>
            </p:cNvPr>
            <p:cNvSpPr>
              <a:spLocks/>
            </p:cNvSpPr>
            <p:nvPr/>
          </p:nvSpPr>
          <p:spPr>
            <a:xfrm>
              <a:off x="6401481" y="3806016"/>
              <a:ext cx="2419220" cy="2330069"/>
            </a:xfrm>
            <a:custGeom>
              <a:avLst/>
              <a:gdLst>
                <a:gd name="connsiteX0" fmla="*/ 1106043 w 1107125"/>
                <a:gd name="connsiteY0" fmla="*/ 133611 h 1106768"/>
                <a:gd name="connsiteX1" fmla="*/ 133968 w 1107125"/>
                <a:gd name="connsiteY1" fmla="*/ 1105687 h 1106768"/>
                <a:gd name="connsiteX2" fmla="*/ 0 w 1107125"/>
                <a:gd name="connsiteY2" fmla="*/ 987794 h 1106768"/>
                <a:gd name="connsiteX3" fmla="*/ 0 w 1107125"/>
                <a:gd name="connsiteY3" fmla="*/ 489432 h 1106768"/>
                <a:gd name="connsiteX4" fmla="*/ 91099 w 1107125"/>
                <a:gd name="connsiteY4" fmla="*/ 374040 h 1106768"/>
                <a:gd name="connsiteX5" fmla="*/ 385829 w 1107125"/>
                <a:gd name="connsiteY5" fmla="*/ 87169 h 1106768"/>
                <a:gd name="connsiteX6" fmla="*/ 500149 w 1107125"/>
                <a:gd name="connsiteY6" fmla="*/ 0 h 1106768"/>
                <a:gd name="connsiteX7" fmla="*/ 988151 w 1107125"/>
                <a:gd name="connsiteY7" fmla="*/ 0 h 1106768"/>
                <a:gd name="connsiteX8" fmla="*/ 1106043 w 1107125"/>
                <a:gd name="connsiteY8" fmla="*/ 133969 h 110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6768">
                  <a:moveTo>
                    <a:pt x="1106043" y="133611"/>
                  </a:moveTo>
                  <a:cubicBezTo>
                    <a:pt x="1037094" y="637690"/>
                    <a:pt x="638047" y="1036738"/>
                    <a:pt x="133968" y="1105687"/>
                  </a:cubicBezTo>
                  <a:cubicBezTo>
                    <a:pt x="63233" y="1115332"/>
                    <a:pt x="0" y="1059244"/>
                    <a:pt x="0" y="987794"/>
                  </a:cubicBezTo>
                  <a:lnTo>
                    <a:pt x="0" y="489432"/>
                  </a:lnTo>
                  <a:cubicBezTo>
                    <a:pt x="0" y="434415"/>
                    <a:pt x="38225" y="388687"/>
                    <a:pt x="91099" y="374040"/>
                  </a:cubicBezTo>
                  <a:cubicBezTo>
                    <a:pt x="231855" y="335457"/>
                    <a:pt x="343673" y="226139"/>
                    <a:pt x="385829" y="87169"/>
                  </a:cubicBezTo>
                  <a:cubicBezTo>
                    <a:pt x="401191" y="36082"/>
                    <a:pt x="446561" y="0"/>
                    <a:pt x="500149" y="0"/>
                  </a:cubicBezTo>
                  <a:lnTo>
                    <a:pt x="988151" y="0"/>
                  </a:lnTo>
                  <a:cubicBezTo>
                    <a:pt x="1059601" y="0"/>
                    <a:pt x="1115689" y="62876"/>
                    <a:pt x="1106043" y="133969"/>
                  </a:cubicBezTo>
                  <a:close/>
                </a:path>
              </a:pathLst>
            </a:custGeom>
            <a:solidFill>
              <a:srgbClr val="008C95"/>
            </a:solidFill>
            <a:ln w="0" cap="flat">
              <a:noFill/>
              <a:prstDash val="solid"/>
              <a:miter/>
            </a:ln>
          </p:spPr>
          <p:txBody>
            <a:bodyPr rtlCol="0" anchor="ctr"/>
            <a:lstStyle/>
            <a:p>
              <a:endParaRPr lang="en-US" dirty="0">
                <a:latin typeface="Arial"/>
                <a:cs typeface="Arial"/>
              </a:endParaRPr>
            </a:p>
          </p:txBody>
        </p:sp>
        <p:sp>
          <p:nvSpPr>
            <p:cNvPr id="9" name="Free-form: Shape 86">
              <a:extLst>
                <a:ext uri="{FF2B5EF4-FFF2-40B4-BE49-F238E27FC236}">
                  <a16:creationId xmlns:a16="http://schemas.microsoft.com/office/drawing/2014/main" id="{60409156-0B49-A1CC-5ABC-37CE38265858}"/>
                </a:ext>
              </a:extLst>
            </p:cNvPr>
            <p:cNvSpPr>
              <a:spLocks/>
            </p:cNvSpPr>
            <p:nvPr/>
          </p:nvSpPr>
          <p:spPr>
            <a:xfrm>
              <a:off x="6560903" y="5583315"/>
              <a:ext cx="388756" cy="374553"/>
            </a:xfrm>
            <a:custGeom>
              <a:avLst/>
              <a:gdLst>
                <a:gd name="connsiteX0" fmla="*/ 177910 w 177909"/>
                <a:gd name="connsiteY0" fmla="*/ 88955 h 177910"/>
                <a:gd name="connsiteX1" fmla="*/ 88955 w 177909"/>
                <a:gd name="connsiteY1" fmla="*/ 177910 h 177910"/>
                <a:gd name="connsiteX2" fmla="*/ 0 w 177909"/>
                <a:gd name="connsiteY2" fmla="*/ 88955 h 177910"/>
                <a:gd name="connsiteX3" fmla="*/ 88955 w 177909"/>
                <a:gd name="connsiteY3" fmla="*/ 0 h 177910"/>
                <a:gd name="connsiteX4" fmla="*/ 177910 w 177909"/>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09" h="177910">
                  <a:moveTo>
                    <a:pt x="177910" y="88955"/>
                  </a:moveTo>
                  <a:cubicBezTo>
                    <a:pt x="177910" y="137898"/>
                    <a:pt x="138255" y="177910"/>
                    <a:pt x="88955" y="177910"/>
                  </a:cubicBezTo>
                  <a:cubicBezTo>
                    <a:pt x="39655" y="177910"/>
                    <a:pt x="0" y="138256"/>
                    <a:pt x="0" y="88955"/>
                  </a:cubicBezTo>
                  <a:cubicBezTo>
                    <a:pt x="0" y="39655"/>
                    <a:pt x="39655" y="0"/>
                    <a:pt x="88955" y="0"/>
                  </a:cubicBezTo>
                  <a:cubicBezTo>
                    <a:pt x="138255" y="0"/>
                    <a:pt x="177910" y="39655"/>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03</a:t>
              </a:r>
            </a:p>
          </p:txBody>
        </p:sp>
        <p:sp>
          <p:nvSpPr>
            <p:cNvPr id="10" name="TextBox 32">
              <a:extLst>
                <a:ext uri="{FF2B5EF4-FFF2-40B4-BE49-F238E27FC236}">
                  <a16:creationId xmlns:a16="http://schemas.microsoft.com/office/drawing/2014/main" id="{920D591D-70C1-B85C-5726-9AD2F491445E}"/>
                </a:ext>
              </a:extLst>
            </p:cNvPr>
            <p:cNvSpPr txBox="1">
              <a:spLocks/>
            </p:cNvSpPr>
            <p:nvPr/>
          </p:nvSpPr>
          <p:spPr>
            <a:xfrm>
              <a:off x="7041055" y="4599270"/>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Delivering excellent care</a:t>
              </a:r>
            </a:p>
          </p:txBody>
        </p:sp>
        <p:pic>
          <p:nvPicPr>
            <p:cNvPr id="11" name="Graphic 10" descr="Care outline">
              <a:extLst>
                <a:ext uri="{FF2B5EF4-FFF2-40B4-BE49-F238E27FC236}">
                  <a16:creationId xmlns:a16="http://schemas.microsoft.com/office/drawing/2014/main" id="{1C0FF22F-2644-1346-DA6F-E504972B3D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102466" y="3845335"/>
              <a:ext cx="540000" cy="540000"/>
            </a:xfrm>
            <a:prstGeom prst="rect">
              <a:avLst/>
            </a:prstGeom>
          </p:spPr>
        </p:pic>
        <p:sp>
          <p:nvSpPr>
            <p:cNvPr id="12" name="TextBox 11">
              <a:extLst>
                <a:ext uri="{FF2B5EF4-FFF2-40B4-BE49-F238E27FC236}">
                  <a16:creationId xmlns:a16="http://schemas.microsoft.com/office/drawing/2014/main" id="{10D25466-344F-F967-2139-9B2935475753}"/>
                </a:ext>
              </a:extLst>
            </p:cNvPr>
            <p:cNvSpPr txBox="1">
              <a:spLocks/>
            </p:cNvSpPr>
            <p:nvPr/>
          </p:nvSpPr>
          <p:spPr>
            <a:xfrm>
              <a:off x="8843805" y="4642073"/>
              <a:ext cx="2338473" cy="553998"/>
            </a:xfrm>
            <a:prstGeom prst="rect">
              <a:avLst/>
            </a:prstGeom>
            <a:noFill/>
          </p:spPr>
          <p:txBody>
            <a:bodyPr wrap="square" rtlCol="0">
              <a:spAutoFit/>
            </a:bodyPr>
            <a:lstStyle/>
            <a:p>
              <a:pPr marL="285750" indent="-285750">
                <a:buFont typeface="Wingdings" panose="05000000000000000000" pitchFamily="2" charset="2"/>
                <a:buChar char="ü"/>
              </a:pPr>
              <a:r>
                <a:rPr lang="en-GB" sz="1000" dirty="0">
                  <a:latin typeface="Arial"/>
                  <a:cs typeface="Arial"/>
                </a:rPr>
                <a:t>Understanding and delivering person-led support</a:t>
              </a:r>
            </a:p>
            <a:p>
              <a:pPr marL="285750" indent="-285750">
                <a:buFont typeface="Wingdings" panose="05000000000000000000" pitchFamily="2" charset="2"/>
                <a:buChar char="ü"/>
              </a:pPr>
              <a:r>
                <a:rPr lang="en-GB" sz="1000" dirty="0">
                  <a:latin typeface="Arial"/>
                  <a:cs typeface="Arial"/>
                </a:rPr>
                <a:t>Specific areas of practice</a:t>
              </a:r>
            </a:p>
          </p:txBody>
        </p:sp>
      </p:grpSp>
      <p:grpSp>
        <p:nvGrpSpPr>
          <p:cNvPr id="13" name="Group 12">
            <a:extLst>
              <a:ext uri="{FF2B5EF4-FFF2-40B4-BE49-F238E27FC236}">
                <a16:creationId xmlns:a16="http://schemas.microsoft.com/office/drawing/2014/main" id="{3B19C87A-E5C0-0375-006C-0480BFAF1682}"/>
              </a:ext>
            </a:extLst>
          </p:cNvPr>
          <p:cNvGrpSpPr>
            <a:grpSpLocks/>
          </p:cNvGrpSpPr>
          <p:nvPr/>
        </p:nvGrpSpPr>
        <p:grpSpPr>
          <a:xfrm>
            <a:off x="6379149" y="1598995"/>
            <a:ext cx="4845301" cy="2330823"/>
            <a:chOff x="6379149" y="1382685"/>
            <a:chExt cx="4845301" cy="2330823"/>
          </a:xfrm>
        </p:grpSpPr>
        <p:sp>
          <p:nvSpPr>
            <p:cNvPr id="14" name="Rectangle 13">
              <a:extLst>
                <a:ext uri="{FF2B5EF4-FFF2-40B4-BE49-F238E27FC236}">
                  <a16:creationId xmlns:a16="http://schemas.microsoft.com/office/drawing/2014/main" id="{D123B554-2C78-F0ED-B232-47284490EC11}"/>
                </a:ext>
              </a:extLst>
            </p:cNvPr>
            <p:cNvSpPr>
              <a:spLocks/>
            </p:cNvSpPr>
            <p:nvPr/>
          </p:nvSpPr>
          <p:spPr>
            <a:xfrm>
              <a:off x="6379149" y="1451204"/>
              <a:ext cx="4845301" cy="2258805"/>
            </a:xfrm>
            <a:prstGeom prst="rect">
              <a:avLst/>
            </a:prstGeom>
            <a:solidFill>
              <a:srgbClr val="0068B3">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15" name="Free-form: Shape 81">
              <a:extLst>
                <a:ext uri="{FF2B5EF4-FFF2-40B4-BE49-F238E27FC236}">
                  <a16:creationId xmlns:a16="http://schemas.microsoft.com/office/drawing/2014/main" id="{B7257FC2-4EE1-FEF3-234A-7E286FBAC664}"/>
                </a:ext>
              </a:extLst>
            </p:cNvPr>
            <p:cNvSpPr>
              <a:spLocks/>
            </p:cNvSpPr>
            <p:nvPr/>
          </p:nvSpPr>
          <p:spPr>
            <a:xfrm>
              <a:off x="6402261" y="1382685"/>
              <a:ext cx="2419220" cy="2330823"/>
            </a:xfrm>
            <a:custGeom>
              <a:avLst/>
              <a:gdLst>
                <a:gd name="connsiteX0" fmla="*/ 987794 w 1107125"/>
                <a:gd name="connsiteY0" fmla="*/ 1106769 h 1107126"/>
                <a:gd name="connsiteX1" fmla="*/ 507294 w 1107125"/>
                <a:gd name="connsiteY1" fmla="*/ 1106769 h 1107126"/>
                <a:gd name="connsiteX2" fmla="*/ 391545 w 1107125"/>
                <a:gd name="connsiteY2" fmla="*/ 1012812 h 1107126"/>
                <a:gd name="connsiteX3" fmla="*/ 90027 w 1107125"/>
                <a:gd name="connsiteY3" fmla="*/ 703077 h 1107126"/>
                <a:gd name="connsiteX4" fmla="*/ 0 w 1107125"/>
                <a:gd name="connsiteY4" fmla="*/ 588400 h 1107126"/>
                <a:gd name="connsiteX5" fmla="*/ 0 w 1107125"/>
                <a:gd name="connsiteY5" fmla="*/ 118975 h 1107126"/>
                <a:gd name="connsiteX6" fmla="*/ 133968 w 1107125"/>
                <a:gd name="connsiteY6" fmla="*/ 1082 h 1107126"/>
                <a:gd name="connsiteX7" fmla="*/ 1106043 w 1107125"/>
                <a:gd name="connsiteY7" fmla="*/ 973158 h 1107126"/>
                <a:gd name="connsiteX8" fmla="*/ 988151 w 1107125"/>
                <a:gd name="connsiteY8" fmla="*/ 1107126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987794" y="1106769"/>
                  </a:moveTo>
                  <a:lnTo>
                    <a:pt x="507294" y="1106769"/>
                  </a:lnTo>
                  <a:cubicBezTo>
                    <a:pt x="451206" y="1106769"/>
                    <a:pt x="404763" y="1067114"/>
                    <a:pt x="391545" y="1012812"/>
                  </a:cubicBezTo>
                  <a:cubicBezTo>
                    <a:pt x="355106" y="862411"/>
                    <a:pt x="238643" y="743446"/>
                    <a:pt x="90027" y="703077"/>
                  </a:cubicBezTo>
                  <a:cubicBezTo>
                    <a:pt x="37511" y="688787"/>
                    <a:pt x="0" y="642702"/>
                    <a:pt x="0" y="588400"/>
                  </a:cubicBezTo>
                  <a:lnTo>
                    <a:pt x="0" y="118975"/>
                  </a:lnTo>
                  <a:cubicBezTo>
                    <a:pt x="0" y="47525"/>
                    <a:pt x="62876" y="-8563"/>
                    <a:pt x="133968" y="1082"/>
                  </a:cubicBezTo>
                  <a:cubicBezTo>
                    <a:pt x="638047" y="70031"/>
                    <a:pt x="1037094" y="469079"/>
                    <a:pt x="1106043" y="973158"/>
                  </a:cubicBezTo>
                  <a:cubicBezTo>
                    <a:pt x="1115689" y="1043893"/>
                    <a:pt x="1059601" y="1107126"/>
                    <a:pt x="988151" y="1107126"/>
                  </a:cubicBezTo>
                  <a:close/>
                </a:path>
              </a:pathLst>
            </a:custGeom>
            <a:solidFill>
              <a:srgbClr val="0068B3"/>
            </a:solidFill>
            <a:ln w="0" cap="flat">
              <a:noFill/>
              <a:prstDash val="solid"/>
              <a:miter/>
            </a:ln>
          </p:spPr>
          <p:txBody>
            <a:bodyPr rtlCol="0" anchor="ctr"/>
            <a:lstStyle/>
            <a:p>
              <a:endParaRPr lang="en-US" dirty="0">
                <a:latin typeface="Arial"/>
                <a:cs typeface="Arial"/>
              </a:endParaRPr>
            </a:p>
          </p:txBody>
        </p:sp>
        <p:sp>
          <p:nvSpPr>
            <p:cNvPr id="16" name="Free-form: Shape 85">
              <a:extLst>
                <a:ext uri="{FF2B5EF4-FFF2-40B4-BE49-F238E27FC236}">
                  <a16:creationId xmlns:a16="http://schemas.microsoft.com/office/drawing/2014/main" id="{1D32F870-E345-8CD3-703D-188C55E580C7}"/>
                </a:ext>
              </a:extLst>
            </p:cNvPr>
            <p:cNvSpPr>
              <a:spLocks/>
            </p:cNvSpPr>
            <p:nvPr/>
          </p:nvSpPr>
          <p:spPr>
            <a:xfrm>
              <a:off x="6596642" y="1618118"/>
              <a:ext cx="388758" cy="374553"/>
            </a:xfrm>
            <a:custGeom>
              <a:avLst/>
              <a:gdLst>
                <a:gd name="connsiteX0" fmla="*/ 177910 w 177910"/>
                <a:gd name="connsiteY0" fmla="*/ 88955 h 177910"/>
                <a:gd name="connsiteX1" fmla="*/ 88955 w 177910"/>
                <a:gd name="connsiteY1" fmla="*/ 177910 h 177910"/>
                <a:gd name="connsiteX2" fmla="*/ -1 w 177910"/>
                <a:gd name="connsiteY2" fmla="*/ 88955 h 177910"/>
                <a:gd name="connsiteX3" fmla="*/ 88955 w 177910"/>
                <a:gd name="connsiteY3" fmla="*/ 0 h 177910"/>
                <a:gd name="connsiteX4" fmla="*/ 177910 w 177910"/>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10" h="177910">
                  <a:moveTo>
                    <a:pt x="177910" y="88955"/>
                  </a:moveTo>
                  <a:cubicBezTo>
                    <a:pt x="177910" y="138084"/>
                    <a:pt x="138084" y="177910"/>
                    <a:pt x="88955" y="177910"/>
                  </a:cubicBezTo>
                  <a:cubicBezTo>
                    <a:pt x="39826" y="177910"/>
                    <a:pt x="-1" y="138084"/>
                    <a:pt x="-1" y="88955"/>
                  </a:cubicBezTo>
                  <a:cubicBezTo>
                    <a:pt x="-1" y="39827"/>
                    <a:pt x="39826" y="0"/>
                    <a:pt x="88955" y="0"/>
                  </a:cubicBezTo>
                  <a:cubicBezTo>
                    <a:pt x="138083" y="0"/>
                    <a:pt x="177910" y="39827"/>
                    <a:pt x="177910" y="88955"/>
                  </a:cubicBezTo>
                  <a:close/>
                </a:path>
              </a:pathLst>
            </a:custGeom>
            <a:solidFill>
              <a:srgbClr val="FFFFFF"/>
            </a:solidFill>
            <a:ln w="0" cap="flat">
              <a:noFill/>
              <a:prstDash val="solid"/>
              <a:miter/>
            </a:ln>
          </p:spPr>
          <p:txBody>
            <a:bodyPr wrap="none" rtlCol="0" anchor="ctr"/>
            <a:lstStyle/>
            <a:p>
              <a:pPr algn="ctr"/>
              <a:r>
                <a:rPr lang="en-US" sz="1050" dirty="0">
                  <a:latin typeface="Arial"/>
                  <a:cs typeface="Arial"/>
                </a:rPr>
                <a:t>02</a:t>
              </a:r>
            </a:p>
          </p:txBody>
        </p:sp>
        <p:sp>
          <p:nvSpPr>
            <p:cNvPr id="17" name="TextBox 32">
              <a:extLst>
                <a:ext uri="{FF2B5EF4-FFF2-40B4-BE49-F238E27FC236}">
                  <a16:creationId xmlns:a16="http://schemas.microsoft.com/office/drawing/2014/main" id="{C6D36075-5587-2C46-7DE6-FC0E8C931ECC}"/>
                </a:ext>
              </a:extLst>
            </p:cNvPr>
            <p:cNvSpPr txBox="1">
              <a:spLocks/>
            </p:cNvSpPr>
            <p:nvPr/>
          </p:nvSpPr>
          <p:spPr>
            <a:xfrm>
              <a:off x="6949659" y="2258326"/>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Doing the right thing</a:t>
              </a:r>
            </a:p>
          </p:txBody>
        </p:sp>
        <p:pic>
          <p:nvPicPr>
            <p:cNvPr id="18" name="Graphic 17" descr="Scales of justice outline">
              <a:extLst>
                <a:ext uri="{FF2B5EF4-FFF2-40B4-BE49-F238E27FC236}">
                  <a16:creationId xmlns:a16="http://schemas.microsoft.com/office/drawing/2014/main" id="{EF90B9A5-9761-48D9-0044-978070A269B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49263" y="3053251"/>
              <a:ext cx="540000" cy="540000"/>
            </a:xfrm>
            <a:prstGeom prst="rect">
              <a:avLst/>
            </a:prstGeom>
          </p:spPr>
        </p:pic>
        <p:sp>
          <p:nvSpPr>
            <p:cNvPr id="19" name="TextBox 18">
              <a:extLst>
                <a:ext uri="{FF2B5EF4-FFF2-40B4-BE49-F238E27FC236}">
                  <a16:creationId xmlns:a16="http://schemas.microsoft.com/office/drawing/2014/main" id="{9D037729-0E59-8862-CE1F-7C7682CF1D38}"/>
                </a:ext>
              </a:extLst>
            </p:cNvPr>
            <p:cNvSpPr txBox="1">
              <a:spLocks/>
            </p:cNvSpPr>
            <p:nvPr/>
          </p:nvSpPr>
          <p:spPr>
            <a:xfrm>
              <a:off x="8774981" y="2127860"/>
              <a:ext cx="2338473" cy="553998"/>
            </a:xfrm>
            <a:prstGeom prst="rect">
              <a:avLst/>
            </a:prstGeom>
            <a:noFill/>
          </p:spPr>
          <p:txBody>
            <a:bodyPr wrap="square">
              <a:spAutoFit/>
            </a:bodyPr>
            <a:lstStyle/>
            <a:p>
              <a:pPr marL="285750" indent="-285750">
                <a:buFont typeface="Wingdings" panose="05000000000000000000" pitchFamily="2" charset="2"/>
                <a:buChar char="ü"/>
              </a:pPr>
              <a:r>
                <a:rPr lang="en-GB" sz="1000" dirty="0">
                  <a:latin typeface="Arial"/>
                  <a:cs typeface="Arial"/>
                </a:rPr>
                <a:t>Understanding and delivering person-led support</a:t>
              </a:r>
            </a:p>
            <a:p>
              <a:pPr marL="285750" indent="-285750">
                <a:buFont typeface="Wingdings" panose="05000000000000000000" pitchFamily="2" charset="2"/>
                <a:buChar char="ü"/>
              </a:pPr>
              <a:r>
                <a:rPr lang="en-GB" sz="1000" dirty="0">
                  <a:latin typeface="Arial"/>
                  <a:cs typeface="Arial"/>
                </a:rPr>
                <a:t>Specific areas of practice</a:t>
              </a:r>
            </a:p>
          </p:txBody>
        </p:sp>
      </p:grpSp>
      <p:grpSp>
        <p:nvGrpSpPr>
          <p:cNvPr id="20" name="Group 19">
            <a:extLst>
              <a:ext uri="{FF2B5EF4-FFF2-40B4-BE49-F238E27FC236}">
                <a16:creationId xmlns:a16="http://schemas.microsoft.com/office/drawing/2014/main" id="{5AEB13AC-7220-111A-DD2A-4D6845635719}"/>
              </a:ext>
            </a:extLst>
          </p:cNvPr>
          <p:cNvGrpSpPr>
            <a:grpSpLocks/>
          </p:cNvGrpSpPr>
          <p:nvPr/>
        </p:nvGrpSpPr>
        <p:grpSpPr>
          <a:xfrm>
            <a:off x="1163782" y="1588403"/>
            <a:ext cx="5142459" cy="2344354"/>
            <a:chOff x="1163782" y="1381931"/>
            <a:chExt cx="5142459" cy="2344354"/>
          </a:xfrm>
        </p:grpSpPr>
        <p:sp>
          <p:nvSpPr>
            <p:cNvPr id="21" name="Rectangle 20">
              <a:extLst>
                <a:ext uri="{FF2B5EF4-FFF2-40B4-BE49-F238E27FC236}">
                  <a16:creationId xmlns:a16="http://schemas.microsoft.com/office/drawing/2014/main" id="{A46D28E8-6811-3580-5E1B-69664C51611B}"/>
                </a:ext>
              </a:extLst>
            </p:cNvPr>
            <p:cNvSpPr>
              <a:spLocks/>
            </p:cNvSpPr>
            <p:nvPr/>
          </p:nvSpPr>
          <p:spPr>
            <a:xfrm>
              <a:off x="1163782" y="1452155"/>
              <a:ext cx="5118611" cy="2274130"/>
            </a:xfrm>
            <a:prstGeom prst="rect">
              <a:avLst/>
            </a:prstGeom>
            <a:solidFill>
              <a:srgbClr val="FFB81C">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22" name="Free-form: Shape 84">
              <a:extLst>
                <a:ext uri="{FF2B5EF4-FFF2-40B4-BE49-F238E27FC236}">
                  <a16:creationId xmlns:a16="http://schemas.microsoft.com/office/drawing/2014/main" id="{7B4232EE-AEDB-8172-471F-3AC49E210ADF}"/>
                </a:ext>
              </a:extLst>
            </p:cNvPr>
            <p:cNvSpPr>
              <a:spLocks/>
            </p:cNvSpPr>
            <p:nvPr/>
          </p:nvSpPr>
          <p:spPr>
            <a:xfrm>
              <a:off x="3887021" y="1381931"/>
              <a:ext cx="2419220" cy="2330823"/>
            </a:xfrm>
            <a:custGeom>
              <a:avLst/>
              <a:gdLst>
                <a:gd name="connsiteX0" fmla="*/ 1106768 w 1107125"/>
                <a:gd name="connsiteY0" fmla="*/ 119332 h 1107126"/>
                <a:gd name="connsiteX1" fmla="*/ 1106768 w 1107125"/>
                <a:gd name="connsiteY1" fmla="*/ 588758 h 1107126"/>
                <a:gd name="connsiteX2" fmla="*/ 1016741 w 1107125"/>
                <a:gd name="connsiteY2" fmla="*/ 703435 h 1107126"/>
                <a:gd name="connsiteX3" fmla="*/ 715223 w 1107125"/>
                <a:gd name="connsiteY3" fmla="*/ 1013170 h 1107126"/>
                <a:gd name="connsiteX4" fmla="*/ 599475 w 1107125"/>
                <a:gd name="connsiteY4" fmla="*/ 1107126 h 1107126"/>
                <a:gd name="connsiteX5" fmla="*/ 118975 w 1107125"/>
                <a:gd name="connsiteY5" fmla="*/ 1107126 h 1107126"/>
                <a:gd name="connsiteX6" fmla="*/ 1082 w 1107125"/>
                <a:gd name="connsiteY6" fmla="*/ 973158 h 1107126"/>
                <a:gd name="connsiteX7" fmla="*/ 973157 w 1107125"/>
                <a:gd name="connsiteY7" fmla="*/ 1082 h 1107126"/>
                <a:gd name="connsiteX8" fmla="*/ 1107125 w 1107125"/>
                <a:gd name="connsiteY8" fmla="*/ 118975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1106768" y="119332"/>
                  </a:moveTo>
                  <a:lnTo>
                    <a:pt x="1106768" y="588758"/>
                  </a:lnTo>
                  <a:cubicBezTo>
                    <a:pt x="1106768" y="643059"/>
                    <a:pt x="1069257" y="689145"/>
                    <a:pt x="1016741" y="703435"/>
                  </a:cubicBezTo>
                  <a:cubicBezTo>
                    <a:pt x="868126" y="743804"/>
                    <a:pt x="751663" y="862768"/>
                    <a:pt x="715223" y="1013170"/>
                  </a:cubicBezTo>
                  <a:cubicBezTo>
                    <a:pt x="702005" y="1067472"/>
                    <a:pt x="655205" y="1107126"/>
                    <a:pt x="599475" y="1107126"/>
                  </a:cubicBezTo>
                  <a:lnTo>
                    <a:pt x="118975" y="1107126"/>
                  </a:lnTo>
                  <a:cubicBezTo>
                    <a:pt x="47525" y="1107126"/>
                    <a:pt x="-8563" y="1044250"/>
                    <a:pt x="1082" y="973158"/>
                  </a:cubicBezTo>
                  <a:cubicBezTo>
                    <a:pt x="70031" y="469079"/>
                    <a:pt x="469079" y="70031"/>
                    <a:pt x="973157" y="1082"/>
                  </a:cubicBezTo>
                  <a:cubicBezTo>
                    <a:pt x="1043892" y="-8563"/>
                    <a:pt x="1107125" y="47525"/>
                    <a:pt x="1107125" y="118975"/>
                  </a:cubicBezTo>
                  <a:close/>
                </a:path>
              </a:pathLst>
            </a:custGeom>
            <a:solidFill>
              <a:srgbClr val="FFB81C"/>
            </a:solidFill>
            <a:ln w="0" cap="flat">
              <a:noFill/>
              <a:prstDash val="solid"/>
              <a:miter/>
            </a:ln>
          </p:spPr>
          <p:txBody>
            <a:bodyPr rtlCol="0" anchor="ctr"/>
            <a:lstStyle/>
            <a:p>
              <a:endParaRPr lang="en-US" dirty="0">
                <a:latin typeface="Arial"/>
                <a:cs typeface="Arial"/>
              </a:endParaRPr>
            </a:p>
          </p:txBody>
        </p:sp>
        <p:sp>
          <p:nvSpPr>
            <p:cNvPr id="23" name="Free-form: Shape 88">
              <a:extLst>
                <a:ext uri="{FF2B5EF4-FFF2-40B4-BE49-F238E27FC236}">
                  <a16:creationId xmlns:a16="http://schemas.microsoft.com/office/drawing/2014/main" id="{ED316A62-5271-EBCB-C564-8A3965D371A4}"/>
                </a:ext>
              </a:extLst>
            </p:cNvPr>
            <p:cNvSpPr>
              <a:spLocks/>
            </p:cNvSpPr>
            <p:nvPr/>
          </p:nvSpPr>
          <p:spPr>
            <a:xfrm>
              <a:off x="5809507" y="1581779"/>
              <a:ext cx="388756" cy="374553"/>
            </a:xfrm>
            <a:custGeom>
              <a:avLst/>
              <a:gdLst>
                <a:gd name="connsiteX0" fmla="*/ 177910 w 177909"/>
                <a:gd name="connsiteY0" fmla="*/ 88955 h 177910"/>
                <a:gd name="connsiteX1" fmla="*/ 88955 w 177909"/>
                <a:gd name="connsiteY1" fmla="*/ 177910 h 177910"/>
                <a:gd name="connsiteX2" fmla="*/ 0 w 177909"/>
                <a:gd name="connsiteY2" fmla="*/ 88955 h 177910"/>
                <a:gd name="connsiteX3" fmla="*/ 88955 w 177909"/>
                <a:gd name="connsiteY3" fmla="*/ 0 h 177910"/>
                <a:gd name="connsiteX4" fmla="*/ 177910 w 177909"/>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09" h="177910">
                  <a:moveTo>
                    <a:pt x="177910" y="88955"/>
                  </a:moveTo>
                  <a:cubicBezTo>
                    <a:pt x="177910" y="137898"/>
                    <a:pt x="138255" y="177910"/>
                    <a:pt x="88955" y="177910"/>
                  </a:cubicBezTo>
                  <a:cubicBezTo>
                    <a:pt x="39655" y="177910"/>
                    <a:pt x="0" y="138256"/>
                    <a:pt x="0" y="88955"/>
                  </a:cubicBezTo>
                  <a:cubicBezTo>
                    <a:pt x="0" y="39655"/>
                    <a:pt x="39655" y="0"/>
                    <a:pt x="88955" y="0"/>
                  </a:cubicBezTo>
                  <a:cubicBezTo>
                    <a:pt x="138255" y="0"/>
                    <a:pt x="177910" y="39655"/>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01</a:t>
              </a:r>
            </a:p>
          </p:txBody>
        </p:sp>
        <p:sp>
          <p:nvSpPr>
            <p:cNvPr id="24" name="TextBox 32">
              <a:extLst>
                <a:ext uri="{FF2B5EF4-FFF2-40B4-BE49-F238E27FC236}">
                  <a16:creationId xmlns:a16="http://schemas.microsoft.com/office/drawing/2014/main" id="{6B5BD576-1562-DE9F-2C43-86D251F18DF3}"/>
                </a:ext>
              </a:extLst>
            </p:cNvPr>
            <p:cNvSpPr txBox="1">
              <a:spLocks/>
            </p:cNvSpPr>
            <p:nvPr/>
          </p:nvSpPr>
          <p:spPr>
            <a:xfrm>
              <a:off x="4518325" y="2109547"/>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Creating a positive working environment</a:t>
              </a:r>
            </a:p>
          </p:txBody>
        </p:sp>
        <p:pic>
          <p:nvPicPr>
            <p:cNvPr id="25" name="Graphic 24" descr="Meeting outline">
              <a:extLst>
                <a:ext uri="{FF2B5EF4-FFF2-40B4-BE49-F238E27FC236}">
                  <a16:creationId xmlns:a16="http://schemas.microsoft.com/office/drawing/2014/main" id="{115F6A5E-A3A0-2BB4-5BD8-DA909002E3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99292" y="3086889"/>
              <a:ext cx="540000" cy="540000"/>
            </a:xfrm>
            <a:prstGeom prst="rect">
              <a:avLst/>
            </a:prstGeom>
          </p:spPr>
        </p:pic>
        <p:sp>
          <p:nvSpPr>
            <p:cNvPr id="26" name="TextBox 25">
              <a:extLst>
                <a:ext uri="{FF2B5EF4-FFF2-40B4-BE49-F238E27FC236}">
                  <a16:creationId xmlns:a16="http://schemas.microsoft.com/office/drawing/2014/main" id="{BDEAD59F-A0B9-AA96-4E70-90610B21DCE0}"/>
                </a:ext>
              </a:extLst>
            </p:cNvPr>
            <p:cNvSpPr txBox="1">
              <a:spLocks/>
            </p:cNvSpPr>
            <p:nvPr/>
          </p:nvSpPr>
          <p:spPr>
            <a:xfrm>
              <a:off x="1183303" y="2128811"/>
              <a:ext cx="2841306" cy="553998"/>
            </a:xfrm>
            <a:prstGeom prst="rect">
              <a:avLst/>
            </a:prstGeom>
            <a:noFill/>
          </p:spPr>
          <p:txBody>
            <a:bodyPr wrap="square" rtlCol="0">
              <a:spAutoFit/>
            </a:bodyPr>
            <a:lstStyle/>
            <a:p>
              <a:pPr marL="285750" indent="-285750">
                <a:buFont typeface="Wingdings" panose="05000000000000000000" pitchFamily="2" charset="2"/>
                <a:buChar char="ü"/>
              </a:pPr>
              <a:r>
                <a:rPr lang="en-GB" sz="1000" dirty="0">
                  <a:latin typeface="Arial"/>
                  <a:cs typeface="Arial"/>
                </a:rPr>
                <a:t>Understanding and delivering person-led support</a:t>
              </a:r>
            </a:p>
            <a:p>
              <a:endParaRPr lang="en-GB" sz="1000" dirty="0">
                <a:latin typeface="Arial"/>
                <a:cs typeface="Arial"/>
              </a:endParaRPr>
            </a:p>
          </p:txBody>
        </p:sp>
      </p:grpSp>
      <p:grpSp>
        <p:nvGrpSpPr>
          <p:cNvPr id="27" name="Group 26">
            <a:extLst>
              <a:ext uri="{FF2B5EF4-FFF2-40B4-BE49-F238E27FC236}">
                <a16:creationId xmlns:a16="http://schemas.microsoft.com/office/drawing/2014/main" id="{F12FAA88-1184-EEB5-6213-B13EDC31F374}"/>
              </a:ext>
            </a:extLst>
          </p:cNvPr>
          <p:cNvGrpSpPr>
            <a:grpSpLocks/>
          </p:cNvGrpSpPr>
          <p:nvPr/>
        </p:nvGrpSpPr>
        <p:grpSpPr>
          <a:xfrm>
            <a:off x="1163782" y="4025437"/>
            <a:ext cx="5141679" cy="2336787"/>
            <a:chOff x="1163782" y="3799301"/>
            <a:chExt cx="5141679" cy="2336787"/>
          </a:xfrm>
        </p:grpSpPr>
        <p:sp>
          <p:nvSpPr>
            <p:cNvPr id="28" name="Rectangle 27">
              <a:extLst>
                <a:ext uri="{FF2B5EF4-FFF2-40B4-BE49-F238E27FC236}">
                  <a16:creationId xmlns:a16="http://schemas.microsoft.com/office/drawing/2014/main" id="{5496A64D-C165-5F45-6BC2-CC2C29F6F61C}"/>
                </a:ext>
              </a:extLst>
            </p:cNvPr>
            <p:cNvSpPr>
              <a:spLocks/>
            </p:cNvSpPr>
            <p:nvPr/>
          </p:nvSpPr>
          <p:spPr>
            <a:xfrm>
              <a:off x="1163782" y="3799301"/>
              <a:ext cx="5118612" cy="2247079"/>
            </a:xfrm>
            <a:prstGeom prst="rect">
              <a:avLst/>
            </a:prstGeom>
            <a:solidFill>
              <a:srgbClr val="A20067">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a:cs typeface="Arial"/>
              </a:endParaRPr>
            </a:p>
          </p:txBody>
        </p:sp>
        <p:sp>
          <p:nvSpPr>
            <p:cNvPr id="29" name="Free-form: Shape 83">
              <a:extLst>
                <a:ext uri="{FF2B5EF4-FFF2-40B4-BE49-F238E27FC236}">
                  <a16:creationId xmlns:a16="http://schemas.microsoft.com/office/drawing/2014/main" id="{E02FD69A-F93D-3DC6-C736-3B00483B6F08}"/>
                </a:ext>
              </a:extLst>
            </p:cNvPr>
            <p:cNvSpPr>
              <a:spLocks/>
            </p:cNvSpPr>
            <p:nvPr/>
          </p:nvSpPr>
          <p:spPr>
            <a:xfrm>
              <a:off x="3886241" y="3805265"/>
              <a:ext cx="2419220" cy="2330823"/>
            </a:xfrm>
            <a:custGeom>
              <a:avLst/>
              <a:gdLst>
                <a:gd name="connsiteX0" fmla="*/ 1107125 w 1107125"/>
                <a:gd name="connsiteY0" fmla="*/ 489789 h 1107126"/>
                <a:gd name="connsiteX1" fmla="*/ 1107125 w 1107125"/>
                <a:gd name="connsiteY1" fmla="*/ 988152 h 1107126"/>
                <a:gd name="connsiteX2" fmla="*/ 973157 w 1107125"/>
                <a:gd name="connsiteY2" fmla="*/ 1106044 h 1107126"/>
                <a:gd name="connsiteX3" fmla="*/ 1082 w 1107125"/>
                <a:gd name="connsiteY3" fmla="*/ 133969 h 1107126"/>
                <a:gd name="connsiteX4" fmla="*/ 118975 w 1107125"/>
                <a:gd name="connsiteY4" fmla="*/ 0 h 1107126"/>
                <a:gd name="connsiteX5" fmla="*/ 606977 w 1107125"/>
                <a:gd name="connsiteY5" fmla="*/ 0 h 1107126"/>
                <a:gd name="connsiteX6" fmla="*/ 721297 w 1107125"/>
                <a:gd name="connsiteY6" fmla="*/ 87169 h 1107126"/>
                <a:gd name="connsiteX7" fmla="*/ 1016027 w 1107125"/>
                <a:gd name="connsiteY7" fmla="*/ 374040 h 1107126"/>
                <a:gd name="connsiteX8" fmla="*/ 1107125 w 1107125"/>
                <a:gd name="connsiteY8" fmla="*/ 489432 h 110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7125" h="1107126">
                  <a:moveTo>
                    <a:pt x="1107125" y="489789"/>
                  </a:moveTo>
                  <a:lnTo>
                    <a:pt x="1107125" y="988152"/>
                  </a:lnTo>
                  <a:cubicBezTo>
                    <a:pt x="1107125" y="1059602"/>
                    <a:pt x="1044250" y="1115690"/>
                    <a:pt x="973157" y="1106044"/>
                  </a:cubicBezTo>
                  <a:cubicBezTo>
                    <a:pt x="469079" y="1037095"/>
                    <a:pt x="70031" y="638047"/>
                    <a:pt x="1082" y="133969"/>
                  </a:cubicBezTo>
                  <a:cubicBezTo>
                    <a:pt x="-8563" y="63233"/>
                    <a:pt x="47525" y="0"/>
                    <a:pt x="118975" y="0"/>
                  </a:cubicBezTo>
                  <a:lnTo>
                    <a:pt x="606977" y="0"/>
                  </a:lnTo>
                  <a:cubicBezTo>
                    <a:pt x="660207" y="0"/>
                    <a:pt x="705578" y="36082"/>
                    <a:pt x="721297" y="87169"/>
                  </a:cubicBezTo>
                  <a:cubicBezTo>
                    <a:pt x="763452" y="226496"/>
                    <a:pt x="874914" y="335457"/>
                    <a:pt x="1016027" y="374040"/>
                  </a:cubicBezTo>
                  <a:cubicBezTo>
                    <a:pt x="1068900" y="388687"/>
                    <a:pt x="1107125" y="434415"/>
                    <a:pt x="1107125" y="489432"/>
                  </a:cubicBezTo>
                  <a:close/>
                </a:path>
              </a:pathLst>
            </a:custGeom>
            <a:solidFill>
              <a:srgbClr val="A20067"/>
            </a:solidFill>
            <a:ln w="0" cap="flat">
              <a:noFill/>
              <a:prstDash val="solid"/>
              <a:miter/>
            </a:ln>
          </p:spPr>
          <p:txBody>
            <a:bodyPr rtlCol="0" anchor="ctr"/>
            <a:lstStyle/>
            <a:p>
              <a:endParaRPr lang="en-US">
                <a:latin typeface="Arial"/>
                <a:cs typeface="Arial"/>
              </a:endParaRPr>
            </a:p>
          </p:txBody>
        </p:sp>
        <p:sp>
          <p:nvSpPr>
            <p:cNvPr id="30" name="Free-form: Shape 87">
              <a:extLst>
                <a:ext uri="{FF2B5EF4-FFF2-40B4-BE49-F238E27FC236}">
                  <a16:creationId xmlns:a16="http://schemas.microsoft.com/office/drawing/2014/main" id="{335AE62B-9D86-7EF6-6B16-A04413265A5A}"/>
                </a:ext>
              </a:extLst>
            </p:cNvPr>
            <p:cNvSpPr>
              <a:spLocks/>
            </p:cNvSpPr>
            <p:nvPr/>
          </p:nvSpPr>
          <p:spPr>
            <a:xfrm>
              <a:off x="5809505" y="5603311"/>
              <a:ext cx="388758" cy="374553"/>
            </a:xfrm>
            <a:custGeom>
              <a:avLst/>
              <a:gdLst>
                <a:gd name="connsiteX0" fmla="*/ 177910 w 177910"/>
                <a:gd name="connsiteY0" fmla="*/ 88955 h 177910"/>
                <a:gd name="connsiteX1" fmla="*/ 88955 w 177910"/>
                <a:gd name="connsiteY1" fmla="*/ 177910 h 177910"/>
                <a:gd name="connsiteX2" fmla="*/ 0 w 177910"/>
                <a:gd name="connsiteY2" fmla="*/ 88955 h 177910"/>
                <a:gd name="connsiteX3" fmla="*/ 88955 w 177910"/>
                <a:gd name="connsiteY3" fmla="*/ 0 h 177910"/>
                <a:gd name="connsiteX4" fmla="*/ 177910 w 177910"/>
                <a:gd name="connsiteY4" fmla="*/ 88955 h 17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10" h="177910">
                  <a:moveTo>
                    <a:pt x="177910" y="88955"/>
                  </a:moveTo>
                  <a:cubicBezTo>
                    <a:pt x="177910" y="138084"/>
                    <a:pt x="138083" y="177910"/>
                    <a:pt x="88955" y="177910"/>
                  </a:cubicBezTo>
                  <a:cubicBezTo>
                    <a:pt x="39827" y="177910"/>
                    <a:pt x="0" y="138084"/>
                    <a:pt x="0" y="88955"/>
                  </a:cubicBezTo>
                  <a:cubicBezTo>
                    <a:pt x="0" y="39827"/>
                    <a:pt x="39827" y="0"/>
                    <a:pt x="88955" y="0"/>
                  </a:cubicBezTo>
                  <a:cubicBezTo>
                    <a:pt x="138084" y="0"/>
                    <a:pt x="177910" y="39827"/>
                    <a:pt x="177910" y="88955"/>
                  </a:cubicBezTo>
                  <a:close/>
                </a:path>
              </a:pathLst>
            </a:custGeom>
            <a:solidFill>
              <a:srgbClr val="FFFFFF"/>
            </a:solidFill>
            <a:ln w="0" cap="flat">
              <a:noFill/>
              <a:prstDash val="solid"/>
              <a:miter/>
            </a:ln>
          </p:spPr>
          <p:txBody>
            <a:bodyPr wrap="none" rtlCol="0" anchor="ctr"/>
            <a:lstStyle/>
            <a:p>
              <a:pPr algn="ctr"/>
              <a:r>
                <a:rPr lang="en-US" sz="1050">
                  <a:latin typeface="Arial"/>
                  <a:cs typeface="Arial"/>
                </a:rPr>
                <a:t>04</a:t>
              </a:r>
            </a:p>
          </p:txBody>
        </p:sp>
        <p:sp>
          <p:nvSpPr>
            <p:cNvPr id="31" name="TextBox 32">
              <a:extLst>
                <a:ext uri="{FF2B5EF4-FFF2-40B4-BE49-F238E27FC236}">
                  <a16:creationId xmlns:a16="http://schemas.microsoft.com/office/drawing/2014/main" id="{3706733B-F5FF-7E52-1F93-52AA4232ADBE}"/>
                </a:ext>
              </a:extLst>
            </p:cNvPr>
            <p:cNvSpPr txBox="1">
              <a:spLocks/>
            </p:cNvSpPr>
            <p:nvPr/>
          </p:nvSpPr>
          <p:spPr>
            <a:xfrm>
              <a:off x="4568602" y="4599270"/>
              <a:ext cx="1140071" cy="748923"/>
            </a:xfrm>
            <a:prstGeom prst="rect">
              <a:avLst/>
            </a:prstGeom>
          </p:spPr>
          <p:txBody>
            <a:bodyPr vert="horz" lIns="0" tIns="0" rIns="0" bIns="0" rtlCol="0">
              <a:noAutofit/>
            </a:bodyPr>
            <a:lstStyle>
              <a:lvl1pPr marL="0" indent="0" algn="l" defTabSz="203892" rtl="0" eaLnBrk="1" latinLnBrk="0" hangingPunct="1">
                <a:lnSpc>
                  <a:spcPct val="100000"/>
                </a:lnSpc>
                <a:spcBef>
                  <a:spcPts val="0"/>
                </a:spcBef>
                <a:spcAft>
                  <a:spcPts val="1200"/>
                </a:spcAft>
                <a:buClrTx/>
                <a:buFont typeface="Arial" panose="020B0604020202020204" pitchFamily="34" charset="0"/>
                <a:buNone/>
                <a:defRPr sz="1400" b="1" kern="1200" cap="none" baseline="0">
                  <a:solidFill>
                    <a:schemeClr val="accent1"/>
                  </a:solidFill>
                  <a:latin typeface="+mn-lt"/>
                  <a:ea typeface="+mn-ea"/>
                  <a:cs typeface="+mn-cs"/>
                </a:defRPr>
              </a:lvl1pPr>
              <a:lvl2pPr marL="0" indent="0" algn="l" defTabSz="203892" rtl="0" eaLnBrk="1" latinLnBrk="0" hangingPunct="1">
                <a:lnSpc>
                  <a:spcPct val="100000"/>
                </a:lnSpc>
                <a:spcBef>
                  <a:spcPts val="0"/>
                </a:spcBef>
                <a:spcAft>
                  <a:spcPts val="600"/>
                </a:spcAft>
                <a:buClrTx/>
                <a:buFont typeface="Arial" panose="020B0604020202020204" pitchFamily="34" charset="0"/>
                <a:buNone/>
                <a:defRPr sz="1200" b="1" kern="1200" cap="none" baseline="0">
                  <a:solidFill>
                    <a:schemeClr val="accent1"/>
                  </a:solidFill>
                  <a:latin typeface="+mn-lt"/>
                  <a:ea typeface="+mn-ea"/>
                  <a:cs typeface="+mn-cs"/>
                </a:defRPr>
              </a:lvl2pPr>
              <a:lvl3pPr marL="0" indent="0" algn="l" defTabSz="203892" rtl="0" eaLnBrk="1" latinLnBrk="0" hangingPunct="1">
                <a:lnSpc>
                  <a:spcPct val="100000"/>
                </a:lnSpc>
                <a:spcBef>
                  <a:spcPts val="0"/>
                </a:spcBef>
                <a:spcAft>
                  <a:spcPts val="600"/>
                </a:spcAft>
                <a:buFont typeface="Arial" panose="020B0604020202020204" pitchFamily="34" charset="0"/>
                <a:buNone/>
                <a:defRPr sz="1100" kern="1200">
                  <a:solidFill>
                    <a:schemeClr val="accent3"/>
                  </a:solidFill>
                  <a:latin typeface="+mn-lt"/>
                  <a:ea typeface="+mn-ea"/>
                  <a:cs typeface="+mn-cs"/>
                </a:defRPr>
              </a:lvl3pPr>
              <a:lvl4pPr marL="180000" indent="-180000" algn="l" defTabSz="203892" rtl="0" eaLnBrk="1" latinLnBrk="0" hangingPunct="1">
                <a:lnSpc>
                  <a:spcPct val="100000"/>
                </a:lnSpc>
                <a:spcBef>
                  <a:spcPts val="0"/>
                </a:spcBef>
                <a:spcAft>
                  <a:spcPts val="600"/>
                </a:spcAft>
                <a:buClr>
                  <a:srgbClr val="F62B44"/>
                </a:buClr>
                <a:buFont typeface="Arial" panose="020B0604020202020204" pitchFamily="34" charset="0"/>
                <a:buChar char="•"/>
                <a:defRPr sz="1100" kern="1200">
                  <a:solidFill>
                    <a:schemeClr val="accent3"/>
                  </a:solidFill>
                  <a:latin typeface="+mn-lt"/>
                  <a:ea typeface="+mn-ea"/>
                  <a:cs typeface="+mn-cs"/>
                </a:defRPr>
              </a:lvl4pPr>
              <a:lvl5pPr marL="36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5pPr>
              <a:lvl6pPr marL="540000" indent="-180000" algn="l" defTabSz="203892" rtl="0" eaLnBrk="1" latinLnBrk="0" hangingPunct="1">
                <a:lnSpc>
                  <a:spcPct val="100000"/>
                </a:lnSpc>
                <a:spcBef>
                  <a:spcPts val="0"/>
                </a:spcBef>
                <a:spcAft>
                  <a:spcPts val="600"/>
                </a:spcAft>
                <a:buClr>
                  <a:srgbClr val="F62B44"/>
                </a:buClr>
                <a:buSzPct val="100000"/>
                <a:buFont typeface="Arial" panose="020B0604020202020204" pitchFamily="34" charset="0"/>
                <a:buChar char="•"/>
                <a:defRPr sz="1100" kern="1200">
                  <a:solidFill>
                    <a:schemeClr val="accent3"/>
                  </a:solidFill>
                  <a:latin typeface="+mn-lt"/>
                  <a:ea typeface="+mn-ea"/>
                  <a:cs typeface="+mn-cs"/>
                </a:defRPr>
              </a:lvl6pPr>
              <a:lvl7pPr marL="225425" indent="-225425" algn="l" defTabSz="203892" rtl="0" eaLnBrk="1" latinLnBrk="0" hangingPunct="1">
                <a:lnSpc>
                  <a:spcPct val="100000"/>
                </a:lnSpc>
                <a:spcBef>
                  <a:spcPts val="0"/>
                </a:spcBef>
                <a:spcAft>
                  <a:spcPts val="600"/>
                </a:spcAft>
                <a:buClr>
                  <a:srgbClr val="F62B44"/>
                </a:buClr>
                <a:buFont typeface="+mj-lt"/>
                <a:buAutoNum type="arabicPeriod"/>
                <a:defRPr sz="1100" kern="1200">
                  <a:solidFill>
                    <a:schemeClr val="accent3"/>
                  </a:solidFill>
                  <a:latin typeface="+mn-lt"/>
                  <a:ea typeface="+mn-ea"/>
                  <a:cs typeface="+mn-cs"/>
                </a:defRPr>
              </a:lvl7pPr>
              <a:lvl8pPr marL="449263" indent="-215900" algn="l" defTabSz="203892" rtl="0" eaLnBrk="1" latinLnBrk="0" hangingPunct="1">
                <a:lnSpc>
                  <a:spcPct val="100000"/>
                </a:lnSpc>
                <a:spcBef>
                  <a:spcPts val="0"/>
                </a:spcBef>
                <a:spcAft>
                  <a:spcPts val="600"/>
                </a:spcAft>
                <a:buClr>
                  <a:srgbClr val="F62B44"/>
                </a:buClr>
                <a:buFont typeface="+mj-lt"/>
                <a:buAutoNum type="alphaLcParenR"/>
                <a:defRPr sz="1100" kern="1200">
                  <a:solidFill>
                    <a:schemeClr val="accent3"/>
                  </a:solidFill>
                  <a:latin typeface="+mn-lt"/>
                  <a:ea typeface="+mn-ea"/>
                  <a:cs typeface="+mn-cs"/>
                </a:defRPr>
              </a:lvl8pPr>
              <a:lvl9pPr marL="630238" indent="-180975" algn="l" defTabSz="203892" rtl="0" eaLnBrk="1" latinLnBrk="0" hangingPunct="1">
                <a:lnSpc>
                  <a:spcPct val="100000"/>
                </a:lnSpc>
                <a:spcBef>
                  <a:spcPts val="0"/>
                </a:spcBef>
                <a:spcAft>
                  <a:spcPts val="600"/>
                </a:spcAft>
                <a:buClr>
                  <a:srgbClr val="F62B44"/>
                </a:buClr>
                <a:buSzPct val="100000"/>
                <a:buFont typeface="+mj-lt"/>
                <a:buAutoNum type="romanLcPeriod"/>
                <a:defRPr sz="1100" kern="1200">
                  <a:solidFill>
                    <a:schemeClr val="accent3"/>
                  </a:solidFill>
                  <a:latin typeface="+mn-lt"/>
                  <a:ea typeface="+mn-ea"/>
                  <a:cs typeface="+mn-cs"/>
                </a:defRPr>
              </a:lvl9pPr>
            </a:lstStyle>
            <a:p>
              <a:pPr algn="ctr"/>
              <a:r>
                <a:rPr lang="en-GB" dirty="0">
                  <a:solidFill>
                    <a:schemeClr val="bg1"/>
                  </a:solidFill>
                  <a:latin typeface="Arial" panose="020B0604020202020204" pitchFamily="34" charset="0"/>
                  <a:cs typeface="Arial" panose="020B0604020202020204" pitchFamily="34" charset="0"/>
                </a:rPr>
                <a:t>Developing myself and others</a:t>
              </a:r>
            </a:p>
          </p:txBody>
        </p:sp>
        <p:pic>
          <p:nvPicPr>
            <p:cNvPr id="32" name="Graphic 31" descr="Group brainstorm outline">
              <a:extLst>
                <a:ext uri="{FF2B5EF4-FFF2-40B4-BE49-F238E27FC236}">
                  <a16:creationId xmlns:a16="http://schemas.microsoft.com/office/drawing/2014/main" id="{EAAD9210-052B-B0D3-72D5-F71EA9AE39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939311" y="3810777"/>
              <a:ext cx="540000" cy="540000"/>
            </a:xfrm>
            <a:prstGeom prst="rect">
              <a:avLst/>
            </a:prstGeom>
          </p:spPr>
        </p:pic>
        <p:sp>
          <p:nvSpPr>
            <p:cNvPr id="33" name="TextBox 32">
              <a:extLst>
                <a:ext uri="{FF2B5EF4-FFF2-40B4-BE49-F238E27FC236}">
                  <a16:creationId xmlns:a16="http://schemas.microsoft.com/office/drawing/2014/main" id="{6C1EC1FE-E3CD-AA8F-D278-6D8EE4BC8C75}"/>
                </a:ext>
              </a:extLst>
            </p:cNvPr>
            <p:cNvSpPr txBox="1">
              <a:spLocks/>
            </p:cNvSpPr>
            <p:nvPr/>
          </p:nvSpPr>
          <p:spPr>
            <a:xfrm>
              <a:off x="1200475" y="4632929"/>
              <a:ext cx="2621909" cy="553998"/>
            </a:xfrm>
            <a:prstGeom prst="rect">
              <a:avLst/>
            </a:prstGeom>
            <a:noFill/>
          </p:spPr>
          <p:txBody>
            <a:bodyPr wrap="square" rtlCol="0">
              <a:spAutoFit/>
            </a:bodyPr>
            <a:lstStyle/>
            <a:p>
              <a:pPr marL="285750" indent="-285750">
                <a:buFont typeface="Wingdings" panose="05000000000000000000" pitchFamily="2" charset="2"/>
                <a:buChar char="ü"/>
              </a:pPr>
              <a:r>
                <a:rPr lang="en-GB" sz="1000" dirty="0">
                  <a:latin typeface="Arial"/>
                  <a:cs typeface="Arial"/>
                </a:rPr>
                <a:t>Understanding and delivering person-led support</a:t>
              </a:r>
            </a:p>
            <a:p>
              <a:pPr marL="285750" indent="-285750">
                <a:buFont typeface="Wingdings" panose="05000000000000000000" pitchFamily="2" charset="2"/>
                <a:buChar char="ü"/>
              </a:pPr>
              <a:r>
                <a:rPr lang="en-GB" sz="1000" dirty="0">
                  <a:latin typeface="Arial"/>
                  <a:cs typeface="Arial"/>
                </a:rPr>
                <a:t>Specific areas of practice</a:t>
              </a:r>
            </a:p>
          </p:txBody>
        </p:sp>
      </p:grpSp>
      <p:sp>
        <p:nvSpPr>
          <p:cNvPr id="34" name="TextBox 33">
            <a:extLst>
              <a:ext uri="{FF2B5EF4-FFF2-40B4-BE49-F238E27FC236}">
                <a16:creationId xmlns:a16="http://schemas.microsoft.com/office/drawing/2014/main" id="{F8918EEE-DB57-7B86-B88F-F9D80A2F9311}"/>
              </a:ext>
            </a:extLst>
          </p:cNvPr>
          <p:cNvSpPr txBox="1"/>
          <p:nvPr/>
        </p:nvSpPr>
        <p:spPr>
          <a:xfrm>
            <a:off x="5600409" y="3084056"/>
            <a:ext cx="1623249" cy="602385"/>
          </a:xfrm>
          <a:prstGeom prst="rect">
            <a:avLst/>
          </a:prstGeom>
          <a:noFill/>
        </p:spPr>
        <p:txBody>
          <a:bodyPr wrap="square" rtlCol="0">
            <a:prstTxWarp prst="textArchUp">
              <a:avLst/>
            </a:prstTxWarp>
            <a:spAutoFit/>
          </a:bodyPr>
          <a:lstStyle/>
          <a:p>
            <a:pPr algn="ctr"/>
            <a:r>
              <a:rPr lang="en-GB" sz="1400">
                <a:solidFill>
                  <a:schemeClr val="bg1"/>
                </a:solidFill>
                <a:latin typeface="Arial"/>
                <a:cs typeface="Arial"/>
              </a:rPr>
              <a:t>Behaviours</a:t>
            </a:r>
          </a:p>
        </p:txBody>
      </p:sp>
      <p:sp>
        <p:nvSpPr>
          <p:cNvPr id="35" name="Partial Circle 34">
            <a:extLst>
              <a:ext uri="{FF2B5EF4-FFF2-40B4-BE49-F238E27FC236}">
                <a16:creationId xmlns:a16="http://schemas.microsoft.com/office/drawing/2014/main" id="{175E092E-3217-FB74-8D64-162DCA702778}"/>
              </a:ext>
            </a:extLst>
          </p:cNvPr>
          <p:cNvSpPr>
            <a:spLocks/>
          </p:cNvSpPr>
          <p:nvPr/>
        </p:nvSpPr>
        <p:spPr>
          <a:xfrm rot="5400000">
            <a:off x="5326937" y="2854856"/>
            <a:ext cx="2160000" cy="2160000"/>
          </a:xfrm>
          <a:prstGeom prst="pie">
            <a:avLst>
              <a:gd name="adj1" fmla="val 5398181"/>
              <a:gd name="adj2" fmla="val 16200000"/>
            </a:avLst>
          </a:prstGeom>
          <a:solidFill>
            <a:srgbClr val="330072"/>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t"/>
          <a:lstStyle/>
          <a:p>
            <a:pPr algn="ctr"/>
            <a:endParaRPr lang="en-GB">
              <a:solidFill>
                <a:schemeClr val="tx1"/>
              </a:solidFill>
              <a:latin typeface="Arial"/>
              <a:cs typeface="Arial"/>
            </a:endParaRPr>
          </a:p>
          <a:p>
            <a:pPr algn="ctr"/>
            <a:endParaRPr lang="en-GB">
              <a:solidFill>
                <a:schemeClr val="tx1"/>
              </a:solidFill>
              <a:latin typeface="Arial"/>
              <a:cs typeface="Arial"/>
            </a:endParaRPr>
          </a:p>
        </p:txBody>
      </p:sp>
      <p:sp>
        <p:nvSpPr>
          <p:cNvPr id="36" name="Partial Circle 35">
            <a:extLst>
              <a:ext uri="{FF2B5EF4-FFF2-40B4-BE49-F238E27FC236}">
                <a16:creationId xmlns:a16="http://schemas.microsoft.com/office/drawing/2014/main" id="{8D217381-C159-C11F-3E1E-F2164883EC0C}"/>
              </a:ext>
            </a:extLst>
          </p:cNvPr>
          <p:cNvSpPr>
            <a:spLocks/>
          </p:cNvSpPr>
          <p:nvPr/>
        </p:nvSpPr>
        <p:spPr>
          <a:xfrm rot="5400000" flipH="1">
            <a:off x="5343045" y="2916256"/>
            <a:ext cx="2160000" cy="2160000"/>
          </a:xfrm>
          <a:prstGeom prst="pie">
            <a:avLst>
              <a:gd name="adj1" fmla="val 5398181"/>
              <a:gd name="adj2" fmla="val 16200000"/>
            </a:avLst>
          </a:prstGeom>
          <a:solidFill>
            <a:srgbClr val="00A6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Arial"/>
              <a:cs typeface="Arial"/>
            </a:endParaRPr>
          </a:p>
        </p:txBody>
      </p:sp>
      <p:sp>
        <p:nvSpPr>
          <p:cNvPr id="37" name="TextBox 36">
            <a:extLst>
              <a:ext uri="{FF2B5EF4-FFF2-40B4-BE49-F238E27FC236}">
                <a16:creationId xmlns:a16="http://schemas.microsoft.com/office/drawing/2014/main" id="{2B9BDE4C-1537-00EC-C6E3-CB81FD0B6AB0}"/>
              </a:ext>
            </a:extLst>
          </p:cNvPr>
          <p:cNvSpPr txBox="1">
            <a:spLocks/>
          </p:cNvSpPr>
          <p:nvPr/>
        </p:nvSpPr>
        <p:spPr>
          <a:xfrm>
            <a:off x="5725426" y="3298698"/>
            <a:ext cx="1385021" cy="1334960"/>
          </a:xfrm>
          <a:prstGeom prst="ellipse">
            <a:avLst/>
          </a:prstGeom>
          <a:solidFill>
            <a:schemeClr val="bg1"/>
          </a:solidFill>
        </p:spPr>
        <p:txBody>
          <a:bodyPr wrap="square" lIns="0" tIns="0" rIns="0" bIns="0" rtlCol="0" anchor="ctr">
            <a:noAutofit/>
          </a:bodyPr>
          <a:lstStyle/>
          <a:p>
            <a:pPr algn="ctr"/>
            <a:r>
              <a:rPr lang="en-GB" sz="1400" b="1" dirty="0">
                <a:latin typeface="Arial"/>
                <a:cs typeface="Arial"/>
              </a:rPr>
              <a:t>Role – Enhanced Care Worker</a:t>
            </a:r>
          </a:p>
        </p:txBody>
      </p:sp>
      <p:sp>
        <p:nvSpPr>
          <p:cNvPr id="38" name="TextBox 37">
            <a:extLst>
              <a:ext uri="{FF2B5EF4-FFF2-40B4-BE49-F238E27FC236}">
                <a16:creationId xmlns:a16="http://schemas.microsoft.com/office/drawing/2014/main" id="{93F64A3D-B391-BA72-54EF-90423C6931C6}"/>
              </a:ext>
            </a:extLst>
          </p:cNvPr>
          <p:cNvSpPr txBox="1">
            <a:spLocks/>
          </p:cNvSpPr>
          <p:nvPr/>
        </p:nvSpPr>
        <p:spPr>
          <a:xfrm>
            <a:off x="5744496" y="3118988"/>
            <a:ext cx="1396529" cy="554263"/>
          </a:xfrm>
          <a:prstGeom prst="rect">
            <a:avLst/>
          </a:prstGeom>
          <a:noFill/>
        </p:spPr>
        <p:txBody>
          <a:bodyPr wrap="square" rtlCol="0">
            <a:prstTxWarp prst="textArchUp">
              <a:avLst>
                <a:gd name="adj" fmla="val 11633289"/>
              </a:avLst>
            </a:prstTxWarp>
            <a:spAutoFit/>
          </a:bodyPr>
          <a:lstStyle/>
          <a:p>
            <a:pPr algn="ctr"/>
            <a:r>
              <a:rPr lang="en-GB" sz="1400" b="1" dirty="0">
                <a:solidFill>
                  <a:schemeClr val="bg1"/>
                </a:solidFill>
                <a:latin typeface="Arial" panose="020B0604020202020204" pitchFamily="34" charset="0"/>
                <a:cs typeface="Arial" panose="020B0604020202020204" pitchFamily="34" charset="0"/>
              </a:rPr>
              <a:t>Behaviours</a:t>
            </a:r>
          </a:p>
        </p:txBody>
      </p:sp>
      <p:sp>
        <p:nvSpPr>
          <p:cNvPr id="39" name="TextBox 38">
            <a:extLst>
              <a:ext uri="{FF2B5EF4-FFF2-40B4-BE49-F238E27FC236}">
                <a16:creationId xmlns:a16="http://schemas.microsoft.com/office/drawing/2014/main" id="{B37D83F5-59F9-414F-1C2A-0A5C726FAAFF}"/>
              </a:ext>
            </a:extLst>
          </p:cNvPr>
          <p:cNvSpPr txBox="1">
            <a:spLocks/>
          </p:cNvSpPr>
          <p:nvPr/>
        </p:nvSpPr>
        <p:spPr>
          <a:xfrm>
            <a:off x="5708673" y="4277153"/>
            <a:ext cx="1396529" cy="554263"/>
          </a:xfrm>
          <a:prstGeom prst="rect">
            <a:avLst/>
          </a:prstGeom>
          <a:noFill/>
        </p:spPr>
        <p:txBody>
          <a:bodyPr wrap="square" rtlCol="0">
            <a:prstTxWarp prst="textArchDown">
              <a:avLst/>
            </a:prstTxWarp>
            <a:spAutoFit/>
          </a:bodyPr>
          <a:lstStyle/>
          <a:p>
            <a:pPr algn="ctr"/>
            <a:r>
              <a:rPr lang="en-GB" sz="1400" b="1" dirty="0">
                <a:solidFill>
                  <a:schemeClr val="bg1"/>
                </a:solidFill>
                <a:latin typeface="Arial" panose="020B0604020202020204" pitchFamily="34" charset="0"/>
                <a:cs typeface="Arial" panose="020B0604020202020204" pitchFamily="34" charset="0"/>
              </a:rPr>
              <a:t>Training</a:t>
            </a:r>
          </a:p>
        </p:txBody>
      </p:sp>
      <p:sp>
        <p:nvSpPr>
          <p:cNvPr id="40" name="Google Shape;64;p14">
            <a:extLst>
              <a:ext uri="{FF2B5EF4-FFF2-40B4-BE49-F238E27FC236}">
                <a16:creationId xmlns:a16="http://schemas.microsoft.com/office/drawing/2014/main" id="{FBF34AD3-1DB0-05EB-CD2E-5740F66F21D3}"/>
              </a:ext>
            </a:extLst>
          </p:cNvPr>
          <p:cNvSpPr txBox="1">
            <a:spLocks/>
          </p:cNvSpPr>
          <p:nvPr/>
        </p:nvSpPr>
        <p:spPr>
          <a:xfrm>
            <a:off x="565603" y="299069"/>
            <a:ext cx="8518382" cy="629806"/>
          </a:xfrm>
          <a:prstGeom prst="rect">
            <a:avLst/>
          </a:prstGeom>
          <a:noFill/>
          <a:ln>
            <a:noFill/>
          </a:ln>
        </p:spPr>
        <p:txBody>
          <a:bodyPr spcFirstLastPara="1" wrap="none" lIns="91401" tIns="91401" rIns="91401" bIns="91401"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126">
              <a:defRPr/>
            </a:pPr>
            <a:r>
              <a:rPr lang="en-GB" sz="3200" kern="0" dirty="0">
                <a:solidFill>
                  <a:srgbClr val="606060"/>
                </a:solidFill>
              </a:rPr>
              <a:t>Care Workforce Pathway framework for </a:t>
            </a:r>
          </a:p>
          <a:p>
            <a:pPr defTabSz="914126">
              <a:defRPr/>
            </a:pPr>
            <a:r>
              <a:rPr lang="en-GB" sz="3200" kern="0" dirty="0">
                <a:solidFill>
                  <a:srgbClr val="606060"/>
                </a:solidFill>
              </a:rPr>
              <a:t>the Enhanced Care Worker role</a:t>
            </a:r>
          </a:p>
        </p:txBody>
      </p:sp>
    </p:spTree>
    <p:extLst>
      <p:ext uri="{BB962C8B-B14F-4D97-AF65-F5344CB8AC3E}">
        <p14:creationId xmlns:p14="http://schemas.microsoft.com/office/powerpoint/2010/main" val="4026664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9F466-95F9-B595-B35A-AC821A2380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430D6C-8F67-4914-3D82-44EED5D3F9D8}"/>
              </a:ext>
            </a:extLst>
          </p:cNvPr>
          <p:cNvSpPr>
            <a:spLocks noGrp="1"/>
          </p:cNvSpPr>
          <p:nvPr>
            <p:ph type="title"/>
          </p:nvPr>
        </p:nvSpPr>
        <p:spPr/>
        <p:txBody>
          <a:bodyPr/>
          <a:lstStyle/>
          <a:p>
            <a:r>
              <a:rPr lang="en-GB" sz="4000" dirty="0">
                <a:solidFill>
                  <a:srgbClr val="008C95"/>
                </a:solidFill>
              </a:rPr>
              <a:t>Section 3:</a:t>
            </a:r>
            <a:br>
              <a:rPr lang="en-GB" sz="4000" dirty="0"/>
            </a:br>
            <a:r>
              <a:rPr lang="en-GB" sz="4000" dirty="0"/>
              <a:t>Enhanced Care Worker</a:t>
            </a:r>
            <a:br>
              <a:rPr lang="en-GB" sz="4000" dirty="0"/>
            </a:br>
            <a:r>
              <a:rPr lang="en-GB" sz="4000" dirty="0"/>
              <a:t>role assessment</a:t>
            </a:r>
          </a:p>
        </p:txBody>
      </p:sp>
    </p:spTree>
    <p:extLst>
      <p:ext uri="{BB962C8B-B14F-4D97-AF65-F5344CB8AC3E}">
        <p14:creationId xmlns:p14="http://schemas.microsoft.com/office/powerpoint/2010/main" val="4225534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6" name="Table 165">
            <a:extLst>
              <a:ext uri="{FF2B5EF4-FFF2-40B4-BE49-F238E27FC236}">
                <a16:creationId xmlns:a16="http://schemas.microsoft.com/office/drawing/2014/main" id="{D81B862A-5B7B-6404-0E0A-2D37ECB175FB}"/>
              </a:ext>
            </a:extLst>
          </p:cNvPr>
          <p:cNvGraphicFramePr>
            <a:graphicFrameLocks/>
          </p:cNvGraphicFramePr>
          <p:nvPr>
            <p:extLst>
              <p:ext uri="{D42A27DB-BD31-4B8C-83A1-F6EECF244321}">
                <p14:modId xmlns:p14="http://schemas.microsoft.com/office/powerpoint/2010/main" val="307592749"/>
              </p:ext>
            </p:extLst>
          </p:nvPr>
        </p:nvGraphicFramePr>
        <p:xfrm>
          <a:off x="619601" y="1755630"/>
          <a:ext cx="11184473" cy="3974575"/>
        </p:xfrm>
        <a:graphic>
          <a:graphicData uri="http://schemas.openxmlformats.org/drawingml/2006/table">
            <a:tbl>
              <a:tblPr firstRow="1" bandRow="1"/>
              <a:tblGrid>
                <a:gridCol w="6016656">
                  <a:extLst>
                    <a:ext uri="{9D8B030D-6E8A-4147-A177-3AD203B41FA5}">
                      <a16:colId xmlns:a16="http://schemas.microsoft.com/office/drawing/2014/main" val="2582755497"/>
                    </a:ext>
                  </a:extLst>
                </a:gridCol>
                <a:gridCol w="5167817">
                  <a:extLst>
                    <a:ext uri="{9D8B030D-6E8A-4147-A177-3AD203B41FA5}">
                      <a16:colId xmlns:a16="http://schemas.microsoft.com/office/drawing/2014/main" val="697235041"/>
                    </a:ext>
                  </a:extLst>
                </a:gridCol>
              </a:tblGrid>
              <a:tr h="301783">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l"/>
                      <a:r>
                        <a:rPr lang="en-GB" sz="1200" b="1" dirty="0">
                          <a:solidFill>
                            <a:schemeClr val="bg1"/>
                          </a:solidFill>
                        </a:rPr>
                        <a:t>Behaviour</a:t>
                      </a:r>
                    </a:p>
                  </a:txBody>
                  <a:tcPr marL="100558" marR="100558" marT="45708" marB="45708">
                    <a:lnL>
                      <a:noFill/>
                    </a:lnL>
                    <a:lnR>
                      <a:noFill/>
                    </a:lnR>
                    <a:lnT>
                      <a:noFill/>
                    </a:lnT>
                    <a:lnB>
                      <a:noFill/>
                    </a:lnB>
                    <a:lnTlToBr w="12700" cmpd="sng">
                      <a:noFill/>
                      <a:prstDash val="solid"/>
                    </a:lnTlToBr>
                    <a:lnBlToTr w="12700" cmpd="sng">
                      <a:noFill/>
                      <a:prstDash val="solid"/>
                    </a:lnBlToTr>
                    <a:solidFill>
                      <a:srgbClr val="0068B3"/>
                    </a:solid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algn="ctr"/>
                      <a:endParaRPr lang="en-GB" sz="1600" dirty="0">
                        <a:solidFill>
                          <a:schemeClr val="bg1"/>
                        </a:solidFill>
                      </a:endParaRPr>
                    </a:p>
                  </a:txBody>
                  <a:tcPr marL="100558" marR="100558" marT="45708" marB="45708">
                    <a:lnL>
                      <a:noFill/>
                    </a:lnL>
                    <a:lnR>
                      <a:noFill/>
                    </a:lnR>
                    <a:lnT>
                      <a:noFill/>
                    </a:lnT>
                    <a:lnB>
                      <a:noFill/>
                    </a:lnB>
                    <a:lnTlToBr w="12700" cmpd="sng">
                      <a:noFill/>
                      <a:prstDash val="solid"/>
                    </a:lnTlToBr>
                    <a:lnBlToTr w="12700" cmpd="sng">
                      <a:noFill/>
                      <a:prstDash val="solid"/>
                    </a:lnBlToTr>
                    <a:solidFill>
                      <a:srgbClr val="0068B3"/>
                    </a:solidFill>
                  </a:tcPr>
                </a:tc>
                <a:extLst>
                  <a:ext uri="{0D108BD9-81ED-4DB2-BD59-A6C34878D82A}">
                    <a16:rowId xmlns:a16="http://schemas.microsoft.com/office/drawing/2014/main" val="71994065"/>
                  </a:ext>
                </a:extLst>
              </a:tr>
              <a:tr h="364895">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GB" sz="1200" dirty="0">
                          <a:solidFill>
                            <a:schemeClr val="tx1"/>
                          </a:solidFill>
                        </a:rPr>
                        <a:t>Act in an informed and inclusive way, promoting and advocating for the wellbeing and welfare of the people you support.</a:t>
                      </a:r>
                    </a:p>
                  </a:txBody>
                  <a:tcPr marL="100558" marR="100558" marT="45708" marB="45708">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endParaRPr lang="en-GB" sz="1000" dirty="0">
                        <a:solidFill>
                          <a:schemeClr val="tx1"/>
                        </a:solidFill>
                      </a:endParaRPr>
                    </a:p>
                  </a:txBody>
                  <a:tcPr marL="100558" marR="100558" marT="45708" marB="45708">
                    <a:lnL>
                      <a:noFill/>
                    </a:lnL>
                    <a:lnR>
                      <a:noFill/>
                    </a:lnR>
                    <a:lnT>
                      <a:noFill/>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7806090"/>
                  </a:ext>
                </a:extLst>
              </a:tr>
              <a:tr h="411529">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200" dirty="0">
                          <a:solidFill>
                            <a:schemeClr val="tx1"/>
                          </a:solidFill>
                        </a:rPr>
                        <a:t>Be adaptable, reliable and take ownership of responsibilities and outcomes.</a:t>
                      </a:r>
                      <a:endParaRPr lang="en-GB" sz="1200" dirty="0"/>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endParaRPr lang="en-GB" sz="1000" dirty="0">
                        <a:solidFill>
                          <a:schemeClr val="tx1"/>
                        </a:solidFill>
                      </a:endParaRP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178680"/>
                  </a:ext>
                </a:extLst>
              </a:tr>
              <a:tr h="411529">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200" dirty="0">
                          <a:solidFill>
                            <a:schemeClr val="tx1"/>
                          </a:solidFill>
                        </a:rPr>
                        <a:t>Show commitment to continuous learning and actively seek opportunities for professional development and training to maintain, improve and expand competencies relevant to the person or population drawing on care and support.</a:t>
                      </a: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endParaRPr lang="en-GB" sz="1000" dirty="0">
                        <a:solidFill>
                          <a:schemeClr val="tx1"/>
                        </a:solidFill>
                      </a:endParaRP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091905"/>
                  </a:ext>
                </a:extLst>
              </a:tr>
              <a:tr h="411529">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200" dirty="0"/>
                        <a:t>Exercise professional judgement to assess and manage risk appropriately within the boundaries of your role and support others to do the same.</a:t>
                      </a: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endParaRPr lang="en-GB" sz="1000" dirty="0">
                        <a:solidFill>
                          <a:schemeClr val="tx1"/>
                        </a:solidFill>
                      </a:endParaRP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5591927"/>
                  </a:ext>
                </a:extLst>
              </a:tr>
              <a:tr h="364895">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200" dirty="0"/>
                        <a:t>Recognise when an activity or responsibility is beyond your personal competency and actively seek guidance or supervision to ensure safe and effective practice.</a:t>
                      </a: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endParaRPr lang="en-GB" sz="1000" dirty="0">
                        <a:solidFill>
                          <a:schemeClr val="tx1"/>
                        </a:solidFill>
                      </a:endParaRP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9775213"/>
                  </a:ext>
                </a:extLst>
              </a:tr>
              <a:tr h="411529">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pPr marL="0" marR="0" lvl="0" indent="0" algn="l" defTabSz="914492" rtl="0" eaLnBrk="1" fontAlgn="auto" latinLnBrk="0" hangingPunct="1">
                        <a:lnSpc>
                          <a:spcPct val="100000"/>
                        </a:lnSpc>
                        <a:spcBef>
                          <a:spcPts val="0"/>
                        </a:spcBef>
                        <a:spcAft>
                          <a:spcPts val="0"/>
                        </a:spcAft>
                        <a:buClrTx/>
                        <a:buSzTx/>
                        <a:buFontTx/>
                        <a:buNone/>
                        <a:tabLst/>
                        <a:defRPr/>
                      </a:pPr>
                      <a:r>
                        <a:rPr lang="en-GB" sz="1200" dirty="0">
                          <a:solidFill>
                            <a:schemeClr val="tx1"/>
                          </a:solidFill>
                        </a:rPr>
                        <a:t>Take ownership of your own responsibilities within the multidisciplinary team and wider integrated system, ensuring high-quality care and recognising the impact of your and your team’s work on others.</a:t>
                      </a: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endParaRPr lang="en-GB" sz="1000" dirty="0">
                        <a:solidFill>
                          <a:schemeClr val="tx1"/>
                        </a:solidFill>
                      </a:endParaRP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1481331"/>
                  </a:ext>
                </a:extLst>
              </a:tr>
              <a:tr h="576150">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r>
                        <a:rPr lang="en-GB" sz="1200" dirty="0"/>
                        <a:t>Act as a role model by inspiring and enabling others, including through coaching and mentoring</a:t>
                      </a: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panose="020B0604020202020204"/>
                        </a:defRPr>
                      </a:lvl1pPr>
                      <a:lvl2pPr marL="457200" algn="l" defTabSz="914400" rtl="0" eaLnBrk="1" latinLnBrk="0" hangingPunct="1">
                        <a:defRPr sz="1800" kern="1200">
                          <a:solidFill>
                            <a:schemeClr val="tx1"/>
                          </a:solidFill>
                          <a:latin typeface="Arial" panose="020B0604020202020204"/>
                        </a:defRPr>
                      </a:lvl2pPr>
                      <a:lvl3pPr marL="914400" algn="l" defTabSz="914400" rtl="0" eaLnBrk="1" latinLnBrk="0" hangingPunct="1">
                        <a:defRPr sz="1800" kern="1200">
                          <a:solidFill>
                            <a:schemeClr val="tx1"/>
                          </a:solidFill>
                          <a:latin typeface="Arial" panose="020B0604020202020204"/>
                        </a:defRPr>
                      </a:lvl3pPr>
                      <a:lvl4pPr marL="1371600" algn="l" defTabSz="914400" rtl="0" eaLnBrk="1" latinLnBrk="0" hangingPunct="1">
                        <a:defRPr sz="1800" kern="1200">
                          <a:solidFill>
                            <a:schemeClr val="tx1"/>
                          </a:solidFill>
                          <a:latin typeface="Arial" panose="020B0604020202020204"/>
                        </a:defRPr>
                      </a:lvl4pPr>
                      <a:lvl5pPr marL="1828800" algn="l" defTabSz="914400" rtl="0" eaLnBrk="1" latinLnBrk="0" hangingPunct="1">
                        <a:defRPr sz="1800" kern="1200">
                          <a:solidFill>
                            <a:schemeClr val="tx1"/>
                          </a:solidFill>
                          <a:latin typeface="Arial" panose="020B0604020202020204"/>
                        </a:defRPr>
                      </a:lvl5pPr>
                      <a:lvl6pPr marL="2286000" algn="l" defTabSz="914400" rtl="0" eaLnBrk="1" latinLnBrk="0" hangingPunct="1">
                        <a:defRPr sz="1800" kern="1200">
                          <a:solidFill>
                            <a:schemeClr val="tx1"/>
                          </a:solidFill>
                          <a:latin typeface="Arial" panose="020B0604020202020204"/>
                        </a:defRPr>
                      </a:lvl6pPr>
                      <a:lvl7pPr marL="2743200" algn="l" defTabSz="914400" rtl="0" eaLnBrk="1" latinLnBrk="0" hangingPunct="1">
                        <a:defRPr sz="1800" kern="1200">
                          <a:solidFill>
                            <a:schemeClr val="tx1"/>
                          </a:solidFill>
                          <a:latin typeface="Arial" panose="020B0604020202020204"/>
                        </a:defRPr>
                      </a:lvl7pPr>
                      <a:lvl8pPr marL="3200400" algn="l" defTabSz="914400" rtl="0" eaLnBrk="1" latinLnBrk="0" hangingPunct="1">
                        <a:defRPr sz="1800" kern="1200">
                          <a:solidFill>
                            <a:schemeClr val="tx1"/>
                          </a:solidFill>
                          <a:latin typeface="Arial" panose="020B0604020202020204"/>
                        </a:defRPr>
                      </a:lvl8pPr>
                      <a:lvl9pPr marL="3657600" algn="l" defTabSz="914400" rtl="0" eaLnBrk="1" latinLnBrk="0" hangingPunct="1">
                        <a:defRPr sz="1800" kern="1200">
                          <a:solidFill>
                            <a:schemeClr val="tx1"/>
                          </a:solidFill>
                          <a:latin typeface="Arial" panose="020B0604020202020204"/>
                        </a:defRPr>
                      </a:lvl9pPr>
                    </a:lstStyle>
                    <a:p>
                      <a:endParaRPr lang="en-GB" sz="1000" dirty="0">
                        <a:solidFill>
                          <a:schemeClr val="tx1"/>
                        </a:solidFill>
                      </a:endParaRPr>
                    </a:p>
                  </a:txBody>
                  <a:tcPr marL="100558" marR="100558" marT="45708" marB="45708">
                    <a:lnL>
                      <a:noFill/>
                    </a:lnL>
                    <a:lnR>
                      <a:noFill/>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3155022"/>
                  </a:ext>
                </a:extLst>
              </a:tr>
            </a:tbl>
          </a:graphicData>
        </a:graphic>
      </p:graphicFrame>
      <p:sp>
        <p:nvSpPr>
          <p:cNvPr id="3" name="Oval 2">
            <a:extLst>
              <a:ext uri="{FF2B5EF4-FFF2-40B4-BE49-F238E27FC236}">
                <a16:creationId xmlns:a16="http://schemas.microsoft.com/office/drawing/2014/main" id="{2C5730F0-1448-3864-6C00-9990AA0621D6}"/>
              </a:ext>
            </a:extLst>
          </p:cNvPr>
          <p:cNvSpPr/>
          <p:nvPr/>
        </p:nvSpPr>
        <p:spPr>
          <a:xfrm>
            <a:off x="8364835" y="6382215"/>
            <a:ext cx="180000" cy="180000"/>
          </a:xfrm>
          <a:prstGeom prst="ellipse">
            <a:avLst/>
          </a:prstGeom>
          <a:solidFill>
            <a:srgbClr val="008C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4" name="TextBox 3">
            <a:extLst>
              <a:ext uri="{FF2B5EF4-FFF2-40B4-BE49-F238E27FC236}">
                <a16:creationId xmlns:a16="http://schemas.microsoft.com/office/drawing/2014/main" id="{FE0B4782-5B79-0E29-E1CD-AF274506709F}"/>
              </a:ext>
            </a:extLst>
          </p:cNvPr>
          <p:cNvSpPr txBox="1"/>
          <p:nvPr/>
        </p:nvSpPr>
        <p:spPr>
          <a:xfrm>
            <a:off x="8493955" y="6341411"/>
            <a:ext cx="3049248" cy="261610"/>
          </a:xfrm>
          <a:prstGeom prst="rect">
            <a:avLst/>
          </a:prstGeom>
          <a:noFill/>
        </p:spPr>
        <p:txBody>
          <a:bodyPr wrap="square" rtlCol="0">
            <a:spAutoFit/>
          </a:bodyPr>
          <a:lstStyle/>
          <a:p>
            <a:r>
              <a:rPr lang="en-GB" sz="1100" dirty="0"/>
              <a:t>Your assessment</a:t>
            </a:r>
          </a:p>
        </p:txBody>
      </p:sp>
      <p:sp>
        <p:nvSpPr>
          <p:cNvPr id="5" name="Oval 4">
            <a:extLst>
              <a:ext uri="{FF2B5EF4-FFF2-40B4-BE49-F238E27FC236}">
                <a16:creationId xmlns:a16="http://schemas.microsoft.com/office/drawing/2014/main" id="{75CA00BE-284C-7E25-A876-05F24F60E972}"/>
              </a:ext>
            </a:extLst>
          </p:cNvPr>
          <p:cNvSpPr/>
          <p:nvPr/>
        </p:nvSpPr>
        <p:spPr>
          <a:xfrm>
            <a:off x="9765950" y="6369699"/>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 name="TextBox 5">
            <a:extLst>
              <a:ext uri="{FF2B5EF4-FFF2-40B4-BE49-F238E27FC236}">
                <a16:creationId xmlns:a16="http://schemas.microsoft.com/office/drawing/2014/main" id="{8ACDE4E6-7F86-BBED-850E-FED08DBCACF2}"/>
              </a:ext>
            </a:extLst>
          </p:cNvPr>
          <p:cNvSpPr txBox="1"/>
          <p:nvPr/>
        </p:nvSpPr>
        <p:spPr>
          <a:xfrm>
            <a:off x="9925945" y="6336368"/>
            <a:ext cx="2113888" cy="261610"/>
          </a:xfrm>
          <a:prstGeom prst="rect">
            <a:avLst/>
          </a:prstGeom>
          <a:noFill/>
        </p:spPr>
        <p:txBody>
          <a:bodyPr wrap="square" rtlCol="0">
            <a:spAutoFit/>
          </a:bodyPr>
          <a:lstStyle/>
          <a:p>
            <a:r>
              <a:rPr lang="en-GB" sz="1100" dirty="0"/>
              <a:t>Your manager’s assessment</a:t>
            </a:r>
          </a:p>
        </p:txBody>
      </p:sp>
      <p:sp>
        <p:nvSpPr>
          <p:cNvPr id="7" name="TextBox 6">
            <a:extLst>
              <a:ext uri="{FF2B5EF4-FFF2-40B4-BE49-F238E27FC236}">
                <a16:creationId xmlns:a16="http://schemas.microsoft.com/office/drawing/2014/main" id="{C3D9D12F-6155-E170-0932-9F26B5C3E84F}"/>
              </a:ext>
            </a:extLst>
          </p:cNvPr>
          <p:cNvSpPr txBox="1"/>
          <p:nvPr/>
        </p:nvSpPr>
        <p:spPr>
          <a:xfrm>
            <a:off x="7751695" y="6327175"/>
            <a:ext cx="613140" cy="307777"/>
          </a:xfrm>
          <a:prstGeom prst="rect">
            <a:avLst/>
          </a:prstGeom>
          <a:noFill/>
        </p:spPr>
        <p:txBody>
          <a:bodyPr wrap="square" rtlCol="0">
            <a:spAutoFit/>
          </a:bodyPr>
          <a:lstStyle/>
          <a:p>
            <a:r>
              <a:rPr lang="en-GB" sz="1400" b="1" dirty="0"/>
              <a:t>Key:</a:t>
            </a:r>
          </a:p>
        </p:txBody>
      </p:sp>
      <p:sp>
        <p:nvSpPr>
          <p:cNvPr id="8" name="Slide Number Placeholder 1">
            <a:extLst>
              <a:ext uri="{FF2B5EF4-FFF2-40B4-BE49-F238E27FC236}">
                <a16:creationId xmlns:a16="http://schemas.microsoft.com/office/drawing/2014/main" id="{A325E9A8-C550-CD4D-0CFD-145C8485919E}"/>
              </a:ext>
            </a:extLst>
          </p:cNvPr>
          <p:cNvSpPr txBox="1">
            <a:spLocks/>
          </p:cNvSpPr>
          <p:nvPr/>
        </p:nvSpPr>
        <p:spPr>
          <a:xfrm>
            <a:off x="0" y="0"/>
            <a:ext cx="0" cy="0"/>
          </a:xfrm>
        </p:spPr>
        <p:txBody>
          <a:bodyPr/>
          <a:lstStyle>
            <a:defPPr>
              <a:defRPr kern="0"/>
            </a:defPPr>
          </a:lstStyle>
          <a:p>
            <a:fld id="{06A44ADC-FBC0-4698-B0EC-1AD4A4060383}" type="slidenum">
              <a:rPr lang="en-GB" smtClean="0"/>
              <a:pPr/>
              <a:t>13</a:t>
            </a:fld>
            <a:endParaRPr lang="en-GB"/>
          </a:p>
        </p:txBody>
      </p:sp>
      <p:sp>
        <p:nvSpPr>
          <p:cNvPr id="9" name="Rectangle: Rounded Corners 8">
            <a:extLst>
              <a:ext uri="{FF2B5EF4-FFF2-40B4-BE49-F238E27FC236}">
                <a16:creationId xmlns:a16="http://schemas.microsoft.com/office/drawing/2014/main" id="{A82BE3EA-AE47-A5E8-859F-AC5AB9B6CE11}"/>
              </a:ext>
            </a:extLst>
          </p:cNvPr>
          <p:cNvSpPr/>
          <p:nvPr/>
        </p:nvSpPr>
        <p:spPr>
          <a:xfrm rot="10800000" flipV="1">
            <a:off x="0" y="-1"/>
            <a:ext cx="1658983" cy="360000"/>
          </a:xfrm>
          <a:prstGeom prst="roundRect">
            <a:avLst/>
          </a:prstGeom>
          <a:solidFill>
            <a:srgbClr val="FFB81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Behaviours</a:t>
            </a:r>
          </a:p>
        </p:txBody>
      </p:sp>
      <p:sp>
        <p:nvSpPr>
          <p:cNvPr id="10" name="Rectangle: Rounded Corners 9">
            <a:hlinkClick r:id="rId2" action="ppaction://hlinksldjump"/>
            <a:extLst>
              <a:ext uri="{FF2B5EF4-FFF2-40B4-BE49-F238E27FC236}">
                <a16:creationId xmlns:a16="http://schemas.microsoft.com/office/drawing/2014/main" id="{BD2B41A6-4A9A-16A0-F483-576964611372}"/>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27A6B687-D13F-D464-0121-3883A859495C}"/>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3" action="ppaction://hlinksldjump"/>
            <a:extLst>
              <a:ext uri="{FF2B5EF4-FFF2-40B4-BE49-F238E27FC236}">
                <a16:creationId xmlns:a16="http://schemas.microsoft.com/office/drawing/2014/main" id="{7EC644A9-AC60-7414-CEB1-665E319A87FA}"/>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4" action="ppaction://hlinksldjump"/>
            <a:extLst>
              <a:ext uri="{FF2B5EF4-FFF2-40B4-BE49-F238E27FC236}">
                <a16:creationId xmlns:a16="http://schemas.microsoft.com/office/drawing/2014/main" id="{BFCB157D-4E06-0342-F1A7-C3D643023854}"/>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70C60E4E-377B-8F77-FB37-1E3E113450CF}"/>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24" name="TextBox 23">
            <a:extLst>
              <a:ext uri="{FF2B5EF4-FFF2-40B4-BE49-F238E27FC236}">
                <a16:creationId xmlns:a16="http://schemas.microsoft.com/office/drawing/2014/main" id="{60052989-FCB0-6EBC-F6B9-A906064CCD55}"/>
              </a:ext>
            </a:extLst>
          </p:cNvPr>
          <p:cNvSpPr txBox="1"/>
          <p:nvPr/>
        </p:nvSpPr>
        <p:spPr>
          <a:xfrm>
            <a:off x="8704565" y="1774283"/>
            <a:ext cx="792000" cy="230832"/>
          </a:xfrm>
          <a:prstGeom prst="rect">
            <a:avLst/>
          </a:prstGeom>
          <a:noFill/>
        </p:spPr>
        <p:txBody>
          <a:bodyPr wrap="square" rtlCol="0">
            <a:spAutoFit/>
          </a:bodyPr>
          <a:lstStyle/>
          <a:p>
            <a:r>
              <a:rPr lang="en-GB" sz="900" dirty="0">
                <a:solidFill>
                  <a:schemeClr val="bg1"/>
                </a:solidFill>
              </a:rPr>
              <a:t>Awareness</a:t>
            </a:r>
          </a:p>
        </p:txBody>
      </p:sp>
      <p:sp>
        <p:nvSpPr>
          <p:cNvPr id="25" name="TextBox 24">
            <a:extLst>
              <a:ext uri="{FF2B5EF4-FFF2-40B4-BE49-F238E27FC236}">
                <a16:creationId xmlns:a16="http://schemas.microsoft.com/office/drawing/2014/main" id="{BD3C2A91-48F4-D2C9-945C-75CCD4EDBB4C}"/>
              </a:ext>
            </a:extLst>
          </p:cNvPr>
          <p:cNvSpPr txBox="1"/>
          <p:nvPr/>
        </p:nvSpPr>
        <p:spPr>
          <a:xfrm>
            <a:off x="10831633" y="1774283"/>
            <a:ext cx="792000" cy="230832"/>
          </a:xfrm>
          <a:prstGeom prst="rect">
            <a:avLst/>
          </a:prstGeom>
          <a:noFill/>
        </p:spPr>
        <p:txBody>
          <a:bodyPr wrap="square" rtlCol="0">
            <a:spAutoFit/>
          </a:bodyPr>
          <a:lstStyle/>
          <a:p>
            <a:pPr algn="ctr"/>
            <a:r>
              <a:rPr lang="en-GB" sz="900">
                <a:solidFill>
                  <a:schemeClr val="bg1"/>
                </a:solidFill>
              </a:rPr>
              <a:t>Expert</a:t>
            </a:r>
          </a:p>
        </p:txBody>
      </p:sp>
      <p:sp>
        <p:nvSpPr>
          <p:cNvPr id="26" name="TextBox 25">
            <a:extLst>
              <a:ext uri="{FF2B5EF4-FFF2-40B4-BE49-F238E27FC236}">
                <a16:creationId xmlns:a16="http://schemas.microsoft.com/office/drawing/2014/main" id="{1714C7EB-E5EF-6132-5544-0545BB2C5615}"/>
              </a:ext>
            </a:extLst>
          </p:cNvPr>
          <p:cNvSpPr txBox="1"/>
          <p:nvPr/>
        </p:nvSpPr>
        <p:spPr>
          <a:xfrm>
            <a:off x="9413588" y="1774283"/>
            <a:ext cx="792000" cy="230832"/>
          </a:xfrm>
          <a:prstGeom prst="rect">
            <a:avLst/>
          </a:prstGeom>
          <a:noFill/>
        </p:spPr>
        <p:txBody>
          <a:bodyPr wrap="square" rtlCol="0">
            <a:spAutoFit/>
          </a:bodyPr>
          <a:lstStyle/>
          <a:p>
            <a:pPr algn="ctr"/>
            <a:r>
              <a:rPr lang="en-GB" sz="900">
                <a:solidFill>
                  <a:schemeClr val="bg1"/>
                </a:solidFill>
              </a:rPr>
              <a:t>Working</a:t>
            </a:r>
          </a:p>
        </p:txBody>
      </p:sp>
      <p:sp>
        <p:nvSpPr>
          <p:cNvPr id="27" name="TextBox 26">
            <a:extLst>
              <a:ext uri="{FF2B5EF4-FFF2-40B4-BE49-F238E27FC236}">
                <a16:creationId xmlns:a16="http://schemas.microsoft.com/office/drawing/2014/main" id="{A7ADBA3B-0F1A-E73B-57DB-2E84DA07F5EB}"/>
              </a:ext>
            </a:extLst>
          </p:cNvPr>
          <p:cNvSpPr txBox="1"/>
          <p:nvPr/>
        </p:nvSpPr>
        <p:spPr>
          <a:xfrm>
            <a:off x="10122611" y="1774283"/>
            <a:ext cx="792000" cy="230832"/>
          </a:xfrm>
          <a:prstGeom prst="rect">
            <a:avLst/>
          </a:prstGeom>
          <a:noFill/>
        </p:spPr>
        <p:txBody>
          <a:bodyPr wrap="square" rtlCol="0">
            <a:spAutoFit/>
          </a:bodyPr>
          <a:lstStyle/>
          <a:p>
            <a:pPr algn="ctr"/>
            <a:r>
              <a:rPr lang="en-GB" sz="900">
                <a:solidFill>
                  <a:schemeClr val="bg1"/>
                </a:solidFill>
              </a:rPr>
              <a:t>Practitioner</a:t>
            </a:r>
          </a:p>
        </p:txBody>
      </p:sp>
      <p:sp>
        <p:nvSpPr>
          <p:cNvPr id="28" name="TextBox 27">
            <a:extLst>
              <a:ext uri="{FF2B5EF4-FFF2-40B4-BE49-F238E27FC236}">
                <a16:creationId xmlns:a16="http://schemas.microsoft.com/office/drawing/2014/main" id="{9AC05725-BD0A-CDE7-1F2C-0A1165A5D592}"/>
              </a:ext>
            </a:extLst>
          </p:cNvPr>
          <p:cNvSpPr txBox="1"/>
          <p:nvPr/>
        </p:nvSpPr>
        <p:spPr>
          <a:xfrm>
            <a:off x="8003142" y="1777348"/>
            <a:ext cx="792000" cy="230832"/>
          </a:xfrm>
          <a:prstGeom prst="rect">
            <a:avLst/>
          </a:prstGeom>
          <a:noFill/>
        </p:spPr>
        <p:txBody>
          <a:bodyPr wrap="square" rtlCol="0">
            <a:spAutoFit/>
          </a:bodyPr>
          <a:lstStyle/>
          <a:p>
            <a:pPr algn="ctr"/>
            <a:r>
              <a:rPr lang="en-GB" sz="900">
                <a:solidFill>
                  <a:schemeClr val="bg1"/>
                </a:solidFill>
              </a:rPr>
              <a:t>N/A</a:t>
            </a:r>
          </a:p>
        </p:txBody>
      </p:sp>
      <p:sp>
        <p:nvSpPr>
          <p:cNvPr id="101" name="Google Shape;64;p14">
            <a:extLst>
              <a:ext uri="{FF2B5EF4-FFF2-40B4-BE49-F238E27FC236}">
                <a16:creationId xmlns:a16="http://schemas.microsoft.com/office/drawing/2014/main" id="{E51D1CE6-8219-B42A-BD8B-A2301B69935B}"/>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FFB81C"/>
                </a:solidFill>
                <a:effectLst/>
                <a:uLnTx/>
                <a:uFillTx/>
                <a:latin typeface="Arial"/>
                <a:cs typeface="Arial"/>
                <a:sym typeface="Arial"/>
              </a:rPr>
              <a:t>Behaviours</a:t>
            </a:r>
          </a:p>
        </p:txBody>
      </p:sp>
      <p:sp>
        <p:nvSpPr>
          <p:cNvPr id="102" name="Oval 101">
            <a:extLst>
              <a:ext uri="{FF2B5EF4-FFF2-40B4-BE49-F238E27FC236}">
                <a16:creationId xmlns:a16="http://schemas.microsoft.com/office/drawing/2014/main" id="{1A184695-88B4-7EF0-E3C4-0B090A27F867}"/>
              </a:ext>
            </a:extLst>
          </p:cNvPr>
          <p:cNvSpPr/>
          <p:nvPr/>
        </p:nvSpPr>
        <p:spPr>
          <a:xfrm>
            <a:off x="7359944" y="2189475"/>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3" name="Oval 102">
            <a:extLst>
              <a:ext uri="{FF2B5EF4-FFF2-40B4-BE49-F238E27FC236}">
                <a16:creationId xmlns:a16="http://schemas.microsoft.com/office/drawing/2014/main" id="{32B98B9C-E01E-5C09-6882-67D63216CCF5}"/>
              </a:ext>
            </a:extLst>
          </p:cNvPr>
          <p:cNvSpPr/>
          <p:nvPr/>
        </p:nvSpPr>
        <p:spPr>
          <a:xfrm>
            <a:off x="7359944" y="5316582"/>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4" name="Oval 103">
            <a:extLst>
              <a:ext uri="{FF2B5EF4-FFF2-40B4-BE49-F238E27FC236}">
                <a16:creationId xmlns:a16="http://schemas.microsoft.com/office/drawing/2014/main" id="{57AA91C1-A5E0-1465-6857-5BF2768EA4C2}"/>
              </a:ext>
            </a:extLst>
          </p:cNvPr>
          <p:cNvSpPr/>
          <p:nvPr/>
        </p:nvSpPr>
        <p:spPr>
          <a:xfrm>
            <a:off x="7695160" y="266232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5" name="Oval 104">
            <a:extLst>
              <a:ext uri="{FF2B5EF4-FFF2-40B4-BE49-F238E27FC236}">
                <a16:creationId xmlns:a16="http://schemas.microsoft.com/office/drawing/2014/main" id="{BE8F143A-E897-0B55-F7FF-6E482CD98AA0}"/>
              </a:ext>
            </a:extLst>
          </p:cNvPr>
          <p:cNvSpPr/>
          <p:nvPr/>
        </p:nvSpPr>
        <p:spPr>
          <a:xfrm>
            <a:off x="7359944" y="3242937"/>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6" name="Oval 105">
            <a:extLst>
              <a:ext uri="{FF2B5EF4-FFF2-40B4-BE49-F238E27FC236}">
                <a16:creationId xmlns:a16="http://schemas.microsoft.com/office/drawing/2014/main" id="{1FF27FC9-B7C3-C37E-57DB-F8019341A8AC}"/>
              </a:ext>
            </a:extLst>
          </p:cNvPr>
          <p:cNvSpPr/>
          <p:nvPr/>
        </p:nvSpPr>
        <p:spPr>
          <a:xfrm>
            <a:off x="7709194" y="373587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7" name="Oval 106">
            <a:extLst>
              <a:ext uri="{FF2B5EF4-FFF2-40B4-BE49-F238E27FC236}">
                <a16:creationId xmlns:a16="http://schemas.microsoft.com/office/drawing/2014/main" id="{A60DA160-5CAF-2630-05E9-03D8493E5205}"/>
              </a:ext>
            </a:extLst>
          </p:cNvPr>
          <p:cNvSpPr/>
          <p:nvPr/>
        </p:nvSpPr>
        <p:spPr>
          <a:xfrm>
            <a:off x="7366672" y="4214557"/>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8" name="Oval 107">
            <a:extLst>
              <a:ext uri="{FF2B5EF4-FFF2-40B4-BE49-F238E27FC236}">
                <a16:creationId xmlns:a16="http://schemas.microsoft.com/office/drawing/2014/main" id="{CBA456CC-152A-C16B-30C3-1F85E4E3F47E}"/>
              </a:ext>
            </a:extLst>
          </p:cNvPr>
          <p:cNvSpPr/>
          <p:nvPr/>
        </p:nvSpPr>
        <p:spPr>
          <a:xfrm>
            <a:off x="7695160" y="4711021"/>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10" name="Group 109">
            <a:extLst>
              <a:ext uri="{FF2B5EF4-FFF2-40B4-BE49-F238E27FC236}">
                <a16:creationId xmlns:a16="http://schemas.microsoft.com/office/drawing/2014/main" id="{DDA14FEC-C745-2932-2526-7B354AB9DD5C}"/>
              </a:ext>
            </a:extLst>
          </p:cNvPr>
          <p:cNvGrpSpPr/>
          <p:nvPr/>
        </p:nvGrpSpPr>
        <p:grpSpPr>
          <a:xfrm>
            <a:off x="8383971" y="2192923"/>
            <a:ext cx="2817319" cy="293202"/>
            <a:chOff x="7998846" y="1867220"/>
            <a:chExt cx="3448967" cy="253573"/>
          </a:xfrm>
        </p:grpSpPr>
        <p:cxnSp>
          <p:nvCxnSpPr>
            <p:cNvPr id="111" name="Straight Connector 110">
              <a:extLst>
                <a:ext uri="{FF2B5EF4-FFF2-40B4-BE49-F238E27FC236}">
                  <a16:creationId xmlns:a16="http://schemas.microsoft.com/office/drawing/2014/main" id="{8D27C207-A35B-1357-57A8-B10413E992E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017DB363-D8B1-952C-2BD3-AB2FAF891056}"/>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BD1542CA-9A41-FADA-801A-D3E75F8BDF74}"/>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E880ADB3-33A6-B5C8-3A21-1E1337462B41}"/>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0B8A2998-ECFA-4B9A-D0BB-37F6CC996E6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A4E074C1-E354-2760-396D-AB0EDDF69354}"/>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7" name="Group 116">
            <a:extLst>
              <a:ext uri="{FF2B5EF4-FFF2-40B4-BE49-F238E27FC236}">
                <a16:creationId xmlns:a16="http://schemas.microsoft.com/office/drawing/2014/main" id="{D0A43951-3713-5091-F1BA-12693B2CB242}"/>
              </a:ext>
            </a:extLst>
          </p:cNvPr>
          <p:cNvGrpSpPr/>
          <p:nvPr/>
        </p:nvGrpSpPr>
        <p:grpSpPr>
          <a:xfrm>
            <a:off x="8396780" y="2629427"/>
            <a:ext cx="2817319" cy="293202"/>
            <a:chOff x="7998846" y="1867220"/>
            <a:chExt cx="3448967" cy="253573"/>
          </a:xfrm>
        </p:grpSpPr>
        <p:cxnSp>
          <p:nvCxnSpPr>
            <p:cNvPr id="118" name="Straight Connector 117">
              <a:extLst>
                <a:ext uri="{FF2B5EF4-FFF2-40B4-BE49-F238E27FC236}">
                  <a16:creationId xmlns:a16="http://schemas.microsoft.com/office/drawing/2014/main" id="{766E0CE5-299E-8B04-8FCD-332E15C5823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100279A9-FF64-D700-F201-F5A4FA5BBBB5}"/>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C83CBD50-4C01-A0B4-AA53-3876F5EF38FF}"/>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4F767D11-833F-A2A3-E467-F30E89F6A8DB}"/>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48CFDFC-38E6-DECF-45A6-6B97013AC07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90F44D05-332F-EA2E-91A4-B382B1CAA937}"/>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4" name="Group 123">
            <a:extLst>
              <a:ext uri="{FF2B5EF4-FFF2-40B4-BE49-F238E27FC236}">
                <a16:creationId xmlns:a16="http://schemas.microsoft.com/office/drawing/2014/main" id="{68BBDE13-428F-F747-1549-40906BE38181}"/>
              </a:ext>
            </a:extLst>
          </p:cNvPr>
          <p:cNvGrpSpPr/>
          <p:nvPr/>
        </p:nvGrpSpPr>
        <p:grpSpPr>
          <a:xfrm>
            <a:off x="8392974" y="3129735"/>
            <a:ext cx="2817319" cy="293202"/>
            <a:chOff x="7998846" y="1867220"/>
            <a:chExt cx="3448967" cy="253573"/>
          </a:xfrm>
        </p:grpSpPr>
        <p:cxnSp>
          <p:nvCxnSpPr>
            <p:cNvPr id="125" name="Straight Connector 124">
              <a:extLst>
                <a:ext uri="{FF2B5EF4-FFF2-40B4-BE49-F238E27FC236}">
                  <a16:creationId xmlns:a16="http://schemas.microsoft.com/office/drawing/2014/main" id="{4FBA0CF8-0523-4283-3FED-3DF3B6A9713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DF77471E-B461-CF4B-B714-A2BAFB2C8DB9}"/>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3E8DD967-1876-AD2F-7234-8D0CECFE6F4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52D5E130-2178-49EE-083A-89D8AC2239EC}"/>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BC0A8702-940D-2B2C-97DC-A13DBC58F16F}"/>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B3EC42FC-9D67-D646-1C67-B7E3040E7516}"/>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 name="Group 130">
            <a:extLst>
              <a:ext uri="{FF2B5EF4-FFF2-40B4-BE49-F238E27FC236}">
                <a16:creationId xmlns:a16="http://schemas.microsoft.com/office/drawing/2014/main" id="{DC1A9F02-78A8-CDF5-F900-0A351AE7A3EA}"/>
              </a:ext>
            </a:extLst>
          </p:cNvPr>
          <p:cNvGrpSpPr/>
          <p:nvPr/>
        </p:nvGrpSpPr>
        <p:grpSpPr>
          <a:xfrm>
            <a:off x="8392974" y="3682482"/>
            <a:ext cx="2817319" cy="293202"/>
            <a:chOff x="7998846" y="1867220"/>
            <a:chExt cx="3448967" cy="253573"/>
          </a:xfrm>
        </p:grpSpPr>
        <p:cxnSp>
          <p:nvCxnSpPr>
            <p:cNvPr id="132" name="Straight Connector 131">
              <a:extLst>
                <a:ext uri="{FF2B5EF4-FFF2-40B4-BE49-F238E27FC236}">
                  <a16:creationId xmlns:a16="http://schemas.microsoft.com/office/drawing/2014/main" id="{84A006AE-EABA-53A3-D349-011D84F3F631}"/>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186337B0-4746-827D-903E-3A947E4175B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AF90BE2D-E682-0E64-95FF-1F6C213881C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40CA7460-DC09-49A6-CD4C-9F6D7D759F84}"/>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8BE068BB-672E-AD52-241F-E3D0098B5FFB}"/>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9648D05B-7FBC-9D86-5B8B-1BF7A24AB7D2}"/>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8" name="Group 137">
            <a:extLst>
              <a:ext uri="{FF2B5EF4-FFF2-40B4-BE49-F238E27FC236}">
                <a16:creationId xmlns:a16="http://schemas.microsoft.com/office/drawing/2014/main" id="{DEE686C2-DC60-A06C-7916-C552E43C2469}"/>
              </a:ext>
            </a:extLst>
          </p:cNvPr>
          <p:cNvGrpSpPr/>
          <p:nvPr/>
        </p:nvGrpSpPr>
        <p:grpSpPr>
          <a:xfrm>
            <a:off x="8400928" y="4143616"/>
            <a:ext cx="2817319" cy="293202"/>
            <a:chOff x="7998846" y="1867220"/>
            <a:chExt cx="3448967" cy="253573"/>
          </a:xfrm>
        </p:grpSpPr>
        <p:cxnSp>
          <p:nvCxnSpPr>
            <p:cNvPr id="139" name="Straight Connector 138">
              <a:extLst>
                <a:ext uri="{FF2B5EF4-FFF2-40B4-BE49-F238E27FC236}">
                  <a16:creationId xmlns:a16="http://schemas.microsoft.com/office/drawing/2014/main" id="{B8510569-EFB1-14DC-76D1-02430E909364}"/>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C80E32BD-91F3-C55B-829A-AB8D02D01403}"/>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A3180E1B-CB8C-4EE4-69F0-84EFCBD79D10}"/>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FCB9F66E-F460-4690-96B4-F2BCEBE75724}"/>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B3C5788C-8BF5-97F6-C197-130F0FF1F64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4B80781C-B895-8CD9-BDC0-4F52BAF06140}"/>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5" name="Group 144">
            <a:extLst>
              <a:ext uri="{FF2B5EF4-FFF2-40B4-BE49-F238E27FC236}">
                <a16:creationId xmlns:a16="http://schemas.microsoft.com/office/drawing/2014/main" id="{9FCFC78E-43B0-6790-970D-FB51F7013B5E}"/>
              </a:ext>
            </a:extLst>
          </p:cNvPr>
          <p:cNvGrpSpPr/>
          <p:nvPr/>
        </p:nvGrpSpPr>
        <p:grpSpPr>
          <a:xfrm>
            <a:off x="8410314" y="4653987"/>
            <a:ext cx="2817319" cy="293202"/>
            <a:chOff x="7998846" y="1867220"/>
            <a:chExt cx="3448967" cy="253573"/>
          </a:xfrm>
        </p:grpSpPr>
        <p:cxnSp>
          <p:nvCxnSpPr>
            <p:cNvPr id="146" name="Straight Connector 145">
              <a:extLst>
                <a:ext uri="{FF2B5EF4-FFF2-40B4-BE49-F238E27FC236}">
                  <a16:creationId xmlns:a16="http://schemas.microsoft.com/office/drawing/2014/main" id="{B4CC3696-3389-A36A-56F6-E6C67BF22CD2}"/>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AC2A78F4-F7A5-815B-4CB5-BB8A5B3AE43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F2E8DD5E-E613-BEB0-D2A9-A941D08702C9}"/>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C078D18E-A889-5FE5-FB11-5AF3AA73A921}"/>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FAD5A658-3290-70CB-EA7B-AFCF394C6F72}"/>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E09C0065-5C24-DC82-6FC9-695BA7789010}"/>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2" name="Group 151">
            <a:extLst>
              <a:ext uri="{FF2B5EF4-FFF2-40B4-BE49-F238E27FC236}">
                <a16:creationId xmlns:a16="http://schemas.microsoft.com/office/drawing/2014/main" id="{4DCD2A44-E798-45F7-5629-203151E34157}"/>
              </a:ext>
            </a:extLst>
          </p:cNvPr>
          <p:cNvGrpSpPr/>
          <p:nvPr/>
        </p:nvGrpSpPr>
        <p:grpSpPr>
          <a:xfrm>
            <a:off x="8419317" y="5300895"/>
            <a:ext cx="2817319" cy="293202"/>
            <a:chOff x="7998846" y="1867220"/>
            <a:chExt cx="3448967" cy="253573"/>
          </a:xfrm>
        </p:grpSpPr>
        <p:cxnSp>
          <p:nvCxnSpPr>
            <p:cNvPr id="153" name="Straight Connector 152">
              <a:extLst>
                <a:ext uri="{FF2B5EF4-FFF2-40B4-BE49-F238E27FC236}">
                  <a16:creationId xmlns:a16="http://schemas.microsoft.com/office/drawing/2014/main" id="{8C677881-1A55-6B0B-16E7-9770E9067BE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11E76C91-92FB-6FCE-F1BD-94A54233FFD4}"/>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A85D7906-8640-EC04-F9FB-D8E2841427EA}"/>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AE27D48C-ECAF-364A-724B-143E124C337E}"/>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EA852ABE-EC1C-AD89-6A43-443FB9E1AE5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3C813F63-D897-BCE2-9958-04E5F67E7090}"/>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7" name="Oval 166">
            <a:extLst>
              <a:ext uri="{FF2B5EF4-FFF2-40B4-BE49-F238E27FC236}">
                <a16:creationId xmlns:a16="http://schemas.microsoft.com/office/drawing/2014/main" id="{5EC35887-8FFE-FD72-7BB8-C7A2C09D40EF}"/>
              </a:ext>
            </a:extLst>
          </p:cNvPr>
          <p:cNvSpPr/>
          <p:nvPr/>
        </p:nvSpPr>
        <p:spPr>
          <a:xfrm>
            <a:off x="7695683" y="2190735"/>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68" name="Oval 167">
            <a:extLst>
              <a:ext uri="{FF2B5EF4-FFF2-40B4-BE49-F238E27FC236}">
                <a16:creationId xmlns:a16="http://schemas.microsoft.com/office/drawing/2014/main" id="{3E8F7A9F-628D-70FB-2093-CEEEAD610313}"/>
              </a:ext>
            </a:extLst>
          </p:cNvPr>
          <p:cNvSpPr/>
          <p:nvPr/>
        </p:nvSpPr>
        <p:spPr>
          <a:xfrm>
            <a:off x="7690719" y="531658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69" name="Oval 168">
            <a:extLst>
              <a:ext uri="{FF2B5EF4-FFF2-40B4-BE49-F238E27FC236}">
                <a16:creationId xmlns:a16="http://schemas.microsoft.com/office/drawing/2014/main" id="{C8975F13-3A7A-6207-5A6B-8A8DA6066336}"/>
              </a:ext>
            </a:extLst>
          </p:cNvPr>
          <p:cNvSpPr/>
          <p:nvPr/>
        </p:nvSpPr>
        <p:spPr>
          <a:xfrm>
            <a:off x="7359944" y="2661813"/>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70" name="Oval 169">
            <a:extLst>
              <a:ext uri="{FF2B5EF4-FFF2-40B4-BE49-F238E27FC236}">
                <a16:creationId xmlns:a16="http://schemas.microsoft.com/office/drawing/2014/main" id="{30B9DBF7-456D-61E5-B73D-A3E18D4C1EF6}"/>
              </a:ext>
            </a:extLst>
          </p:cNvPr>
          <p:cNvSpPr/>
          <p:nvPr/>
        </p:nvSpPr>
        <p:spPr>
          <a:xfrm>
            <a:off x="7690268" y="3250542"/>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dirty="0"/>
          </a:p>
        </p:txBody>
      </p:sp>
      <p:sp>
        <p:nvSpPr>
          <p:cNvPr id="171" name="Oval 170">
            <a:extLst>
              <a:ext uri="{FF2B5EF4-FFF2-40B4-BE49-F238E27FC236}">
                <a16:creationId xmlns:a16="http://schemas.microsoft.com/office/drawing/2014/main" id="{EE999F6D-C857-8045-40D5-4478A3D6C7F7}"/>
              </a:ext>
            </a:extLst>
          </p:cNvPr>
          <p:cNvSpPr/>
          <p:nvPr/>
        </p:nvSpPr>
        <p:spPr>
          <a:xfrm>
            <a:off x="7366672" y="375535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72" name="Oval 171">
            <a:extLst>
              <a:ext uri="{FF2B5EF4-FFF2-40B4-BE49-F238E27FC236}">
                <a16:creationId xmlns:a16="http://schemas.microsoft.com/office/drawing/2014/main" id="{46480E89-3958-A8F2-B677-F2A9C316939F}"/>
              </a:ext>
            </a:extLst>
          </p:cNvPr>
          <p:cNvSpPr/>
          <p:nvPr/>
        </p:nvSpPr>
        <p:spPr>
          <a:xfrm>
            <a:off x="7697447" y="4223446"/>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73" name="Oval 172">
            <a:extLst>
              <a:ext uri="{FF2B5EF4-FFF2-40B4-BE49-F238E27FC236}">
                <a16:creationId xmlns:a16="http://schemas.microsoft.com/office/drawing/2014/main" id="{F4ECEEB2-9270-B95C-F6F4-6F1D33E6D8A8}"/>
              </a:ext>
            </a:extLst>
          </p:cNvPr>
          <p:cNvSpPr/>
          <p:nvPr/>
        </p:nvSpPr>
        <p:spPr>
          <a:xfrm>
            <a:off x="7366672" y="4686895"/>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566905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0508D-A5F3-D4A7-1F1E-8A3B834456C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06F635D-0CA4-273C-C8AB-8E4EEE910F04}"/>
              </a:ext>
            </a:extLst>
          </p:cNvPr>
          <p:cNvSpPr txBox="1">
            <a:spLocks/>
          </p:cNvSpPr>
          <p:nvPr/>
        </p:nvSpPr>
        <p:spPr>
          <a:xfrm>
            <a:off x="0" y="0"/>
            <a:ext cx="0" cy="0"/>
          </a:xfrm>
        </p:spPr>
        <p:txBody>
          <a:bodyPr/>
          <a:lstStyle>
            <a:defPPr>
              <a:defRPr kern="0"/>
            </a:defPPr>
          </a:lstStyle>
          <a:p>
            <a:fld id="{06A44ADC-FBC0-4698-B0EC-1AD4A4060383}" type="slidenum">
              <a:rPr lang="en-GB" smtClean="0"/>
              <a:pPr/>
              <a:t>14</a:t>
            </a:fld>
            <a:endParaRPr lang="en-GB"/>
          </a:p>
        </p:txBody>
      </p:sp>
      <p:sp>
        <p:nvSpPr>
          <p:cNvPr id="9" name="Rectangle: Rounded Corners 8">
            <a:extLst>
              <a:ext uri="{FF2B5EF4-FFF2-40B4-BE49-F238E27FC236}">
                <a16:creationId xmlns:a16="http://schemas.microsoft.com/office/drawing/2014/main" id="{1B691B78-5C2F-F9AB-E5F9-41BB5CB0219E}"/>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2" action="ppaction://hlinksldjump"/>
            <a:extLst>
              <a:ext uri="{FF2B5EF4-FFF2-40B4-BE49-F238E27FC236}">
                <a16:creationId xmlns:a16="http://schemas.microsoft.com/office/drawing/2014/main" id="{2C8BA537-0DA6-8BE0-7217-6A076F801291}"/>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3" action="ppaction://hlinksldjump"/>
            <a:extLst>
              <a:ext uri="{FF2B5EF4-FFF2-40B4-BE49-F238E27FC236}">
                <a16:creationId xmlns:a16="http://schemas.microsoft.com/office/drawing/2014/main" id="{CD07E82B-982E-B7DF-7B49-3B83F47D5C97}"/>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4" action="ppaction://hlinksldjump"/>
            <a:extLst>
              <a:ext uri="{FF2B5EF4-FFF2-40B4-BE49-F238E27FC236}">
                <a16:creationId xmlns:a16="http://schemas.microsoft.com/office/drawing/2014/main" id="{864AB030-CC25-2B4C-76B5-541BEB908046}"/>
              </a:ext>
            </a:extLst>
          </p:cNvPr>
          <p:cNvSpPr/>
          <p:nvPr/>
        </p:nvSpPr>
        <p:spPr>
          <a:xfrm rot="10800000" flipV="1">
            <a:off x="1672403" y="-1"/>
            <a:ext cx="2146579" cy="360002"/>
          </a:xfrm>
          <a:prstGeom prst="roundRect">
            <a:avLst/>
          </a:prstGeom>
          <a:solidFill>
            <a:srgbClr val="00A651"/>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5" action="ppaction://hlinksldjump"/>
            <a:extLst>
              <a:ext uri="{FF2B5EF4-FFF2-40B4-BE49-F238E27FC236}">
                <a16:creationId xmlns:a16="http://schemas.microsoft.com/office/drawing/2014/main" id="{3E4BFD38-4631-7F7C-5625-CB7938148574}"/>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2" action="ppaction://hlinksldjump"/>
            <a:extLst>
              <a:ext uri="{FF2B5EF4-FFF2-40B4-BE49-F238E27FC236}">
                <a16:creationId xmlns:a16="http://schemas.microsoft.com/office/drawing/2014/main" id="{3EF422CF-2993-13EA-681F-D0408C5146EC}"/>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163D5FF2-DE5E-F75A-8C6C-E285FBBE9269}"/>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A651"/>
                </a:solidFill>
                <a:effectLst/>
                <a:uLnTx/>
                <a:uFillTx/>
                <a:latin typeface="Arial"/>
                <a:cs typeface="Arial"/>
                <a:sym typeface="Arial"/>
              </a:rPr>
              <a:t>Creating a positive working environment</a:t>
            </a:r>
          </a:p>
        </p:txBody>
      </p:sp>
      <p:sp>
        <p:nvSpPr>
          <p:cNvPr id="80" name="TextBox 79">
            <a:extLst>
              <a:ext uri="{FF2B5EF4-FFF2-40B4-BE49-F238E27FC236}">
                <a16:creationId xmlns:a16="http://schemas.microsoft.com/office/drawing/2014/main" id="{256CD4F3-B856-DE65-8B7F-B88A57E70D72}"/>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9F36B4A-2159-D381-8DD9-5E5550BCE1CF}"/>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FC1345B9-1462-A5A2-8D70-3157AFB9F226}"/>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26353DB1-D316-D7E9-CAF4-F2C3260F5295}"/>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A045A930-1124-3B48-2741-FA756665210A}"/>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5D371DE5-02BA-D872-DEA0-3277A47E9A78}"/>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4D8387F9-A295-3271-6753-FB596FA4B700}"/>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D3F4F587-E15D-DCB3-0E29-0C5111298C5C}"/>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3" name="Table 2">
            <a:extLst>
              <a:ext uri="{FF2B5EF4-FFF2-40B4-BE49-F238E27FC236}">
                <a16:creationId xmlns:a16="http://schemas.microsoft.com/office/drawing/2014/main" id="{745B9477-8B06-1584-5C20-5460B11FE011}"/>
              </a:ext>
            </a:extLst>
          </p:cNvPr>
          <p:cNvGraphicFramePr>
            <a:graphicFrameLocks/>
          </p:cNvGraphicFramePr>
          <p:nvPr>
            <p:extLst>
              <p:ext uri="{D42A27DB-BD31-4B8C-83A1-F6EECF244321}">
                <p14:modId xmlns:p14="http://schemas.microsoft.com/office/powerpoint/2010/main" val="1852405226"/>
              </p:ext>
            </p:extLst>
          </p:nvPr>
        </p:nvGraphicFramePr>
        <p:xfrm>
          <a:off x="410080" y="1106066"/>
          <a:ext cx="11430090" cy="1588022"/>
        </p:xfrm>
        <a:graphic>
          <a:graphicData uri="http://schemas.openxmlformats.org/drawingml/2006/table">
            <a:tbl>
              <a:tblPr firstRow="1" bandRow="1">
                <a:tableStyleId>{2D5ABB26-0587-4C30-8999-92F81FD0307C}</a:tableStyleId>
              </a:tblPr>
              <a:tblGrid>
                <a:gridCol w="1714990">
                  <a:extLst>
                    <a:ext uri="{9D8B030D-6E8A-4147-A177-3AD203B41FA5}">
                      <a16:colId xmlns:a16="http://schemas.microsoft.com/office/drawing/2014/main" val="3254862737"/>
                    </a:ext>
                  </a:extLst>
                </a:gridCol>
                <a:gridCol w="3574474">
                  <a:extLst>
                    <a:ext uri="{9D8B030D-6E8A-4147-A177-3AD203B41FA5}">
                      <a16:colId xmlns:a16="http://schemas.microsoft.com/office/drawing/2014/main" val="3537765484"/>
                    </a:ext>
                  </a:extLst>
                </a:gridCol>
                <a:gridCol w="710456">
                  <a:extLst>
                    <a:ext uri="{9D8B030D-6E8A-4147-A177-3AD203B41FA5}">
                      <a16:colId xmlns:a16="http://schemas.microsoft.com/office/drawing/2014/main" val="3438896397"/>
                    </a:ext>
                  </a:extLst>
                </a:gridCol>
                <a:gridCol w="3445956">
                  <a:extLst>
                    <a:ext uri="{9D8B030D-6E8A-4147-A177-3AD203B41FA5}">
                      <a16:colId xmlns:a16="http://schemas.microsoft.com/office/drawing/2014/main" val="2338770642"/>
                    </a:ext>
                  </a:extLst>
                </a:gridCol>
                <a:gridCol w="1984214">
                  <a:extLst>
                    <a:ext uri="{9D8B030D-6E8A-4147-A177-3AD203B41FA5}">
                      <a16:colId xmlns:a16="http://schemas.microsoft.com/office/drawing/2014/main" val="3715099055"/>
                    </a:ext>
                  </a:extLst>
                </a:gridCol>
              </a:tblGrid>
              <a:tr h="53646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685800">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and delivering person-led support</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Know how to build and sustain professional relationships, including establishing accountability and negotiating responsibilities</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when to ask for additional support and to who and how to escalate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bl>
          </a:graphicData>
        </a:graphic>
      </p:graphicFrame>
      <p:sp>
        <p:nvSpPr>
          <p:cNvPr id="17" name="TextBox 16">
            <a:extLst>
              <a:ext uri="{FF2B5EF4-FFF2-40B4-BE49-F238E27FC236}">
                <a16:creationId xmlns:a16="http://schemas.microsoft.com/office/drawing/2014/main" id="{C9589766-49A2-76FB-BC23-BD1EF92F0FAB}"/>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8" name="TextBox 17">
            <a:extLst>
              <a:ext uri="{FF2B5EF4-FFF2-40B4-BE49-F238E27FC236}">
                <a16:creationId xmlns:a16="http://schemas.microsoft.com/office/drawing/2014/main" id="{4527AA00-935C-14D9-A307-0D229BEECE78}"/>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9" name="TextBox 18">
            <a:extLst>
              <a:ext uri="{FF2B5EF4-FFF2-40B4-BE49-F238E27FC236}">
                <a16:creationId xmlns:a16="http://schemas.microsoft.com/office/drawing/2014/main" id="{78FF74E6-EDAE-536B-A366-948E839322DC}"/>
              </a:ext>
            </a:extLst>
          </p:cNvPr>
          <p:cNvSpPr txBox="1"/>
          <p:nvPr/>
        </p:nvSpPr>
        <p:spPr>
          <a:xfrm>
            <a:off x="8704565" y="1452162"/>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20" name="Group 19">
            <a:extLst>
              <a:ext uri="{FF2B5EF4-FFF2-40B4-BE49-F238E27FC236}">
                <a16:creationId xmlns:a16="http://schemas.microsoft.com/office/drawing/2014/main" id="{0E3EFF1D-D044-CF76-C93B-3822E2BB2A7C}"/>
              </a:ext>
            </a:extLst>
          </p:cNvPr>
          <p:cNvGrpSpPr/>
          <p:nvPr/>
        </p:nvGrpSpPr>
        <p:grpSpPr>
          <a:xfrm>
            <a:off x="5976065" y="1846870"/>
            <a:ext cx="3827594" cy="646668"/>
            <a:chOff x="6090704" y="3952941"/>
            <a:chExt cx="3827594" cy="646668"/>
          </a:xfrm>
        </p:grpSpPr>
        <p:sp>
          <p:nvSpPr>
            <p:cNvPr id="21" name="Oval 20">
              <a:extLst>
                <a:ext uri="{FF2B5EF4-FFF2-40B4-BE49-F238E27FC236}">
                  <a16:creationId xmlns:a16="http://schemas.microsoft.com/office/drawing/2014/main" id="{86FBFEE9-E986-7075-9E29-4707681E1E62}"/>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2" name="Oval 21">
              <a:extLst>
                <a:ext uri="{FF2B5EF4-FFF2-40B4-BE49-F238E27FC236}">
                  <a16:creationId xmlns:a16="http://schemas.microsoft.com/office/drawing/2014/main" id="{0EF248A5-7BDD-5B05-0ABC-E37B004DFA6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3" name="Group 22">
              <a:extLst>
                <a:ext uri="{FF2B5EF4-FFF2-40B4-BE49-F238E27FC236}">
                  <a16:creationId xmlns:a16="http://schemas.microsoft.com/office/drawing/2014/main" id="{E716BD6F-0779-96BD-8252-FF50F4FC014F}"/>
                </a:ext>
              </a:extLst>
            </p:cNvPr>
            <p:cNvGrpSpPr/>
            <p:nvPr/>
          </p:nvGrpSpPr>
          <p:grpSpPr>
            <a:xfrm>
              <a:off x="6290207" y="3952941"/>
              <a:ext cx="3628091" cy="646668"/>
              <a:chOff x="3706661" y="2326116"/>
              <a:chExt cx="4441515" cy="559265"/>
            </a:xfrm>
          </p:grpSpPr>
          <p:grpSp>
            <p:nvGrpSpPr>
              <p:cNvPr id="24" name="Group 23">
                <a:extLst>
                  <a:ext uri="{FF2B5EF4-FFF2-40B4-BE49-F238E27FC236}">
                    <a16:creationId xmlns:a16="http://schemas.microsoft.com/office/drawing/2014/main" id="{4358D002-E342-8BFF-10D2-94A6254DF057}"/>
                  </a:ext>
                </a:extLst>
              </p:cNvPr>
              <p:cNvGrpSpPr/>
              <p:nvPr/>
            </p:nvGrpSpPr>
            <p:grpSpPr>
              <a:xfrm>
                <a:off x="4200749" y="2631808"/>
                <a:ext cx="3448967" cy="253573"/>
                <a:chOff x="7998846" y="1867220"/>
                <a:chExt cx="3448967" cy="253573"/>
              </a:xfrm>
            </p:grpSpPr>
            <p:cxnSp>
              <p:nvCxnSpPr>
                <p:cNvPr id="33" name="Straight Connector 32">
                  <a:extLst>
                    <a:ext uri="{FF2B5EF4-FFF2-40B4-BE49-F238E27FC236}">
                      <a16:creationId xmlns:a16="http://schemas.microsoft.com/office/drawing/2014/main" id="{978D82A8-2EFA-8C3D-8769-B1C990134D8B}"/>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FD53155-48B2-5FE6-E010-5A67F8DBBFEF}"/>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C70B191-A3F4-9B7F-E219-0519D00ECA7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189091B-9339-3168-6EB7-39C2F63E7026}"/>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CBEB7678-DD64-DDBD-F5E7-951F8EE82DD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083E498-ABEB-4159-6515-7E687EFCBF51}"/>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2C5B8B5E-FE87-0337-369D-7DFD8F1C1024}"/>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9" name="TextBox 28">
                <a:extLst>
                  <a:ext uri="{FF2B5EF4-FFF2-40B4-BE49-F238E27FC236}">
                    <a16:creationId xmlns:a16="http://schemas.microsoft.com/office/drawing/2014/main" id="{405924ED-E87E-F821-89D5-EA997A60B90B}"/>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0" name="TextBox 29">
                <a:extLst>
                  <a:ext uri="{FF2B5EF4-FFF2-40B4-BE49-F238E27FC236}">
                    <a16:creationId xmlns:a16="http://schemas.microsoft.com/office/drawing/2014/main" id="{F89C6111-C6D5-041D-7290-4E63971DF96E}"/>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31" name="TextBox 30">
                <a:extLst>
                  <a:ext uri="{FF2B5EF4-FFF2-40B4-BE49-F238E27FC236}">
                    <a16:creationId xmlns:a16="http://schemas.microsoft.com/office/drawing/2014/main" id="{36FCC1AA-2D41-D1B3-C6EB-EE6C1F8BCA02}"/>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32" name="TextBox 31">
                <a:extLst>
                  <a:ext uri="{FF2B5EF4-FFF2-40B4-BE49-F238E27FC236}">
                    <a16:creationId xmlns:a16="http://schemas.microsoft.com/office/drawing/2014/main" id="{013DA5A0-8F6B-1506-8718-2CF908FCB14F}"/>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04" name="TextBox 103">
            <a:extLst>
              <a:ext uri="{FF2B5EF4-FFF2-40B4-BE49-F238E27FC236}">
                <a16:creationId xmlns:a16="http://schemas.microsoft.com/office/drawing/2014/main" id="{82554049-6FE4-18F2-D77D-06F13AEFD380}"/>
              </a:ext>
            </a:extLst>
          </p:cNvPr>
          <p:cNvSpPr txBox="1"/>
          <p:nvPr/>
        </p:nvSpPr>
        <p:spPr>
          <a:xfrm>
            <a:off x="9785271" y="1993629"/>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171583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D6137-4627-7A4E-75EF-A787DF97B17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2C2E8AD6-B86C-5EDB-CB56-F9132FF626E5}"/>
              </a:ext>
            </a:extLst>
          </p:cNvPr>
          <p:cNvSpPr txBox="1">
            <a:spLocks/>
          </p:cNvSpPr>
          <p:nvPr/>
        </p:nvSpPr>
        <p:spPr>
          <a:xfrm>
            <a:off x="0" y="0"/>
            <a:ext cx="0" cy="0"/>
          </a:xfrm>
        </p:spPr>
        <p:txBody>
          <a:bodyPr/>
          <a:lstStyle>
            <a:defPPr>
              <a:defRPr kern="0"/>
            </a:defPPr>
          </a:lstStyle>
          <a:p>
            <a:fld id="{06A44ADC-FBC0-4698-B0EC-1AD4A4060383}" type="slidenum">
              <a:rPr lang="en-GB" smtClean="0"/>
              <a:pPr/>
              <a:t>15</a:t>
            </a:fld>
            <a:endParaRPr lang="en-GB"/>
          </a:p>
        </p:txBody>
      </p:sp>
      <p:sp>
        <p:nvSpPr>
          <p:cNvPr id="101" name="Google Shape;64;p14">
            <a:extLst>
              <a:ext uri="{FF2B5EF4-FFF2-40B4-BE49-F238E27FC236}">
                <a16:creationId xmlns:a16="http://schemas.microsoft.com/office/drawing/2014/main" id="{316682ED-A930-FF76-CA77-9DB6B27E07DD}"/>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330072"/>
                </a:solidFill>
                <a:effectLst/>
                <a:uLnTx/>
                <a:uFillTx/>
                <a:latin typeface="Arial"/>
                <a:cs typeface="Arial"/>
                <a:sym typeface="Arial"/>
              </a:rPr>
              <a:t>Doing the right thing</a:t>
            </a:r>
          </a:p>
        </p:txBody>
      </p:sp>
      <p:sp>
        <p:nvSpPr>
          <p:cNvPr id="80" name="TextBox 79">
            <a:extLst>
              <a:ext uri="{FF2B5EF4-FFF2-40B4-BE49-F238E27FC236}">
                <a16:creationId xmlns:a16="http://schemas.microsoft.com/office/drawing/2014/main" id="{02D7BEE1-41DC-50D4-8A63-F3143BD93A4B}"/>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91F11F6E-32B9-72A2-07BF-8FAC1C47965F}"/>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F847BE54-50FD-2556-5192-E5788105E907}"/>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482D03A9-217D-8F32-D8EC-B2FF8F211399}"/>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D319B6AE-FCDB-2F65-BC62-02BF5B09023F}"/>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 name="TextBox 1">
            <a:extLst>
              <a:ext uri="{FF2B5EF4-FFF2-40B4-BE49-F238E27FC236}">
                <a16:creationId xmlns:a16="http://schemas.microsoft.com/office/drawing/2014/main" id="{B5C5784D-5A92-7CFC-4A3E-EC64B1F0338F}"/>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4" name="TextBox 3">
            <a:extLst>
              <a:ext uri="{FF2B5EF4-FFF2-40B4-BE49-F238E27FC236}">
                <a16:creationId xmlns:a16="http://schemas.microsoft.com/office/drawing/2014/main" id="{A414D351-46FC-66C9-7457-114CE8AADFEB}"/>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787B24ED-98DC-34EE-5EA4-8B55355A21CA}"/>
              </a:ext>
            </a:extLst>
          </p:cNvPr>
          <p:cNvSpPr txBox="1"/>
          <p:nvPr/>
        </p:nvSpPr>
        <p:spPr>
          <a:xfrm>
            <a:off x="8704565" y="1098871"/>
            <a:ext cx="792000" cy="230832"/>
          </a:xfrm>
          <a:prstGeom prst="rect">
            <a:avLst/>
          </a:prstGeom>
          <a:noFill/>
        </p:spPr>
        <p:txBody>
          <a:bodyPr wrap="square" rtlCol="0">
            <a:spAutoFit/>
          </a:bodyPr>
          <a:lstStyle/>
          <a:p>
            <a:r>
              <a:rPr lang="en-GB" sz="900" dirty="0">
                <a:solidFill>
                  <a:schemeClr val="bg1"/>
                </a:solidFill>
              </a:rPr>
              <a:t>Awareness</a:t>
            </a:r>
          </a:p>
        </p:txBody>
      </p:sp>
      <p:graphicFrame>
        <p:nvGraphicFramePr>
          <p:cNvPr id="5" name="Table 4">
            <a:extLst>
              <a:ext uri="{FF2B5EF4-FFF2-40B4-BE49-F238E27FC236}">
                <a16:creationId xmlns:a16="http://schemas.microsoft.com/office/drawing/2014/main" id="{34104BE9-00FB-0210-49C6-487D6DB7C14F}"/>
              </a:ext>
            </a:extLst>
          </p:cNvPr>
          <p:cNvGraphicFramePr>
            <a:graphicFrameLocks/>
          </p:cNvGraphicFramePr>
          <p:nvPr>
            <p:extLst>
              <p:ext uri="{D42A27DB-BD31-4B8C-83A1-F6EECF244321}">
                <p14:modId xmlns:p14="http://schemas.microsoft.com/office/powerpoint/2010/main" val="1085840200"/>
              </p:ext>
            </p:extLst>
          </p:nvPr>
        </p:nvGraphicFramePr>
        <p:xfrm>
          <a:off x="411971" y="1182237"/>
          <a:ext cx="11430086" cy="4250604"/>
        </p:xfrm>
        <a:graphic>
          <a:graphicData uri="http://schemas.openxmlformats.org/drawingml/2006/table">
            <a:tbl>
              <a:tblPr firstRow="1" bandRow="1">
                <a:tableStyleId>{2D5ABB26-0587-4C30-8999-92F81FD0307C}</a:tableStyleId>
              </a:tblPr>
              <a:tblGrid>
                <a:gridCol w="1365360">
                  <a:extLst>
                    <a:ext uri="{9D8B030D-6E8A-4147-A177-3AD203B41FA5}">
                      <a16:colId xmlns:a16="http://schemas.microsoft.com/office/drawing/2014/main" val="3254862737"/>
                    </a:ext>
                  </a:extLst>
                </a:gridCol>
                <a:gridCol w="4322133">
                  <a:extLst>
                    <a:ext uri="{9D8B030D-6E8A-4147-A177-3AD203B41FA5}">
                      <a16:colId xmlns:a16="http://schemas.microsoft.com/office/drawing/2014/main" val="3537765484"/>
                    </a:ext>
                  </a:extLst>
                </a:gridCol>
                <a:gridCol w="312425">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61185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200" b="1" dirty="0">
                          <a:solidFill>
                            <a:srgbClr val="0068B3"/>
                          </a:solidFill>
                          <a:latin typeface="Arial" panose="020B0604020202020204" pitchFamily="34" charset="0"/>
                          <a:cs typeface="Arial" panose="020B0604020202020204" pitchFamily="34" charset="0"/>
                        </a:rPr>
                        <a:t>           </a:t>
                      </a:r>
                    </a:p>
                    <a:p>
                      <a:r>
                        <a:rPr lang="en-GB" sz="1200" b="1" dirty="0">
                          <a:solidFill>
                            <a:srgbClr val="0068B3"/>
                          </a:solidFill>
                          <a:latin typeface="Arial" panose="020B0604020202020204" pitchFamily="34" charset="0"/>
                          <a:cs typeface="Arial" panose="020B0604020202020204" pitchFamily="34" charset="0"/>
                        </a:rPr>
                        <a:t>          Detail</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2074274">
                <a:tc>
                  <a:txBody>
                    <a:bodyPr/>
                    <a:lstStyle/>
                    <a:p>
                      <a:r>
                        <a:rPr lang="en-GB" sz="1200" b="1" dirty="0">
                          <a:latin typeface="Arial" panose="020B0604020202020204" pitchFamily="34" charset="0"/>
                          <a:cs typeface="Arial" panose="020B0604020202020204" pitchFamily="34" charset="0"/>
                        </a:rPr>
                        <a:t>Understanding and delivering person-led support CONT’D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support people’s emotional and psychosocial needs and role model effective practice</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use knowledge and understanding of the people you support to advocate for their wishes when they are unable to do so</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confident to speak up when things do not feel right</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Recognise and report any factors that may adversely impact safe and effective care provision</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what is meant by health inequalities, and your own role in working towards reducing them</a:t>
                      </a:r>
                      <a:br>
                        <a:rPr lang="en-GB" sz="1050" dirty="0">
                          <a:latin typeface="Arial" panose="020B0604020202020204" pitchFamily="34" charset="0"/>
                          <a:cs typeface="Arial" panose="020B0604020202020204" pitchFamily="34" charset="0"/>
                        </a:rPr>
                      </a:br>
                      <a:endParaRPr lang="en-GB" sz="1050" dirty="0">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r h="1536250">
                <a:tc>
                  <a:txBody>
                    <a:bodyPr/>
                    <a:lstStyle/>
                    <a:p>
                      <a:pPr marL="0" marR="0" lvl="0" indent="0" algn="l" defTabSz="914218"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Specific areas of practice</a:t>
                      </a: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the boundaries of your role and not make clinical assessments, judgements or decisions</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Be able to seek the guidance and support of healthcare professionals to plan and implement care</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Know your own limitations in the use of clinical equipment, seeking help where required, and use and dispose of any equipment safely</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and apply approaches to care and support for people at risk of distress</a:t>
                      </a: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4509929"/>
                  </a:ext>
                </a:extLst>
              </a:tr>
            </a:tbl>
          </a:graphicData>
        </a:graphic>
      </p:graphicFrame>
      <p:sp>
        <p:nvSpPr>
          <p:cNvPr id="7" name="TextBox 6">
            <a:extLst>
              <a:ext uri="{FF2B5EF4-FFF2-40B4-BE49-F238E27FC236}">
                <a16:creationId xmlns:a16="http://schemas.microsoft.com/office/drawing/2014/main" id="{A9625171-5F3A-E67B-4366-88D876B21421}"/>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15" name="TextBox 14">
            <a:extLst>
              <a:ext uri="{FF2B5EF4-FFF2-40B4-BE49-F238E27FC236}">
                <a16:creationId xmlns:a16="http://schemas.microsoft.com/office/drawing/2014/main" id="{D752A47B-7FE9-B7C4-DAAC-5965D0036D8A}"/>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16" name="TextBox 15">
            <a:extLst>
              <a:ext uri="{FF2B5EF4-FFF2-40B4-BE49-F238E27FC236}">
                <a16:creationId xmlns:a16="http://schemas.microsoft.com/office/drawing/2014/main" id="{BF737314-51F3-745F-A20B-0599A7E2CA70}"/>
              </a:ext>
            </a:extLst>
          </p:cNvPr>
          <p:cNvSpPr txBox="1"/>
          <p:nvPr/>
        </p:nvSpPr>
        <p:spPr>
          <a:xfrm>
            <a:off x="10598901" y="3190712"/>
            <a:ext cx="792000" cy="230832"/>
          </a:xfrm>
          <a:prstGeom prst="rect">
            <a:avLst/>
          </a:prstGeom>
          <a:noFill/>
        </p:spPr>
        <p:txBody>
          <a:bodyPr wrap="square" rtlCol="0">
            <a:spAutoFit/>
          </a:bodyPr>
          <a:lstStyle/>
          <a:p>
            <a:pPr algn="ctr"/>
            <a:r>
              <a:rPr lang="en-GB" sz="900">
                <a:solidFill>
                  <a:schemeClr val="bg1"/>
                </a:solidFill>
              </a:rPr>
              <a:t>N/A</a:t>
            </a:r>
          </a:p>
        </p:txBody>
      </p:sp>
      <p:sp>
        <p:nvSpPr>
          <p:cNvPr id="25" name="TextBox 24">
            <a:extLst>
              <a:ext uri="{FF2B5EF4-FFF2-40B4-BE49-F238E27FC236}">
                <a16:creationId xmlns:a16="http://schemas.microsoft.com/office/drawing/2014/main" id="{0344B52E-FEE1-6945-5330-616441D825C7}"/>
              </a:ext>
            </a:extLst>
          </p:cNvPr>
          <p:cNvSpPr txBox="1"/>
          <p:nvPr/>
        </p:nvSpPr>
        <p:spPr>
          <a:xfrm>
            <a:off x="9785271" y="1868937"/>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26" name="Group 25">
            <a:extLst>
              <a:ext uri="{FF2B5EF4-FFF2-40B4-BE49-F238E27FC236}">
                <a16:creationId xmlns:a16="http://schemas.microsoft.com/office/drawing/2014/main" id="{A80BCA7C-53E8-006C-801A-75116E09E1E6}"/>
              </a:ext>
            </a:extLst>
          </p:cNvPr>
          <p:cNvGrpSpPr/>
          <p:nvPr/>
        </p:nvGrpSpPr>
        <p:grpSpPr>
          <a:xfrm>
            <a:off x="6127014" y="2253122"/>
            <a:ext cx="3827594" cy="646668"/>
            <a:chOff x="6090704" y="3952941"/>
            <a:chExt cx="3827594" cy="646668"/>
          </a:xfrm>
        </p:grpSpPr>
        <p:sp>
          <p:nvSpPr>
            <p:cNvPr id="27" name="Oval 26">
              <a:extLst>
                <a:ext uri="{FF2B5EF4-FFF2-40B4-BE49-F238E27FC236}">
                  <a16:creationId xmlns:a16="http://schemas.microsoft.com/office/drawing/2014/main" id="{0E80AE89-8BD9-9CE9-7137-4DDF0B8A6F45}"/>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6" name="Oval 35">
              <a:extLst>
                <a:ext uri="{FF2B5EF4-FFF2-40B4-BE49-F238E27FC236}">
                  <a16:creationId xmlns:a16="http://schemas.microsoft.com/office/drawing/2014/main" id="{82016835-0F6B-B6F3-4F6F-B26CDCA4A2FD}"/>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37" name="Group 36">
              <a:extLst>
                <a:ext uri="{FF2B5EF4-FFF2-40B4-BE49-F238E27FC236}">
                  <a16:creationId xmlns:a16="http://schemas.microsoft.com/office/drawing/2014/main" id="{EBBA2F14-9104-FCC1-2EDC-0A3F796ED990}"/>
                </a:ext>
              </a:extLst>
            </p:cNvPr>
            <p:cNvGrpSpPr/>
            <p:nvPr/>
          </p:nvGrpSpPr>
          <p:grpSpPr>
            <a:xfrm>
              <a:off x="6290207" y="3952941"/>
              <a:ext cx="3628091" cy="646668"/>
              <a:chOff x="3706661" y="2326116"/>
              <a:chExt cx="4441515" cy="559265"/>
            </a:xfrm>
          </p:grpSpPr>
          <p:grpSp>
            <p:nvGrpSpPr>
              <p:cNvPr id="38" name="Group 37">
                <a:extLst>
                  <a:ext uri="{FF2B5EF4-FFF2-40B4-BE49-F238E27FC236}">
                    <a16:creationId xmlns:a16="http://schemas.microsoft.com/office/drawing/2014/main" id="{E9CEA723-5F6D-E671-22AB-CF9B985ADE28}"/>
                  </a:ext>
                </a:extLst>
              </p:cNvPr>
              <p:cNvGrpSpPr/>
              <p:nvPr/>
            </p:nvGrpSpPr>
            <p:grpSpPr>
              <a:xfrm>
                <a:off x="4200749" y="2631808"/>
                <a:ext cx="3448967" cy="253573"/>
                <a:chOff x="7998846" y="1867220"/>
                <a:chExt cx="3448967" cy="253573"/>
              </a:xfrm>
            </p:grpSpPr>
            <p:cxnSp>
              <p:nvCxnSpPr>
                <p:cNvPr id="72" name="Straight Connector 71">
                  <a:extLst>
                    <a:ext uri="{FF2B5EF4-FFF2-40B4-BE49-F238E27FC236}">
                      <a16:creationId xmlns:a16="http://schemas.microsoft.com/office/drawing/2014/main" id="{5E8879A6-51C0-55E0-CAAB-88ED13072B15}"/>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FADB9478-CC3B-D46B-58FD-8188BE7D3D9A}"/>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C8FB92F-572C-02FB-4859-9B91BB322DCB}"/>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3AB864B-A540-85E6-5FC4-C73CF2978162}"/>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93787015-24AB-76BF-9DD6-3ADE665635A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94C920A2-3C52-6832-0BE5-38B52CB0BFBD}"/>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9" name="TextBox 38">
                <a:extLst>
                  <a:ext uri="{FF2B5EF4-FFF2-40B4-BE49-F238E27FC236}">
                    <a16:creationId xmlns:a16="http://schemas.microsoft.com/office/drawing/2014/main" id="{AD50F310-088A-4C53-04F8-EBEC080BDB7F}"/>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54" name="TextBox 53">
                <a:extLst>
                  <a:ext uri="{FF2B5EF4-FFF2-40B4-BE49-F238E27FC236}">
                    <a16:creationId xmlns:a16="http://schemas.microsoft.com/office/drawing/2014/main" id="{61DAF670-5142-D161-E0AC-8A9BCF0AC0D3}"/>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55" name="TextBox 54">
                <a:extLst>
                  <a:ext uri="{FF2B5EF4-FFF2-40B4-BE49-F238E27FC236}">
                    <a16:creationId xmlns:a16="http://schemas.microsoft.com/office/drawing/2014/main" id="{223CC4CD-6991-DA40-F88B-536F4E9A9384}"/>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56" name="TextBox 55">
                <a:extLst>
                  <a:ext uri="{FF2B5EF4-FFF2-40B4-BE49-F238E27FC236}">
                    <a16:creationId xmlns:a16="http://schemas.microsoft.com/office/drawing/2014/main" id="{96207643-C1A5-7752-3E46-2649FDB0E1FA}"/>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57" name="TextBox 56">
                <a:extLst>
                  <a:ext uri="{FF2B5EF4-FFF2-40B4-BE49-F238E27FC236}">
                    <a16:creationId xmlns:a16="http://schemas.microsoft.com/office/drawing/2014/main" id="{6BAC0443-F50A-E03D-DFBE-AFB3FBBE2209}"/>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grpSp>
        <p:nvGrpSpPr>
          <p:cNvPr id="89" name="Group 88">
            <a:extLst>
              <a:ext uri="{FF2B5EF4-FFF2-40B4-BE49-F238E27FC236}">
                <a16:creationId xmlns:a16="http://schemas.microsoft.com/office/drawing/2014/main" id="{52EBEE9F-F458-AED2-7E33-1A67680700C5}"/>
              </a:ext>
            </a:extLst>
          </p:cNvPr>
          <p:cNvGrpSpPr/>
          <p:nvPr/>
        </p:nvGrpSpPr>
        <p:grpSpPr>
          <a:xfrm>
            <a:off x="6124989" y="4281201"/>
            <a:ext cx="3827594" cy="646668"/>
            <a:chOff x="6090704" y="3952941"/>
            <a:chExt cx="3827594" cy="646668"/>
          </a:xfrm>
        </p:grpSpPr>
        <p:sp>
          <p:nvSpPr>
            <p:cNvPr id="90" name="Oval 89">
              <a:extLst>
                <a:ext uri="{FF2B5EF4-FFF2-40B4-BE49-F238E27FC236}">
                  <a16:creationId xmlns:a16="http://schemas.microsoft.com/office/drawing/2014/main" id="{073707C7-3A45-DD64-6DCF-F1208D738CA1}"/>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1" name="Oval 90">
              <a:extLst>
                <a:ext uri="{FF2B5EF4-FFF2-40B4-BE49-F238E27FC236}">
                  <a16:creationId xmlns:a16="http://schemas.microsoft.com/office/drawing/2014/main" id="{E2172C22-4E37-DAB8-DB68-DB74CFF73075}"/>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92" name="Group 91">
              <a:extLst>
                <a:ext uri="{FF2B5EF4-FFF2-40B4-BE49-F238E27FC236}">
                  <a16:creationId xmlns:a16="http://schemas.microsoft.com/office/drawing/2014/main" id="{78AAD3BD-0234-A3F4-38BA-0AF6F3F02884}"/>
                </a:ext>
              </a:extLst>
            </p:cNvPr>
            <p:cNvGrpSpPr/>
            <p:nvPr/>
          </p:nvGrpSpPr>
          <p:grpSpPr>
            <a:xfrm>
              <a:off x="6290207" y="3952941"/>
              <a:ext cx="3628091" cy="646668"/>
              <a:chOff x="3706661" y="2326116"/>
              <a:chExt cx="4441515" cy="559265"/>
            </a:xfrm>
          </p:grpSpPr>
          <p:grpSp>
            <p:nvGrpSpPr>
              <p:cNvPr id="93" name="Group 92">
                <a:extLst>
                  <a:ext uri="{FF2B5EF4-FFF2-40B4-BE49-F238E27FC236}">
                    <a16:creationId xmlns:a16="http://schemas.microsoft.com/office/drawing/2014/main" id="{F8A6A264-8CB7-69D2-351A-3D4AB3DE76D1}"/>
                  </a:ext>
                </a:extLst>
              </p:cNvPr>
              <p:cNvGrpSpPr/>
              <p:nvPr/>
            </p:nvGrpSpPr>
            <p:grpSpPr>
              <a:xfrm>
                <a:off x="4200749" y="2631808"/>
                <a:ext cx="3448967" cy="253573"/>
                <a:chOff x="7998846" y="1867220"/>
                <a:chExt cx="3448967" cy="253573"/>
              </a:xfrm>
            </p:grpSpPr>
            <p:cxnSp>
              <p:nvCxnSpPr>
                <p:cNvPr id="99" name="Straight Connector 98">
                  <a:extLst>
                    <a:ext uri="{FF2B5EF4-FFF2-40B4-BE49-F238E27FC236}">
                      <a16:creationId xmlns:a16="http://schemas.microsoft.com/office/drawing/2014/main" id="{842A495A-ED57-03C5-727B-1C1E923BA55D}"/>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8C8D92E3-4BD0-68B9-60F2-703FF36321F3}"/>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57E66F3A-9558-5DB6-8832-B05B06B51CEA}"/>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66455114-08C5-C9A6-9087-CD725DC654F8}"/>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16:creationId xmlns:a16="http://schemas.microsoft.com/office/drawing/2014/main" id="{98E2D752-5649-8102-D68F-CC161CFF0E35}"/>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85CB0B59-B5B7-A62A-C51C-2CC3E29C185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4" name="TextBox 93">
                <a:extLst>
                  <a:ext uri="{FF2B5EF4-FFF2-40B4-BE49-F238E27FC236}">
                    <a16:creationId xmlns:a16="http://schemas.microsoft.com/office/drawing/2014/main" id="{BFCC73CA-1A4E-AF75-08B8-F9CF667F6BF5}"/>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95" name="TextBox 94">
                <a:extLst>
                  <a:ext uri="{FF2B5EF4-FFF2-40B4-BE49-F238E27FC236}">
                    <a16:creationId xmlns:a16="http://schemas.microsoft.com/office/drawing/2014/main" id="{A078DF91-6409-F941-EED3-49F19E3F326F}"/>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96" name="TextBox 95">
                <a:extLst>
                  <a:ext uri="{FF2B5EF4-FFF2-40B4-BE49-F238E27FC236}">
                    <a16:creationId xmlns:a16="http://schemas.microsoft.com/office/drawing/2014/main" id="{4DE495B3-8323-0D90-F3FB-7FD293675742}"/>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97" name="TextBox 96">
                <a:extLst>
                  <a:ext uri="{FF2B5EF4-FFF2-40B4-BE49-F238E27FC236}">
                    <a16:creationId xmlns:a16="http://schemas.microsoft.com/office/drawing/2014/main" id="{66C809EA-3043-19B8-B037-B30A02F1D23E}"/>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98" name="TextBox 97">
                <a:extLst>
                  <a:ext uri="{FF2B5EF4-FFF2-40B4-BE49-F238E27FC236}">
                    <a16:creationId xmlns:a16="http://schemas.microsoft.com/office/drawing/2014/main" id="{AC9C3121-99B4-4D5B-D32B-36123C641F28}"/>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110" name="TextBox 109">
            <a:extLst>
              <a:ext uri="{FF2B5EF4-FFF2-40B4-BE49-F238E27FC236}">
                <a16:creationId xmlns:a16="http://schemas.microsoft.com/office/drawing/2014/main" id="{7956CC82-B17E-6280-D939-C3F5D1D0D95A}"/>
              </a:ext>
            </a:extLst>
          </p:cNvPr>
          <p:cNvSpPr txBox="1"/>
          <p:nvPr/>
        </p:nvSpPr>
        <p:spPr>
          <a:xfrm>
            <a:off x="9819998" y="3973264"/>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18" name="Rectangle: Rounded Corners 17">
            <a:extLst>
              <a:ext uri="{FF2B5EF4-FFF2-40B4-BE49-F238E27FC236}">
                <a16:creationId xmlns:a16="http://schemas.microsoft.com/office/drawing/2014/main" id="{01F2A4B5-8BA2-228F-7191-731293D92F9E}"/>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20" name="Rectangle: Rounded Corners 19">
            <a:hlinkClick r:id="rId2" action="ppaction://hlinksldjump"/>
            <a:extLst>
              <a:ext uri="{FF2B5EF4-FFF2-40B4-BE49-F238E27FC236}">
                <a16:creationId xmlns:a16="http://schemas.microsoft.com/office/drawing/2014/main" id="{32BC848D-6B45-80CF-704D-39EB034EB90C}"/>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22" name="Rectangle: Rounded Corners 21">
            <a:hlinkClick r:id="rId3" action="ppaction://hlinksldjump"/>
            <a:extLst>
              <a:ext uri="{FF2B5EF4-FFF2-40B4-BE49-F238E27FC236}">
                <a16:creationId xmlns:a16="http://schemas.microsoft.com/office/drawing/2014/main" id="{FC4077EE-3600-B99F-2F95-E6ACFB00AF96}"/>
              </a:ext>
            </a:extLst>
          </p:cNvPr>
          <p:cNvSpPr/>
          <p:nvPr/>
        </p:nvSpPr>
        <p:spPr>
          <a:xfrm rot="10800000" flipV="1">
            <a:off x="3832404" y="-1"/>
            <a:ext cx="2160000" cy="360000"/>
          </a:xfrm>
          <a:prstGeom prst="roundRect">
            <a:avLst/>
          </a:prstGeom>
          <a:solidFill>
            <a:srgbClr val="33007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Doing the right thing</a:t>
            </a:r>
          </a:p>
        </p:txBody>
      </p:sp>
      <p:sp>
        <p:nvSpPr>
          <p:cNvPr id="24" name="Rectangle: Rounded Corners 23">
            <a:hlinkClick r:id="rId4" action="ppaction://hlinksldjump"/>
            <a:extLst>
              <a:ext uri="{FF2B5EF4-FFF2-40B4-BE49-F238E27FC236}">
                <a16:creationId xmlns:a16="http://schemas.microsoft.com/office/drawing/2014/main" id="{8A61F7B7-72BD-9C59-FFA0-6F66209D1245}"/>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29" name="Rectangle: Rounded Corners 28">
            <a:hlinkClick r:id="rId5" action="ppaction://hlinksldjump"/>
            <a:extLst>
              <a:ext uri="{FF2B5EF4-FFF2-40B4-BE49-F238E27FC236}">
                <a16:creationId xmlns:a16="http://schemas.microsoft.com/office/drawing/2014/main" id="{AE7BB732-5B28-A2E4-9AA1-9F3E88A9002F}"/>
              </a:ext>
            </a:extLst>
          </p:cNvPr>
          <p:cNvSpPr/>
          <p:nvPr/>
        </p:nvSpPr>
        <p:spPr>
          <a:xfrm rot="10800000" flipV="1">
            <a:off x="5992404" y="-1"/>
            <a:ext cx="2160000" cy="360000"/>
          </a:xfrm>
          <a:prstGeom prst="round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31" name="Rectangle: Rounded Corners 30">
            <a:hlinkClick r:id="rId2" action="ppaction://hlinksldjump"/>
            <a:extLst>
              <a:ext uri="{FF2B5EF4-FFF2-40B4-BE49-F238E27FC236}">
                <a16:creationId xmlns:a16="http://schemas.microsoft.com/office/drawing/2014/main" id="{50EFB8DF-C778-8CC8-597E-2598466A9D96}"/>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Tree>
    <p:extLst>
      <p:ext uri="{BB962C8B-B14F-4D97-AF65-F5344CB8AC3E}">
        <p14:creationId xmlns:p14="http://schemas.microsoft.com/office/powerpoint/2010/main" val="3541258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D7D1B-3233-2D66-F935-AA85D767380B}"/>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C5421DF-53C1-525C-6AF0-5B61F41D56A9}"/>
              </a:ext>
            </a:extLst>
          </p:cNvPr>
          <p:cNvSpPr txBox="1">
            <a:spLocks/>
          </p:cNvSpPr>
          <p:nvPr/>
        </p:nvSpPr>
        <p:spPr>
          <a:xfrm>
            <a:off x="0" y="0"/>
            <a:ext cx="0" cy="0"/>
          </a:xfrm>
        </p:spPr>
        <p:txBody>
          <a:bodyPr/>
          <a:lstStyle>
            <a:defPPr>
              <a:defRPr kern="0"/>
            </a:defPPr>
          </a:lstStyle>
          <a:p>
            <a:fld id="{06A44ADC-FBC0-4698-B0EC-1AD4A4060383}" type="slidenum">
              <a:rPr lang="en-GB" smtClean="0"/>
              <a:pPr/>
              <a:t>16</a:t>
            </a:fld>
            <a:endParaRPr lang="en-GB"/>
          </a:p>
        </p:txBody>
      </p:sp>
      <p:sp>
        <p:nvSpPr>
          <p:cNvPr id="9" name="Rectangle: Rounded Corners 8">
            <a:extLst>
              <a:ext uri="{FF2B5EF4-FFF2-40B4-BE49-F238E27FC236}">
                <a16:creationId xmlns:a16="http://schemas.microsoft.com/office/drawing/2014/main" id="{DCCB31DA-3365-5DDF-B884-9F8FC22A6EFB}"/>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00E3C7BC-ACC8-1FCC-CA0C-F388D4970480}"/>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13906970-6811-63EC-050E-14BAC6EE24B1}"/>
              </a:ext>
            </a:extLst>
          </p:cNvPr>
          <p:cNvSpPr/>
          <p:nvPr/>
        </p:nvSpPr>
        <p:spPr>
          <a:xfrm rot="10800000" flipV="1">
            <a:off x="3832404" y="-1"/>
            <a:ext cx="2160000" cy="360000"/>
          </a:xfrm>
          <a:prstGeom prst="roundRect">
            <a:avLst/>
          </a:prstGeom>
          <a:solidFill>
            <a:schemeClr val="bg1">
              <a:lumMod val="95000"/>
            </a:scheme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9D5D601F-21EE-88F8-224F-98694AA7712C}"/>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D1755462-15A9-02FE-379D-332D6BBFD95C}"/>
              </a:ext>
            </a:extLst>
          </p:cNvPr>
          <p:cNvSpPr/>
          <p:nvPr/>
        </p:nvSpPr>
        <p:spPr>
          <a:xfrm rot="10800000" flipV="1">
            <a:off x="5992404" y="-1"/>
            <a:ext cx="2160000" cy="360000"/>
          </a:xfrm>
          <a:prstGeom prst="roundRect">
            <a:avLst/>
          </a:prstGeom>
          <a:solidFill>
            <a:srgbClr val="0068B3"/>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D5908EA9-047D-A636-D537-C325E6F3604F}"/>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51789AFA-2FF6-EB0F-287F-96FD4FF6B73B}"/>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GB" sz="3200" dirty="0">
                <a:solidFill>
                  <a:srgbClr val="0068B3"/>
                </a:solidFill>
                <a:latin typeface="Arial" panose="020B0604020202020204" pitchFamily="34" charset="0"/>
                <a:cs typeface="Arial" panose="020B0604020202020204" pitchFamily="34" charset="0"/>
              </a:rPr>
              <a:t>Delivering excellent care</a:t>
            </a:r>
          </a:p>
        </p:txBody>
      </p:sp>
      <p:sp>
        <p:nvSpPr>
          <p:cNvPr id="80" name="TextBox 79">
            <a:extLst>
              <a:ext uri="{FF2B5EF4-FFF2-40B4-BE49-F238E27FC236}">
                <a16:creationId xmlns:a16="http://schemas.microsoft.com/office/drawing/2014/main" id="{2E247E3C-3417-1623-8F75-82CF2E604894}"/>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89FC1F20-0608-35E8-53B0-B4443F8D0F7C}"/>
              </a:ext>
            </a:extLst>
          </p:cNvPr>
          <p:cNvSpPr txBox="1">
            <a:spLocks/>
          </p:cNvSpPr>
          <p:nvPr/>
        </p:nvSpPr>
        <p:spPr>
          <a:xfrm>
            <a:off x="7085234" y="6529780"/>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8F017F13-E97F-552C-5A01-AF2ED8D6C66E}"/>
              </a:ext>
            </a:extLst>
          </p:cNvPr>
          <p:cNvSpPr txBox="1">
            <a:spLocks/>
          </p:cNvSpPr>
          <p:nvPr/>
        </p:nvSpPr>
        <p:spPr>
          <a:xfrm>
            <a:off x="8537229" y="6510790"/>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8CDB5BA5-E7FD-3BED-63CE-1F23349B9E2B}"/>
              </a:ext>
            </a:extLst>
          </p:cNvPr>
          <p:cNvSpPr>
            <a:spLocks/>
          </p:cNvSpPr>
          <p:nvPr/>
        </p:nvSpPr>
        <p:spPr>
          <a:xfrm>
            <a:off x="6956114" y="6570584"/>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ED3E4E8F-275C-28DE-770F-5C60916622C5}"/>
              </a:ext>
            </a:extLst>
          </p:cNvPr>
          <p:cNvSpPr>
            <a:spLocks/>
          </p:cNvSpPr>
          <p:nvPr/>
        </p:nvSpPr>
        <p:spPr>
          <a:xfrm>
            <a:off x="8357229" y="655806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aphicFrame>
        <p:nvGraphicFramePr>
          <p:cNvPr id="5" name="Table 4">
            <a:extLst>
              <a:ext uri="{FF2B5EF4-FFF2-40B4-BE49-F238E27FC236}">
                <a16:creationId xmlns:a16="http://schemas.microsoft.com/office/drawing/2014/main" id="{43045A3A-42F5-D4D5-AB40-C20469AC7AC7}"/>
              </a:ext>
            </a:extLst>
          </p:cNvPr>
          <p:cNvGraphicFramePr>
            <a:graphicFrameLocks/>
          </p:cNvGraphicFramePr>
          <p:nvPr>
            <p:extLst>
              <p:ext uri="{D42A27DB-BD31-4B8C-83A1-F6EECF244321}">
                <p14:modId xmlns:p14="http://schemas.microsoft.com/office/powerpoint/2010/main" val="3259288389"/>
              </p:ext>
            </p:extLst>
          </p:nvPr>
        </p:nvGraphicFramePr>
        <p:xfrm>
          <a:off x="457361" y="1301128"/>
          <a:ext cx="11430086" cy="5463540"/>
        </p:xfrm>
        <a:graphic>
          <a:graphicData uri="http://schemas.openxmlformats.org/drawingml/2006/table">
            <a:tbl>
              <a:tblPr firstRow="1" bandRow="1">
                <a:tableStyleId>{2D5ABB26-0587-4C30-8999-92F81FD0307C}</a:tableStyleId>
              </a:tblPr>
              <a:tblGrid>
                <a:gridCol w="1262257">
                  <a:extLst>
                    <a:ext uri="{9D8B030D-6E8A-4147-A177-3AD203B41FA5}">
                      <a16:colId xmlns:a16="http://schemas.microsoft.com/office/drawing/2014/main" val="3254862737"/>
                    </a:ext>
                  </a:extLst>
                </a:gridCol>
                <a:gridCol w="4529381">
                  <a:extLst>
                    <a:ext uri="{9D8B030D-6E8A-4147-A177-3AD203B41FA5}">
                      <a16:colId xmlns:a16="http://schemas.microsoft.com/office/drawing/2014/main" val="3537765484"/>
                    </a:ext>
                  </a:extLst>
                </a:gridCol>
                <a:gridCol w="208280">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507571">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400" b="1" dirty="0">
                          <a:latin typeface="Arial" panose="020B0604020202020204" pitchFamily="34" charset="0"/>
                          <a:cs typeface="Arial" panose="020B0604020202020204" pitchFamily="34" charset="0"/>
                        </a:rPr>
                        <a:t>         </a:t>
                      </a:r>
                    </a:p>
                    <a:p>
                      <a:r>
                        <a:rPr lang="en-GB" sz="1400" b="1" dirty="0">
                          <a:solidFill>
                            <a:srgbClr val="0068B3"/>
                          </a:solidFill>
                          <a:latin typeface="Arial" panose="020B0604020202020204" pitchFamily="34" charset="0"/>
                          <a:cs typeface="Arial" panose="020B0604020202020204" pitchFamily="34" charset="0"/>
                        </a:rPr>
                        <a:t>         </a:t>
                      </a:r>
                      <a:r>
                        <a:rPr lang="en-GB" sz="1200" b="1" dirty="0">
                          <a:solidFill>
                            <a:srgbClr val="0068B3"/>
                          </a:solidFill>
                          <a:latin typeface="Arial" panose="020B0604020202020204" pitchFamily="34" charset="0"/>
                          <a:cs typeface="Arial" panose="020B0604020202020204" pitchFamily="34" charset="0"/>
                        </a:rPr>
                        <a:t>Detail</a:t>
                      </a:r>
                    </a:p>
                  </a:txBody>
                  <a:tcPr>
                    <a:lnB w="12700" cap="flat" cmpd="sng" algn="ctr">
                      <a:solidFill>
                        <a:schemeClr val="tx1"/>
                      </a:solidFill>
                      <a:prstDash val="solid"/>
                      <a:round/>
                      <a:headEnd type="none" w="med" len="med"/>
                      <a:tailEnd type="none" w="med" len="med"/>
                    </a:lnB>
                  </a:tcPr>
                </a:tc>
                <a:tc>
                  <a:txBody>
                    <a:bodyPr/>
                    <a:lstStyle/>
                    <a:p>
                      <a:endParaRPr lang="en-GB" sz="1400" b="1">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400" b="1" dirty="0"/>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732559">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and delivering person-led support </a:t>
                      </a:r>
                      <a:r>
                        <a:rPr lang="en-GB" sz="1200" b="1" dirty="0">
                          <a:latin typeface="Arial" panose="020B0604020202020204" pitchFamily="34" charset="0"/>
                          <a:cs typeface="Arial" panose="020B0604020202020204" pitchFamily="34" charset="0"/>
                        </a:rPr>
                        <a:t>CONT’D</a:t>
                      </a: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work autonomously within your scope of practice and take initiative</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Understand your own role, responsibilities and scope (including limitations) of practice</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Maintain accurate and up-to-date records, ensuring all care interventions and observations are recorded in a timely manner</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0825141"/>
                  </a:ext>
                </a:extLst>
              </a:tr>
              <a:tr h="1115825">
                <a:tc>
                  <a:txBody>
                    <a:bodyPr/>
                    <a:lstStyle/>
                    <a:p>
                      <a:pPr marL="0" marR="0" lvl="0" indent="0" algn="l" defTabSz="914218"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Specific areas of practice</a:t>
                      </a:r>
                    </a:p>
                    <a:p>
                      <a:pPr marL="0" marR="0" lvl="0" indent="0" algn="l" defTabSz="914218"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CONT’D</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the person-centred care planning process and relevant legislative and regulatory requirements, including the guiding principles for effective delegation where appropriate</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Understand how to meet the holistic needs of people with co-morbidities and work under the guidance of a healthcare professional to ensure they’re met</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Recognise when a person’s condition has improved or deteriorated and escalate as needed, seeking appropriate follow-up as per local escalation procedures</a:t>
                      </a:r>
                    </a:p>
                    <a:p>
                      <a:pPr marL="742950" lvl="1" indent="-285750">
                        <a:buFont typeface="Wingdings" panose="05000000000000000000" pitchFamily="2" charset="2"/>
                        <a:buChar char="§"/>
                      </a:pPr>
                      <a:r>
                        <a:rPr lang="en-GB" sz="1050" dirty="0">
                          <a:latin typeface="Arial" panose="020B0604020202020204" pitchFamily="34" charset="0"/>
                          <a:cs typeface="Arial" panose="020B0604020202020204" pitchFamily="34" charset="0"/>
                        </a:rPr>
                        <a:t>Undertake a range of person-centred delegated healthcare activities, which could include:</a:t>
                      </a:r>
                    </a:p>
                    <a:p>
                      <a:pPr marL="1200150" lvl="2" indent="-285750">
                        <a:buFont typeface="Arial" panose="020B0604020202020204" pitchFamily="34" charset="0"/>
                        <a:buChar char="•"/>
                      </a:pPr>
                      <a:r>
                        <a:rPr lang="en-GB" sz="1050" dirty="0">
                          <a:latin typeface="Arial" panose="020B0604020202020204" pitchFamily="34" charset="0"/>
                          <a:cs typeface="Arial" panose="020B0604020202020204" pitchFamily="34" charset="0"/>
                        </a:rPr>
                        <a:t>catheter and stoma care</a:t>
                      </a:r>
                    </a:p>
                    <a:p>
                      <a:pPr marL="1200150" lvl="2" indent="-285750">
                        <a:buFont typeface="Arial" panose="020B0604020202020204" pitchFamily="34" charset="0"/>
                        <a:buChar char="•"/>
                      </a:pPr>
                      <a:r>
                        <a:rPr lang="en-GB" sz="1050" dirty="0">
                          <a:latin typeface="Arial" panose="020B0604020202020204" pitchFamily="34" charset="0"/>
                          <a:cs typeface="Arial" panose="020B0604020202020204" pitchFamily="34" charset="0"/>
                        </a:rPr>
                        <a:t>diabetes management and insulin administration</a:t>
                      </a:r>
                    </a:p>
                    <a:p>
                      <a:pPr marL="1200150" lvl="2" indent="-285750">
                        <a:buFont typeface="Arial" panose="020B0604020202020204" pitchFamily="34" charset="0"/>
                        <a:buChar char="•"/>
                      </a:pPr>
                      <a:r>
                        <a:rPr lang="en-GB" sz="1050" dirty="0">
                          <a:latin typeface="Arial" panose="020B0604020202020204" pitchFamily="34" charset="0"/>
                          <a:cs typeface="Arial" panose="020B0604020202020204" pitchFamily="34" charset="0"/>
                        </a:rPr>
                        <a:t>nutrition and hydration practices beyond standard care, including specific nutrition support (for example, percutaneous endoscopic gastrostomy (PEG))</a:t>
                      </a:r>
                    </a:p>
                    <a:p>
                      <a:pPr marL="1200150" lvl="2" indent="-285750">
                        <a:buFont typeface="Arial" panose="020B0604020202020204" pitchFamily="34" charset="0"/>
                        <a:buChar char="•"/>
                      </a:pPr>
                      <a:r>
                        <a:rPr lang="en-GB" sz="1050" dirty="0">
                          <a:latin typeface="Arial" panose="020B0604020202020204" pitchFamily="34" charset="0"/>
                          <a:cs typeface="Arial" panose="020B0604020202020204" pitchFamily="34" charset="0"/>
                        </a:rPr>
                        <a:t>oxygen monitoring</a:t>
                      </a:r>
                    </a:p>
                    <a:p>
                      <a:pPr marL="1200150" lvl="2" indent="-285750">
                        <a:buFont typeface="Arial" panose="020B0604020202020204" pitchFamily="34" charset="0"/>
                        <a:buChar char="•"/>
                      </a:pPr>
                      <a:r>
                        <a:rPr lang="en-GB" sz="1050" dirty="0">
                          <a:latin typeface="Arial" panose="020B0604020202020204" pitchFamily="34" charset="0"/>
                          <a:cs typeface="Arial" panose="020B0604020202020204" pitchFamily="34" charset="0"/>
                        </a:rPr>
                        <a:t>pressure area care</a:t>
                      </a:r>
                    </a:p>
                    <a:p>
                      <a:pPr marL="1200150" lvl="2" indent="-285750">
                        <a:buFont typeface="Arial" panose="020B0604020202020204" pitchFamily="34" charset="0"/>
                        <a:buChar char="•"/>
                      </a:pPr>
                      <a:r>
                        <a:rPr lang="en-GB" sz="1050" dirty="0">
                          <a:latin typeface="Arial" panose="020B0604020202020204" pitchFamily="34" charset="0"/>
                          <a:cs typeface="Arial" panose="020B0604020202020204" pitchFamily="34" charset="0"/>
                        </a:rPr>
                        <a:t>supporting someone to use a crisis plan for their mental health</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bl>
          </a:graphicData>
        </a:graphic>
      </p:graphicFrame>
      <p:sp>
        <p:nvSpPr>
          <p:cNvPr id="6" name="TextBox 5">
            <a:extLst>
              <a:ext uri="{FF2B5EF4-FFF2-40B4-BE49-F238E27FC236}">
                <a16:creationId xmlns:a16="http://schemas.microsoft.com/office/drawing/2014/main" id="{D6B45B4D-F66B-0937-26B5-E2DE37B1AD5D}"/>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7" name="TextBox 6">
            <a:extLst>
              <a:ext uri="{FF2B5EF4-FFF2-40B4-BE49-F238E27FC236}">
                <a16:creationId xmlns:a16="http://schemas.microsoft.com/office/drawing/2014/main" id="{430CDB38-1318-671E-40CC-1033AC1D582A}"/>
              </a:ext>
            </a:extLst>
          </p:cNvPr>
          <p:cNvSpPr txBox="1"/>
          <p:nvPr/>
        </p:nvSpPr>
        <p:spPr>
          <a:xfrm>
            <a:off x="8704565" y="1618418"/>
            <a:ext cx="792000" cy="230832"/>
          </a:xfrm>
          <a:prstGeom prst="rect">
            <a:avLst/>
          </a:prstGeom>
          <a:noFill/>
        </p:spPr>
        <p:txBody>
          <a:bodyPr wrap="square" rtlCol="0">
            <a:spAutoFit/>
          </a:bodyPr>
          <a:lstStyle/>
          <a:p>
            <a:r>
              <a:rPr lang="en-GB" sz="900" dirty="0">
                <a:solidFill>
                  <a:schemeClr val="bg1"/>
                </a:solidFill>
              </a:rPr>
              <a:t>Awareness</a:t>
            </a:r>
          </a:p>
        </p:txBody>
      </p:sp>
      <p:sp>
        <p:nvSpPr>
          <p:cNvPr id="15" name="TextBox 14">
            <a:extLst>
              <a:ext uri="{FF2B5EF4-FFF2-40B4-BE49-F238E27FC236}">
                <a16:creationId xmlns:a16="http://schemas.microsoft.com/office/drawing/2014/main" id="{FB125B17-2B46-D841-1C2B-E0941C43C5EA}"/>
              </a:ext>
            </a:extLst>
          </p:cNvPr>
          <p:cNvSpPr txBox="1"/>
          <p:nvPr/>
        </p:nvSpPr>
        <p:spPr>
          <a:xfrm>
            <a:off x="8704565" y="1452162"/>
            <a:ext cx="792000" cy="230832"/>
          </a:xfrm>
          <a:prstGeom prst="rect">
            <a:avLst/>
          </a:prstGeom>
          <a:noFill/>
        </p:spPr>
        <p:txBody>
          <a:bodyPr wrap="square" rtlCol="0">
            <a:spAutoFit/>
          </a:bodyPr>
          <a:lstStyle/>
          <a:p>
            <a:r>
              <a:rPr lang="en-GB" sz="900" dirty="0">
                <a:solidFill>
                  <a:schemeClr val="bg1"/>
                </a:solidFill>
              </a:rPr>
              <a:t>Awareness</a:t>
            </a:r>
          </a:p>
        </p:txBody>
      </p:sp>
      <p:grpSp>
        <p:nvGrpSpPr>
          <p:cNvPr id="16" name="Group 15">
            <a:extLst>
              <a:ext uri="{FF2B5EF4-FFF2-40B4-BE49-F238E27FC236}">
                <a16:creationId xmlns:a16="http://schemas.microsoft.com/office/drawing/2014/main" id="{2C6683BC-C36F-4AC8-F468-6ACEB8BBF049}"/>
              </a:ext>
            </a:extLst>
          </p:cNvPr>
          <p:cNvGrpSpPr/>
          <p:nvPr/>
        </p:nvGrpSpPr>
        <p:grpSpPr>
          <a:xfrm>
            <a:off x="6333779" y="2261209"/>
            <a:ext cx="3827594" cy="646668"/>
            <a:chOff x="6090704" y="3952941"/>
            <a:chExt cx="3827594" cy="646668"/>
          </a:xfrm>
        </p:grpSpPr>
        <p:sp>
          <p:nvSpPr>
            <p:cNvPr id="17" name="Oval 16">
              <a:extLst>
                <a:ext uri="{FF2B5EF4-FFF2-40B4-BE49-F238E27FC236}">
                  <a16:creationId xmlns:a16="http://schemas.microsoft.com/office/drawing/2014/main" id="{ABBF6B38-93B6-68DA-67B9-8A1A1206CED3}"/>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8" name="Oval 17">
              <a:extLst>
                <a:ext uri="{FF2B5EF4-FFF2-40B4-BE49-F238E27FC236}">
                  <a16:creationId xmlns:a16="http://schemas.microsoft.com/office/drawing/2014/main" id="{E71086AB-DDC8-5DEA-697A-773E0042FD6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19" name="Group 18">
              <a:extLst>
                <a:ext uri="{FF2B5EF4-FFF2-40B4-BE49-F238E27FC236}">
                  <a16:creationId xmlns:a16="http://schemas.microsoft.com/office/drawing/2014/main" id="{60476718-895A-4164-FD51-CC575208AB2B}"/>
                </a:ext>
              </a:extLst>
            </p:cNvPr>
            <p:cNvGrpSpPr/>
            <p:nvPr/>
          </p:nvGrpSpPr>
          <p:grpSpPr>
            <a:xfrm>
              <a:off x="6290207" y="3952941"/>
              <a:ext cx="3628091" cy="646668"/>
              <a:chOff x="3706661" y="2326116"/>
              <a:chExt cx="4441515" cy="559265"/>
            </a:xfrm>
          </p:grpSpPr>
          <p:grpSp>
            <p:nvGrpSpPr>
              <p:cNvPr id="20" name="Group 19">
                <a:extLst>
                  <a:ext uri="{FF2B5EF4-FFF2-40B4-BE49-F238E27FC236}">
                    <a16:creationId xmlns:a16="http://schemas.microsoft.com/office/drawing/2014/main" id="{4A45E3A5-8205-4CFB-95D9-1DE77BDE3EA4}"/>
                  </a:ext>
                </a:extLst>
              </p:cNvPr>
              <p:cNvGrpSpPr/>
              <p:nvPr/>
            </p:nvGrpSpPr>
            <p:grpSpPr>
              <a:xfrm>
                <a:off x="4200749" y="2631808"/>
                <a:ext cx="3448967" cy="253573"/>
                <a:chOff x="7998846" y="1867220"/>
                <a:chExt cx="3448967" cy="253573"/>
              </a:xfrm>
            </p:grpSpPr>
            <p:cxnSp>
              <p:nvCxnSpPr>
                <p:cNvPr id="26" name="Straight Connector 25">
                  <a:extLst>
                    <a:ext uri="{FF2B5EF4-FFF2-40B4-BE49-F238E27FC236}">
                      <a16:creationId xmlns:a16="http://schemas.microsoft.com/office/drawing/2014/main" id="{303D8774-43FD-1039-E669-68710CA7ADE7}"/>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DF2BF70-618D-3B0F-A751-E87B6BA808E2}"/>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0581A71-D760-B4CB-C9B1-F1EFF12FD732}"/>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45E7546-E539-DC43-A145-1ED88A2A7853}"/>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ED15187-7C9D-A0CE-0336-1671701550BD}"/>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BD0075D-2313-4458-3220-CF0A6549BC7E}"/>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53E222E3-A9F7-8619-24D3-C429F5F48DE9}"/>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22" name="TextBox 21">
                <a:extLst>
                  <a:ext uri="{FF2B5EF4-FFF2-40B4-BE49-F238E27FC236}">
                    <a16:creationId xmlns:a16="http://schemas.microsoft.com/office/drawing/2014/main" id="{A83386A1-6199-56AF-0109-BC511E70546F}"/>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23" name="TextBox 22">
                <a:extLst>
                  <a:ext uri="{FF2B5EF4-FFF2-40B4-BE49-F238E27FC236}">
                    <a16:creationId xmlns:a16="http://schemas.microsoft.com/office/drawing/2014/main" id="{6E5357F1-ADCC-B81D-AA19-C73C359EE80A}"/>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24" name="TextBox 23">
                <a:extLst>
                  <a:ext uri="{FF2B5EF4-FFF2-40B4-BE49-F238E27FC236}">
                    <a16:creationId xmlns:a16="http://schemas.microsoft.com/office/drawing/2014/main" id="{97934FD4-6D5D-F1CF-A783-6BA7602FE13F}"/>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25" name="TextBox 24">
                <a:extLst>
                  <a:ext uri="{FF2B5EF4-FFF2-40B4-BE49-F238E27FC236}">
                    <a16:creationId xmlns:a16="http://schemas.microsoft.com/office/drawing/2014/main" id="{691459B3-FB46-30D9-1B07-2F7DD5D30BFC}"/>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grpSp>
        <p:nvGrpSpPr>
          <p:cNvPr id="32" name="Group 31">
            <a:extLst>
              <a:ext uri="{FF2B5EF4-FFF2-40B4-BE49-F238E27FC236}">
                <a16:creationId xmlns:a16="http://schemas.microsoft.com/office/drawing/2014/main" id="{67005BEF-7D84-8355-49B3-8FE5C786A29B}"/>
              </a:ext>
            </a:extLst>
          </p:cNvPr>
          <p:cNvGrpSpPr/>
          <p:nvPr/>
        </p:nvGrpSpPr>
        <p:grpSpPr>
          <a:xfrm>
            <a:off x="6362655" y="4194829"/>
            <a:ext cx="3827594" cy="646668"/>
            <a:chOff x="6090704" y="3952941"/>
            <a:chExt cx="3827594" cy="646668"/>
          </a:xfrm>
        </p:grpSpPr>
        <p:sp>
          <p:nvSpPr>
            <p:cNvPr id="33" name="Oval 32">
              <a:extLst>
                <a:ext uri="{FF2B5EF4-FFF2-40B4-BE49-F238E27FC236}">
                  <a16:creationId xmlns:a16="http://schemas.microsoft.com/office/drawing/2014/main" id="{B249D403-426B-633A-6381-E3AEE13145E3}"/>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4" name="Oval 33">
              <a:extLst>
                <a:ext uri="{FF2B5EF4-FFF2-40B4-BE49-F238E27FC236}">
                  <a16:creationId xmlns:a16="http://schemas.microsoft.com/office/drawing/2014/main" id="{89C139F2-BD84-E75E-CD2A-D51834CF3E16}"/>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35" name="Group 34">
              <a:extLst>
                <a:ext uri="{FF2B5EF4-FFF2-40B4-BE49-F238E27FC236}">
                  <a16:creationId xmlns:a16="http://schemas.microsoft.com/office/drawing/2014/main" id="{AE242EB3-F87E-CC95-FC20-4D75388007E7}"/>
                </a:ext>
              </a:extLst>
            </p:cNvPr>
            <p:cNvGrpSpPr/>
            <p:nvPr/>
          </p:nvGrpSpPr>
          <p:grpSpPr>
            <a:xfrm>
              <a:off x="6290207" y="3952941"/>
              <a:ext cx="3628091" cy="646668"/>
              <a:chOff x="3706661" y="2326116"/>
              <a:chExt cx="4441515" cy="559265"/>
            </a:xfrm>
          </p:grpSpPr>
          <p:grpSp>
            <p:nvGrpSpPr>
              <p:cNvPr id="36" name="Group 35">
                <a:extLst>
                  <a:ext uri="{FF2B5EF4-FFF2-40B4-BE49-F238E27FC236}">
                    <a16:creationId xmlns:a16="http://schemas.microsoft.com/office/drawing/2014/main" id="{04EB87B0-BA88-6397-6377-571A90616ED1}"/>
                  </a:ext>
                </a:extLst>
              </p:cNvPr>
              <p:cNvGrpSpPr/>
              <p:nvPr/>
            </p:nvGrpSpPr>
            <p:grpSpPr>
              <a:xfrm>
                <a:off x="4200749" y="2631808"/>
                <a:ext cx="3448967" cy="253573"/>
                <a:chOff x="7998846" y="1867220"/>
                <a:chExt cx="3448967" cy="253573"/>
              </a:xfrm>
            </p:grpSpPr>
            <p:cxnSp>
              <p:nvCxnSpPr>
                <p:cNvPr id="42" name="Straight Connector 41">
                  <a:extLst>
                    <a:ext uri="{FF2B5EF4-FFF2-40B4-BE49-F238E27FC236}">
                      <a16:creationId xmlns:a16="http://schemas.microsoft.com/office/drawing/2014/main" id="{411FB852-F790-F64A-7AFB-E96182AE4711}"/>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988D1F7-BF49-D1F0-72DC-5B8DF97F0238}"/>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E9E84AF-22D9-E012-B757-B25928E842AC}"/>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69F5CDD-F9B1-0118-FC77-27C18D6D7A83}"/>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07566C8C-40BC-9E6A-43EC-70DB76909738}"/>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F9C0D6A-9821-42D5-8FBD-0B4B641873E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F71807C7-A6BA-6520-F188-BD41605EDF32}"/>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38" name="TextBox 37">
                <a:extLst>
                  <a:ext uri="{FF2B5EF4-FFF2-40B4-BE49-F238E27FC236}">
                    <a16:creationId xmlns:a16="http://schemas.microsoft.com/office/drawing/2014/main" id="{0E02D4B1-7A46-92F9-43FF-531C459AFC1F}"/>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9" name="TextBox 38">
                <a:extLst>
                  <a:ext uri="{FF2B5EF4-FFF2-40B4-BE49-F238E27FC236}">
                    <a16:creationId xmlns:a16="http://schemas.microsoft.com/office/drawing/2014/main" id="{E64B2F60-3A0B-B6F9-6562-B18B8B989E70}"/>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40" name="TextBox 39">
                <a:extLst>
                  <a:ext uri="{FF2B5EF4-FFF2-40B4-BE49-F238E27FC236}">
                    <a16:creationId xmlns:a16="http://schemas.microsoft.com/office/drawing/2014/main" id="{19BB721A-8EEE-DAED-CECB-28FF67B08B3B}"/>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41" name="TextBox 40">
                <a:extLst>
                  <a:ext uri="{FF2B5EF4-FFF2-40B4-BE49-F238E27FC236}">
                    <a16:creationId xmlns:a16="http://schemas.microsoft.com/office/drawing/2014/main" id="{D57B203C-6CBB-62F9-2DA6-83E6FA425254}"/>
                  </a:ext>
                </a:extLst>
              </p:cNvPr>
              <p:cNvSpPr txBox="1"/>
              <p:nvPr/>
            </p:nvSpPr>
            <p:spPr>
              <a:xfrm>
                <a:off x="3706661" y="2326116"/>
                <a:ext cx="969568" cy="199633"/>
              </a:xfrm>
              <a:prstGeom prst="rect">
                <a:avLst/>
              </a:prstGeom>
              <a:noFill/>
            </p:spPr>
            <p:txBody>
              <a:bodyPr wrap="square" rtlCol="0">
                <a:spAutoFit/>
              </a:bodyPr>
              <a:lstStyle/>
              <a:p>
                <a:pPr algn="ctr"/>
                <a:r>
                  <a:rPr lang="en-GB" sz="900" dirty="0"/>
                  <a:t>N/A</a:t>
                </a:r>
              </a:p>
            </p:txBody>
          </p:sp>
        </p:grpSp>
      </p:grpSp>
      <p:sp>
        <p:nvSpPr>
          <p:cNvPr id="88" name="TextBox 87">
            <a:extLst>
              <a:ext uri="{FF2B5EF4-FFF2-40B4-BE49-F238E27FC236}">
                <a16:creationId xmlns:a16="http://schemas.microsoft.com/office/drawing/2014/main" id="{57B7B02A-26E3-E56A-A14B-D552C624893C}"/>
              </a:ext>
            </a:extLst>
          </p:cNvPr>
          <p:cNvSpPr txBox="1"/>
          <p:nvPr/>
        </p:nvSpPr>
        <p:spPr>
          <a:xfrm>
            <a:off x="9998742" y="2004854"/>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
        <p:nvSpPr>
          <p:cNvPr id="90" name="TextBox 89">
            <a:extLst>
              <a:ext uri="{FF2B5EF4-FFF2-40B4-BE49-F238E27FC236}">
                <a16:creationId xmlns:a16="http://schemas.microsoft.com/office/drawing/2014/main" id="{A5D56E21-D1A4-8FCB-9776-87F5EB492597}"/>
              </a:ext>
            </a:extLst>
          </p:cNvPr>
          <p:cNvSpPr txBox="1"/>
          <p:nvPr/>
        </p:nvSpPr>
        <p:spPr>
          <a:xfrm>
            <a:off x="10027617" y="3334072"/>
            <a:ext cx="1731691" cy="1440000"/>
          </a:xfrm>
          <a:prstGeom prst="rect">
            <a:avLst/>
          </a:prstGeom>
          <a:noFill/>
        </p:spPr>
        <p:txBody>
          <a:bodyPr wrap="square" rtlCol="0">
            <a:spAutoFit/>
          </a:bodyPr>
          <a:lstStyle/>
          <a:p>
            <a:r>
              <a:rPr lang="en-GB" sz="1100" dirty="0">
                <a:solidFill>
                  <a:schemeClr val="bg1">
                    <a:lumMod val="50000"/>
                  </a:schemeClr>
                </a:solidFill>
              </a:rPr>
              <a:t>[enter text here]</a:t>
            </a:r>
          </a:p>
        </p:txBody>
      </p:sp>
    </p:spTree>
    <p:extLst>
      <p:ext uri="{BB962C8B-B14F-4D97-AF65-F5344CB8AC3E}">
        <p14:creationId xmlns:p14="http://schemas.microsoft.com/office/powerpoint/2010/main" val="1338263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5B871-7703-6C6E-ED08-FBB23B1D0B68}"/>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1BFEAF92-46AD-0A2B-9629-72D4A0CCE6C6}"/>
              </a:ext>
            </a:extLst>
          </p:cNvPr>
          <p:cNvGraphicFramePr>
            <a:graphicFrameLocks/>
          </p:cNvGraphicFramePr>
          <p:nvPr>
            <p:extLst>
              <p:ext uri="{D42A27DB-BD31-4B8C-83A1-F6EECF244321}">
                <p14:modId xmlns:p14="http://schemas.microsoft.com/office/powerpoint/2010/main" val="832161748"/>
              </p:ext>
            </p:extLst>
          </p:nvPr>
        </p:nvGraphicFramePr>
        <p:xfrm>
          <a:off x="192114" y="1078086"/>
          <a:ext cx="11430086" cy="5067300"/>
        </p:xfrm>
        <a:graphic>
          <a:graphicData uri="http://schemas.openxmlformats.org/drawingml/2006/table">
            <a:tbl>
              <a:tblPr firstRow="1" bandRow="1">
                <a:tableStyleId>{2D5ABB26-0587-4C30-8999-92F81FD0307C}</a:tableStyleId>
              </a:tblPr>
              <a:tblGrid>
                <a:gridCol w="1365360">
                  <a:extLst>
                    <a:ext uri="{9D8B030D-6E8A-4147-A177-3AD203B41FA5}">
                      <a16:colId xmlns:a16="http://schemas.microsoft.com/office/drawing/2014/main" val="3254862737"/>
                    </a:ext>
                  </a:extLst>
                </a:gridCol>
                <a:gridCol w="4127752">
                  <a:extLst>
                    <a:ext uri="{9D8B030D-6E8A-4147-A177-3AD203B41FA5}">
                      <a16:colId xmlns:a16="http://schemas.microsoft.com/office/drawing/2014/main" val="3537765484"/>
                    </a:ext>
                  </a:extLst>
                </a:gridCol>
                <a:gridCol w="506806">
                  <a:extLst>
                    <a:ext uri="{9D8B030D-6E8A-4147-A177-3AD203B41FA5}">
                      <a16:colId xmlns:a16="http://schemas.microsoft.com/office/drawing/2014/main" val="3438896397"/>
                    </a:ext>
                  </a:extLst>
                </a:gridCol>
                <a:gridCol w="3445955">
                  <a:extLst>
                    <a:ext uri="{9D8B030D-6E8A-4147-A177-3AD203B41FA5}">
                      <a16:colId xmlns:a16="http://schemas.microsoft.com/office/drawing/2014/main" val="2338770642"/>
                    </a:ext>
                  </a:extLst>
                </a:gridCol>
                <a:gridCol w="1984213">
                  <a:extLst>
                    <a:ext uri="{9D8B030D-6E8A-4147-A177-3AD203B41FA5}">
                      <a16:colId xmlns:a16="http://schemas.microsoft.com/office/drawing/2014/main" val="3715099055"/>
                    </a:ext>
                  </a:extLst>
                </a:gridCol>
              </a:tblGrid>
              <a:tr h="611852">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Knowledge or skill</a:t>
                      </a:r>
                    </a:p>
                  </a:txBody>
                  <a:tcPr>
                    <a:lnB w="12700" cap="flat" cmpd="sng" algn="ctr">
                      <a:solidFill>
                        <a:schemeClr val="tx1"/>
                      </a:solidFill>
                      <a:prstDash val="solid"/>
                      <a:round/>
                      <a:headEnd type="none" w="med" len="med"/>
                      <a:tailEnd type="none" w="med" len="med"/>
                    </a:lnB>
                  </a:tcPr>
                </a:tc>
                <a:tc>
                  <a:txBody>
                    <a:bodyPr/>
                    <a:lstStyle/>
                    <a:p>
                      <a:r>
                        <a:rPr lang="en-GB" sz="1200" b="1" dirty="0">
                          <a:solidFill>
                            <a:srgbClr val="0068B3"/>
                          </a:solidFill>
                          <a:latin typeface="Arial" panose="020B0604020202020204" pitchFamily="34" charset="0"/>
                          <a:cs typeface="Arial" panose="020B0604020202020204" pitchFamily="34" charset="0"/>
                        </a:rPr>
                        <a:t>           </a:t>
                      </a:r>
                    </a:p>
                    <a:p>
                      <a:r>
                        <a:rPr lang="en-GB" sz="1200" b="1" dirty="0">
                          <a:solidFill>
                            <a:srgbClr val="0068B3"/>
                          </a:solidFill>
                          <a:latin typeface="Arial" panose="020B0604020202020204" pitchFamily="34" charset="0"/>
                          <a:cs typeface="Arial" panose="020B0604020202020204" pitchFamily="34" charset="0"/>
                        </a:rPr>
                        <a:t>          Detail</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Stages of skills development </a:t>
                      </a:r>
                    </a:p>
                  </a:txBody>
                  <a:tcPr>
                    <a:lnB w="12700" cap="flat" cmpd="sng" algn="ctr">
                      <a:solidFill>
                        <a:schemeClr val="tx1"/>
                      </a:solidFill>
                      <a:prstDash val="solid"/>
                      <a:round/>
                      <a:headEnd type="none" w="med" len="med"/>
                      <a:tailEnd type="none" w="med" len="med"/>
                    </a:lnB>
                  </a:tcPr>
                </a:tc>
                <a:tc>
                  <a:txBody>
                    <a:bodyPr/>
                    <a:lstStyle/>
                    <a:p>
                      <a:endParaRPr lang="en-GB" sz="1200" b="1" dirty="0">
                        <a:solidFill>
                          <a:srgbClr val="0068B3"/>
                        </a:solidFill>
                        <a:latin typeface="Arial" panose="020B0604020202020204" pitchFamily="34" charset="0"/>
                        <a:cs typeface="Arial" panose="020B0604020202020204" pitchFamily="34" charset="0"/>
                      </a:endParaRPr>
                    </a:p>
                    <a:p>
                      <a:r>
                        <a:rPr lang="en-GB" sz="1200" b="1" dirty="0">
                          <a:solidFill>
                            <a:srgbClr val="0068B3"/>
                          </a:solidFill>
                          <a:latin typeface="Arial" panose="020B0604020202020204" pitchFamily="34" charset="0"/>
                          <a:cs typeface="Arial" panose="020B0604020202020204" pitchFamily="34" charset="0"/>
                        </a:rPr>
                        <a:t>Notes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2728271"/>
                  </a:ext>
                </a:extLst>
              </a:tr>
              <a:tr h="738431">
                <a:tc>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Understanding and delivering person-led support </a:t>
                      </a:r>
                      <a:r>
                        <a:rPr lang="en-GB" sz="1200" b="1" dirty="0">
                          <a:latin typeface="Arial" panose="020B0604020202020204" pitchFamily="34" charset="0"/>
                          <a:cs typeface="Arial" panose="020B0604020202020204" pitchFamily="34" charset="0"/>
                        </a:rPr>
                        <a:t>CONT’D</a:t>
                      </a: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Demonstrate commitment to develop and consolidate expertise or skills</a:t>
                      </a:r>
                    </a:p>
                    <a:p>
                      <a:pPr marL="7429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Proactively coach and share knowledge and best practice with colleagues</a:t>
                      </a:r>
                    </a:p>
                    <a:p>
                      <a:pPr marL="7429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Show strong written and verbal communication skills, including the ability to communicate complex information in a clear and accessible way</a:t>
                      </a:r>
                    </a:p>
                    <a:p>
                      <a:pPr marL="742950" lvl="1" indent="-285750">
                        <a:buFont typeface="Wingdings" panose="05000000000000000000" pitchFamily="2" charset="2"/>
                        <a:buChar char="§"/>
                      </a:pPr>
                      <a:r>
                        <a:rPr lang="en-GB" sz="1000" b="0" i="0" strike="noStrike" kern="1200" dirty="0">
                          <a:solidFill>
                            <a:schemeClr val="tx1"/>
                          </a:solidFill>
                          <a:effectLst/>
                          <a:latin typeface="Arial" panose="020B0604020202020204" pitchFamily="34" charset="0"/>
                          <a:ea typeface="+mn-ea"/>
                          <a:cs typeface="Arial" panose="020B0604020202020204" pitchFamily="34" charset="0"/>
                        </a:rPr>
                        <a:t>Know and understand strategies to develop resilience in yourself and know how to seek support to deal with uncertain situations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9912724"/>
                  </a:ext>
                </a:extLst>
              </a:tr>
              <a:tr h="887105">
                <a:tc>
                  <a:txBody>
                    <a:bodyPr/>
                    <a:lstStyle/>
                    <a:p>
                      <a:pPr marL="0" marR="0" lvl="0" indent="0" algn="l" defTabSz="914218"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Specific areas of practice</a:t>
                      </a:r>
                    </a:p>
                    <a:p>
                      <a:pPr marL="0" marR="0" lvl="0" indent="0" algn="l" defTabSz="914218" rtl="0" eaLnBrk="1" fontAlgn="auto" latinLnBrk="0" hangingPunct="1">
                        <a:lnSpc>
                          <a:spcPct val="100000"/>
                        </a:lnSpc>
                        <a:spcBef>
                          <a:spcPts val="0"/>
                        </a:spcBef>
                        <a:spcAft>
                          <a:spcPts val="0"/>
                        </a:spcAft>
                        <a:buClrTx/>
                        <a:buSzTx/>
                        <a:buFontTx/>
                        <a:buNone/>
                        <a:tabLst/>
                        <a:defRPr/>
                      </a:pPr>
                      <a:r>
                        <a:rPr lang="en-GB" sz="1200" b="1" dirty="0">
                          <a:latin typeface="Arial" panose="020B0604020202020204" pitchFamily="34" charset="0"/>
                          <a:cs typeface="Arial" panose="020B0604020202020204" pitchFamily="34" charset="0"/>
                        </a:rPr>
                        <a:t>CONT’D</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Be able to apply fundamental observation skills, including use of equipment and effective recording</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Have a good understanding of clinical terminology and health-related documentation and apply it to care delivery</a:t>
                      </a:r>
                    </a:p>
                    <a:p>
                      <a:pPr marL="742950" lvl="1" indent="-285750">
                        <a:buFont typeface="Wingdings" panose="05000000000000000000" pitchFamily="2" charset="2"/>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Have higher level or tier skills in one or more of the following areas:</a:t>
                      </a:r>
                    </a:p>
                    <a:p>
                      <a:pPr marL="1200150" lvl="2" indent="-285750">
                        <a:buFont typeface="Arial" panose="020B0604020202020204" pitchFamily="34" charset="0"/>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autism</a:t>
                      </a:r>
                    </a:p>
                    <a:p>
                      <a:pPr marL="1200150" lvl="2" indent="-285750">
                        <a:buFont typeface="Arial" panose="020B0604020202020204" pitchFamily="34" charset="0"/>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dementia</a:t>
                      </a:r>
                    </a:p>
                    <a:p>
                      <a:pPr marL="1200150" lvl="2" indent="-285750">
                        <a:buFont typeface="Arial" panose="020B0604020202020204" pitchFamily="34" charset="0"/>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end of life care</a:t>
                      </a:r>
                    </a:p>
                    <a:p>
                      <a:pPr marL="1200150" lvl="2" indent="-285750">
                        <a:buFont typeface="Arial" panose="020B0604020202020204" pitchFamily="34" charset="0"/>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learning disabilities</a:t>
                      </a:r>
                    </a:p>
                    <a:p>
                      <a:pPr marL="1200150" lvl="2" indent="-285750">
                        <a:buFont typeface="Arial" panose="020B0604020202020204" pitchFamily="34" charset="0"/>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mental health</a:t>
                      </a:r>
                    </a:p>
                    <a:p>
                      <a:pPr marL="1200150" lvl="2" indent="-285750">
                        <a:buFont typeface="Arial" panose="020B0604020202020204" pitchFamily="34" charset="0"/>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trauma-informed care and relational working</a:t>
                      </a:r>
                    </a:p>
                    <a:p>
                      <a:pPr marL="1200150" lvl="2" indent="-285750">
                        <a:buFont typeface="Arial" panose="020B0604020202020204" pitchFamily="34" charset="0"/>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drugs and alcohol</a:t>
                      </a:r>
                    </a:p>
                    <a:p>
                      <a:pPr marL="1200150" lvl="2" indent="-285750">
                        <a:buFont typeface="Arial" panose="020B0604020202020204" pitchFamily="34" charset="0"/>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sensory impairments (and communication)</a:t>
                      </a:r>
                    </a:p>
                    <a:p>
                      <a:pPr marL="1200150" lvl="2" indent="-285750">
                        <a:buFont typeface="Arial" panose="020B0604020202020204" pitchFamily="34" charset="0"/>
                        <a:buChar char="•"/>
                      </a:pPr>
                      <a:r>
                        <a:rPr lang="en-GB" sz="1050" b="0" i="0" strike="noStrike" kern="1200" dirty="0">
                          <a:solidFill>
                            <a:schemeClr val="tx1"/>
                          </a:solidFill>
                          <a:effectLst/>
                          <a:latin typeface="Arial" panose="020B0604020202020204" pitchFamily="34" charset="0"/>
                          <a:ea typeface="+mn-ea"/>
                          <a:cs typeface="Arial" panose="020B0604020202020204" pitchFamily="34" charset="0"/>
                        </a:rPr>
                        <a:t>supporting older people with physical disabilities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600" b="0" i="0" kern="1200" dirty="0">
                        <a:solidFill>
                          <a:schemeClr val="tx1"/>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endParaRPr lang="en-GB" sz="1050" b="0" i="0" kern="1200" dirty="0">
                        <a:solidFill>
                          <a:schemeClr val="bg2">
                            <a:lumMod val="50000"/>
                          </a:schemeClr>
                        </a:solidFill>
                        <a:effectLst/>
                        <a:latin typeface="+mn-lt"/>
                        <a:ea typeface="+mn-ea"/>
                        <a:cs typeface="+mn-cs"/>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1642723"/>
                  </a:ext>
                </a:extLst>
              </a:tr>
            </a:tbl>
          </a:graphicData>
        </a:graphic>
      </p:graphicFrame>
      <p:sp>
        <p:nvSpPr>
          <p:cNvPr id="8" name="Slide Number Placeholder 1">
            <a:extLst>
              <a:ext uri="{FF2B5EF4-FFF2-40B4-BE49-F238E27FC236}">
                <a16:creationId xmlns:a16="http://schemas.microsoft.com/office/drawing/2014/main" id="{4907C74E-B566-050A-3D41-97D3D9764DA9}"/>
              </a:ext>
            </a:extLst>
          </p:cNvPr>
          <p:cNvSpPr txBox="1">
            <a:spLocks/>
          </p:cNvSpPr>
          <p:nvPr/>
        </p:nvSpPr>
        <p:spPr>
          <a:xfrm>
            <a:off x="0" y="0"/>
            <a:ext cx="0" cy="0"/>
          </a:xfrm>
        </p:spPr>
        <p:txBody>
          <a:bodyPr/>
          <a:lstStyle>
            <a:defPPr>
              <a:defRPr kern="0"/>
            </a:defPPr>
          </a:lstStyle>
          <a:p>
            <a:fld id="{06A44ADC-FBC0-4698-B0EC-1AD4A4060383}" type="slidenum">
              <a:rPr lang="en-GB" smtClean="0"/>
              <a:pPr/>
              <a:t>17</a:t>
            </a:fld>
            <a:endParaRPr lang="en-GB"/>
          </a:p>
        </p:txBody>
      </p:sp>
      <p:sp>
        <p:nvSpPr>
          <p:cNvPr id="9" name="Rectangle: Rounded Corners 8">
            <a:extLst>
              <a:ext uri="{FF2B5EF4-FFF2-40B4-BE49-F238E27FC236}">
                <a16:creationId xmlns:a16="http://schemas.microsoft.com/office/drawing/2014/main" id="{C1248FCC-BC09-1060-2652-83DF98494CC9}"/>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D4B92A19-F443-84DB-B9AC-2405DCDB18A9}"/>
              </a:ext>
            </a:extLst>
          </p:cNvPr>
          <p:cNvSpPr/>
          <p:nvPr/>
        </p:nvSpPr>
        <p:spPr>
          <a:xfrm rot="10800000" flipV="1">
            <a:off x="10312404" y="-2"/>
            <a:ext cx="1879596" cy="360001"/>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BA0C2F"/>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874AD8CA-04EE-0ADC-2E2C-96DB048A0E1A}"/>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3FE9D943-F052-3970-D47D-94AC5AC20EF3}"/>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5105AC64-86B7-1A8D-A485-1866C828119F}"/>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4899B502-5DAC-82E2-3093-A0767801EA16}"/>
              </a:ext>
            </a:extLst>
          </p:cNvPr>
          <p:cNvSpPr/>
          <p:nvPr/>
        </p:nvSpPr>
        <p:spPr>
          <a:xfrm rot="10800000" flipV="1">
            <a:off x="8152404" y="-1"/>
            <a:ext cx="2160000" cy="360000"/>
          </a:xfrm>
          <a:prstGeom prst="roundRect">
            <a:avLst/>
          </a:prstGeom>
          <a:solidFill>
            <a:srgbClr val="008F9C"/>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Developing myself and others</a:t>
            </a:r>
          </a:p>
        </p:txBody>
      </p:sp>
      <p:sp>
        <p:nvSpPr>
          <p:cNvPr id="24" name="TextBox 23">
            <a:extLst>
              <a:ext uri="{FF2B5EF4-FFF2-40B4-BE49-F238E27FC236}">
                <a16:creationId xmlns:a16="http://schemas.microsoft.com/office/drawing/2014/main" id="{45254055-D302-5A4A-4E46-116C46EAF38B}"/>
              </a:ext>
            </a:extLst>
          </p:cNvPr>
          <p:cNvSpPr txBox="1"/>
          <p:nvPr/>
        </p:nvSpPr>
        <p:spPr>
          <a:xfrm>
            <a:off x="8704565" y="1078086"/>
            <a:ext cx="792000" cy="230832"/>
          </a:xfrm>
          <a:prstGeom prst="rect">
            <a:avLst/>
          </a:prstGeom>
          <a:noFill/>
        </p:spPr>
        <p:txBody>
          <a:bodyPr wrap="square" rtlCol="0">
            <a:spAutoFit/>
          </a:bodyPr>
          <a:lstStyle/>
          <a:p>
            <a:r>
              <a:rPr lang="en-GB" sz="900" dirty="0">
                <a:solidFill>
                  <a:schemeClr val="bg1"/>
                </a:solidFill>
              </a:rPr>
              <a:t>Awareness</a:t>
            </a:r>
          </a:p>
        </p:txBody>
      </p:sp>
      <p:sp>
        <p:nvSpPr>
          <p:cNvPr id="101" name="Google Shape;64;p14">
            <a:extLst>
              <a:ext uri="{FF2B5EF4-FFF2-40B4-BE49-F238E27FC236}">
                <a16:creationId xmlns:a16="http://schemas.microsoft.com/office/drawing/2014/main" id="{EB487383-D1D0-30AC-8AB2-D8511AACE758}"/>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008F9C"/>
                </a:solidFill>
                <a:effectLst/>
                <a:uLnTx/>
                <a:uFillTx/>
                <a:latin typeface="Arial"/>
                <a:cs typeface="Arial"/>
                <a:sym typeface="Arial"/>
              </a:rPr>
              <a:t>Developing myself and others</a:t>
            </a:r>
          </a:p>
        </p:txBody>
      </p:sp>
      <p:sp>
        <p:nvSpPr>
          <p:cNvPr id="80" name="TextBox 79">
            <a:extLst>
              <a:ext uri="{FF2B5EF4-FFF2-40B4-BE49-F238E27FC236}">
                <a16:creationId xmlns:a16="http://schemas.microsoft.com/office/drawing/2014/main" id="{022596DB-A389-EE19-0DCE-F6303B49E31D}"/>
              </a:ext>
            </a:extLst>
          </p:cNvPr>
          <p:cNvSpPr txBox="1">
            <a:spLocks/>
          </p:cNvSpPr>
          <p:nvPr/>
        </p:nvSpPr>
        <p:spPr>
          <a:xfrm>
            <a:off x="6342974" y="6515544"/>
            <a:ext cx="613140" cy="307777"/>
          </a:xfrm>
          <a:prstGeom prst="rect">
            <a:avLst/>
          </a:prstGeom>
          <a:noFill/>
        </p:spPr>
        <p:txBody>
          <a:bodyPr wrap="square" rtlCol="0">
            <a:spAutoFit/>
          </a:bodyPr>
          <a:lstStyle/>
          <a:p>
            <a:r>
              <a:rPr lang="en-GB" sz="1400" b="1" dirty="0"/>
              <a:t>Key:</a:t>
            </a:r>
          </a:p>
        </p:txBody>
      </p:sp>
      <p:sp>
        <p:nvSpPr>
          <p:cNvPr id="83" name="TextBox 82">
            <a:extLst>
              <a:ext uri="{FF2B5EF4-FFF2-40B4-BE49-F238E27FC236}">
                <a16:creationId xmlns:a16="http://schemas.microsoft.com/office/drawing/2014/main" id="{460B633E-53BC-A4D5-ECFE-2BF3B2CD51E3}"/>
              </a:ext>
            </a:extLst>
          </p:cNvPr>
          <p:cNvSpPr txBox="1">
            <a:spLocks/>
          </p:cNvSpPr>
          <p:nvPr/>
        </p:nvSpPr>
        <p:spPr>
          <a:xfrm>
            <a:off x="7085234" y="6540171"/>
            <a:ext cx="3049248" cy="261610"/>
          </a:xfrm>
          <a:prstGeom prst="rect">
            <a:avLst/>
          </a:prstGeom>
          <a:noFill/>
        </p:spPr>
        <p:txBody>
          <a:bodyPr wrap="square" rtlCol="0">
            <a:spAutoFit/>
          </a:bodyPr>
          <a:lstStyle/>
          <a:p>
            <a:r>
              <a:rPr lang="en-GB" sz="1100" dirty="0"/>
              <a:t>Your assessment</a:t>
            </a:r>
          </a:p>
        </p:txBody>
      </p:sp>
      <p:sp>
        <p:nvSpPr>
          <p:cNvPr id="84" name="TextBox 83">
            <a:extLst>
              <a:ext uri="{FF2B5EF4-FFF2-40B4-BE49-F238E27FC236}">
                <a16:creationId xmlns:a16="http://schemas.microsoft.com/office/drawing/2014/main" id="{C07790E4-C6EC-63D2-8B0A-628CD8E688D3}"/>
              </a:ext>
            </a:extLst>
          </p:cNvPr>
          <p:cNvSpPr txBox="1">
            <a:spLocks/>
          </p:cNvSpPr>
          <p:nvPr/>
        </p:nvSpPr>
        <p:spPr>
          <a:xfrm>
            <a:off x="8537229" y="6531572"/>
            <a:ext cx="2113888" cy="261610"/>
          </a:xfrm>
          <a:prstGeom prst="rect">
            <a:avLst/>
          </a:prstGeom>
          <a:noFill/>
        </p:spPr>
        <p:txBody>
          <a:bodyPr wrap="square" rtlCol="0">
            <a:spAutoFit/>
          </a:bodyPr>
          <a:lstStyle/>
          <a:p>
            <a:r>
              <a:rPr lang="en-GB" sz="1100" dirty="0"/>
              <a:t>Your manager’s assessment</a:t>
            </a:r>
          </a:p>
        </p:txBody>
      </p:sp>
      <p:sp>
        <p:nvSpPr>
          <p:cNvPr id="85" name="Oval 84">
            <a:extLst>
              <a:ext uri="{FF2B5EF4-FFF2-40B4-BE49-F238E27FC236}">
                <a16:creationId xmlns:a16="http://schemas.microsoft.com/office/drawing/2014/main" id="{CD5677FB-158A-A295-CFBE-A86DD2E93E8F}"/>
              </a:ext>
            </a:extLst>
          </p:cNvPr>
          <p:cNvSpPr>
            <a:spLocks/>
          </p:cNvSpPr>
          <p:nvPr/>
        </p:nvSpPr>
        <p:spPr>
          <a:xfrm>
            <a:off x="6956114" y="6591366"/>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6" name="Oval 85">
            <a:extLst>
              <a:ext uri="{FF2B5EF4-FFF2-40B4-BE49-F238E27FC236}">
                <a16:creationId xmlns:a16="http://schemas.microsoft.com/office/drawing/2014/main" id="{EFF67AC2-7E8A-A79D-4A91-B6A4A5EAE19C}"/>
              </a:ext>
            </a:extLst>
          </p:cNvPr>
          <p:cNvSpPr>
            <a:spLocks/>
          </p:cNvSpPr>
          <p:nvPr/>
        </p:nvSpPr>
        <p:spPr>
          <a:xfrm>
            <a:off x="8357229" y="6578850"/>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5" name="TextBox 4">
            <a:extLst>
              <a:ext uri="{FF2B5EF4-FFF2-40B4-BE49-F238E27FC236}">
                <a16:creationId xmlns:a16="http://schemas.microsoft.com/office/drawing/2014/main" id="{DF3B1A70-5371-A831-07E3-4AC8A132C3FD}"/>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6" name="TextBox 5">
            <a:extLst>
              <a:ext uri="{FF2B5EF4-FFF2-40B4-BE49-F238E27FC236}">
                <a16:creationId xmlns:a16="http://schemas.microsoft.com/office/drawing/2014/main" id="{8BCC1438-589C-CD34-80FE-C329004C0C8C}"/>
              </a:ext>
            </a:extLst>
          </p:cNvPr>
          <p:cNvSpPr txBox="1"/>
          <p:nvPr/>
        </p:nvSpPr>
        <p:spPr>
          <a:xfrm>
            <a:off x="8704565" y="1410598"/>
            <a:ext cx="792000" cy="230832"/>
          </a:xfrm>
          <a:prstGeom prst="rect">
            <a:avLst/>
          </a:prstGeom>
          <a:noFill/>
        </p:spPr>
        <p:txBody>
          <a:bodyPr wrap="square" rtlCol="0">
            <a:spAutoFit/>
          </a:bodyPr>
          <a:lstStyle/>
          <a:p>
            <a:r>
              <a:rPr lang="en-GB" sz="900" dirty="0">
                <a:solidFill>
                  <a:schemeClr val="bg1"/>
                </a:solidFill>
              </a:rPr>
              <a:t>Awareness</a:t>
            </a:r>
          </a:p>
        </p:txBody>
      </p:sp>
      <p:sp>
        <p:nvSpPr>
          <p:cNvPr id="15" name="TextBox 14">
            <a:extLst>
              <a:ext uri="{FF2B5EF4-FFF2-40B4-BE49-F238E27FC236}">
                <a16:creationId xmlns:a16="http://schemas.microsoft.com/office/drawing/2014/main" id="{AA5AA4BA-25DE-E3F4-F7E7-614B45842BD9}"/>
              </a:ext>
            </a:extLst>
          </p:cNvPr>
          <p:cNvSpPr txBox="1"/>
          <p:nvPr/>
        </p:nvSpPr>
        <p:spPr>
          <a:xfrm>
            <a:off x="9698651" y="1804648"/>
            <a:ext cx="2237468"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16" name="Group 15">
            <a:extLst>
              <a:ext uri="{FF2B5EF4-FFF2-40B4-BE49-F238E27FC236}">
                <a16:creationId xmlns:a16="http://schemas.microsoft.com/office/drawing/2014/main" id="{55D9EBCF-43A6-3DDF-A8D5-CA0EDA8964EA}"/>
              </a:ext>
            </a:extLst>
          </p:cNvPr>
          <p:cNvGrpSpPr/>
          <p:nvPr/>
        </p:nvGrpSpPr>
        <p:grpSpPr>
          <a:xfrm>
            <a:off x="5907157" y="2111796"/>
            <a:ext cx="3827594" cy="646668"/>
            <a:chOff x="6090704" y="3952941"/>
            <a:chExt cx="3827594" cy="646668"/>
          </a:xfrm>
        </p:grpSpPr>
        <p:sp>
          <p:nvSpPr>
            <p:cNvPr id="25" name="Oval 24">
              <a:extLst>
                <a:ext uri="{FF2B5EF4-FFF2-40B4-BE49-F238E27FC236}">
                  <a16:creationId xmlns:a16="http://schemas.microsoft.com/office/drawing/2014/main" id="{4D8A4B47-3528-CBAF-A8E1-FACAA680E8F8}"/>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26" name="Oval 25">
              <a:extLst>
                <a:ext uri="{FF2B5EF4-FFF2-40B4-BE49-F238E27FC236}">
                  <a16:creationId xmlns:a16="http://schemas.microsoft.com/office/drawing/2014/main" id="{C9066D3D-BEDD-33D3-5B23-4A66F1FFD7BB}"/>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27" name="Group 26">
              <a:extLst>
                <a:ext uri="{FF2B5EF4-FFF2-40B4-BE49-F238E27FC236}">
                  <a16:creationId xmlns:a16="http://schemas.microsoft.com/office/drawing/2014/main" id="{148A1800-3798-3B51-B3B0-90FB76F5E272}"/>
                </a:ext>
              </a:extLst>
            </p:cNvPr>
            <p:cNvGrpSpPr/>
            <p:nvPr/>
          </p:nvGrpSpPr>
          <p:grpSpPr>
            <a:xfrm>
              <a:off x="6290207" y="3952941"/>
              <a:ext cx="3628091" cy="646668"/>
              <a:chOff x="3706661" y="2326116"/>
              <a:chExt cx="4441515" cy="559265"/>
            </a:xfrm>
          </p:grpSpPr>
          <p:grpSp>
            <p:nvGrpSpPr>
              <p:cNvPr id="36" name="Group 35">
                <a:extLst>
                  <a:ext uri="{FF2B5EF4-FFF2-40B4-BE49-F238E27FC236}">
                    <a16:creationId xmlns:a16="http://schemas.microsoft.com/office/drawing/2014/main" id="{96C7D029-FA4B-242C-0F84-F7802C70892B}"/>
                  </a:ext>
                </a:extLst>
              </p:cNvPr>
              <p:cNvGrpSpPr/>
              <p:nvPr/>
            </p:nvGrpSpPr>
            <p:grpSpPr>
              <a:xfrm>
                <a:off x="4200749" y="2631808"/>
                <a:ext cx="3448967" cy="253573"/>
                <a:chOff x="7998846" y="1867220"/>
                <a:chExt cx="3448967" cy="253573"/>
              </a:xfrm>
            </p:grpSpPr>
            <p:cxnSp>
              <p:nvCxnSpPr>
                <p:cNvPr id="43" name="Straight Connector 42">
                  <a:extLst>
                    <a:ext uri="{FF2B5EF4-FFF2-40B4-BE49-F238E27FC236}">
                      <a16:creationId xmlns:a16="http://schemas.microsoft.com/office/drawing/2014/main" id="{05374B15-5754-C50E-313C-BD926BF7EB7C}"/>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FA18BC6-8C56-ADD7-5893-65EFF4A799D2}"/>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D45DB4A-E671-9CDC-A97B-8C709BEDCA6E}"/>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60E2BF9-ADDF-53B3-0728-8D90E2C9A57D}"/>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477C5C2-9421-BB61-E175-EDEB1CB79BF7}"/>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B3E8C15-D76F-988F-D4CA-CB7CF012737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B14AA981-CBD4-B2E5-D990-C870AF63101C}"/>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38" name="TextBox 37">
                <a:extLst>
                  <a:ext uri="{FF2B5EF4-FFF2-40B4-BE49-F238E27FC236}">
                    <a16:creationId xmlns:a16="http://schemas.microsoft.com/office/drawing/2014/main" id="{EC607C23-8A84-D2C4-D7E3-744C91D962E1}"/>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39" name="TextBox 38">
                <a:extLst>
                  <a:ext uri="{FF2B5EF4-FFF2-40B4-BE49-F238E27FC236}">
                    <a16:creationId xmlns:a16="http://schemas.microsoft.com/office/drawing/2014/main" id="{71A5B6A0-02A1-0579-3B3C-CABEEB15F95C}"/>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41" name="TextBox 40">
                <a:extLst>
                  <a:ext uri="{FF2B5EF4-FFF2-40B4-BE49-F238E27FC236}">
                    <a16:creationId xmlns:a16="http://schemas.microsoft.com/office/drawing/2014/main" id="{123D3DBD-183D-D8BC-A1C2-86BBEB881B2D}"/>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42" name="TextBox 41">
                <a:extLst>
                  <a:ext uri="{FF2B5EF4-FFF2-40B4-BE49-F238E27FC236}">
                    <a16:creationId xmlns:a16="http://schemas.microsoft.com/office/drawing/2014/main" id="{2B287E76-D55C-A758-83A0-D401F035E774}"/>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
        <p:nvSpPr>
          <p:cNvPr id="65" name="TextBox 64">
            <a:extLst>
              <a:ext uri="{FF2B5EF4-FFF2-40B4-BE49-F238E27FC236}">
                <a16:creationId xmlns:a16="http://schemas.microsoft.com/office/drawing/2014/main" id="{7A638363-A245-1212-31DD-876D3F39479B}"/>
              </a:ext>
            </a:extLst>
          </p:cNvPr>
          <p:cNvSpPr txBox="1"/>
          <p:nvPr/>
        </p:nvSpPr>
        <p:spPr>
          <a:xfrm>
            <a:off x="9663537" y="3402407"/>
            <a:ext cx="1958663" cy="261610"/>
          </a:xfrm>
          <a:prstGeom prst="rect">
            <a:avLst/>
          </a:prstGeom>
          <a:noFill/>
        </p:spPr>
        <p:txBody>
          <a:bodyPr wrap="square" rtlCol="0">
            <a:spAutoFit/>
          </a:bodyPr>
          <a:lstStyle/>
          <a:p>
            <a:r>
              <a:rPr lang="en-GB" sz="1100" dirty="0">
                <a:solidFill>
                  <a:schemeClr val="bg1">
                    <a:lumMod val="50000"/>
                  </a:schemeClr>
                </a:solidFill>
              </a:rPr>
              <a:t>[enter text here]</a:t>
            </a:r>
          </a:p>
        </p:txBody>
      </p:sp>
      <p:grpSp>
        <p:nvGrpSpPr>
          <p:cNvPr id="35" name="Group 34">
            <a:extLst>
              <a:ext uri="{FF2B5EF4-FFF2-40B4-BE49-F238E27FC236}">
                <a16:creationId xmlns:a16="http://schemas.microsoft.com/office/drawing/2014/main" id="{15E0CF45-EA76-382D-4339-2A45FEF15894}"/>
              </a:ext>
            </a:extLst>
          </p:cNvPr>
          <p:cNvGrpSpPr/>
          <p:nvPr/>
        </p:nvGrpSpPr>
        <p:grpSpPr>
          <a:xfrm>
            <a:off x="5907157" y="4212765"/>
            <a:ext cx="3827594" cy="646668"/>
            <a:chOff x="6090704" y="3952941"/>
            <a:chExt cx="3827594" cy="646668"/>
          </a:xfrm>
        </p:grpSpPr>
        <p:sp>
          <p:nvSpPr>
            <p:cNvPr id="40" name="Oval 39">
              <a:extLst>
                <a:ext uri="{FF2B5EF4-FFF2-40B4-BE49-F238E27FC236}">
                  <a16:creationId xmlns:a16="http://schemas.microsoft.com/office/drawing/2014/main" id="{73BAEF9E-7B27-E2ED-B55F-AFBB958D5451}"/>
                </a:ext>
              </a:extLst>
            </p:cNvPr>
            <p:cNvSpPr/>
            <p:nvPr/>
          </p:nvSpPr>
          <p:spPr>
            <a:xfrm>
              <a:off x="6090704" y="4344748"/>
              <a:ext cx="180000" cy="180000"/>
            </a:xfrm>
            <a:prstGeom prst="ellipse">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66" name="Oval 65">
              <a:extLst>
                <a:ext uri="{FF2B5EF4-FFF2-40B4-BE49-F238E27FC236}">
                  <a16:creationId xmlns:a16="http://schemas.microsoft.com/office/drawing/2014/main" id="{9B1988E4-B657-E897-76F1-A630628BBCEE}"/>
                </a:ext>
              </a:extLst>
            </p:cNvPr>
            <p:cNvSpPr/>
            <p:nvPr/>
          </p:nvSpPr>
          <p:spPr>
            <a:xfrm>
              <a:off x="6426443" y="4346008"/>
              <a:ext cx="180000" cy="180000"/>
            </a:xfrm>
            <a:prstGeom prst="ellipse">
              <a:avLst/>
            </a:prstGeom>
            <a:solidFill>
              <a:srgbClr val="008F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400"/>
            </a:p>
          </p:txBody>
        </p:sp>
        <p:grpSp>
          <p:nvGrpSpPr>
            <p:cNvPr id="67" name="Group 66">
              <a:extLst>
                <a:ext uri="{FF2B5EF4-FFF2-40B4-BE49-F238E27FC236}">
                  <a16:creationId xmlns:a16="http://schemas.microsoft.com/office/drawing/2014/main" id="{9C581D8B-907B-C744-1A0A-C3A06B4F691F}"/>
                </a:ext>
              </a:extLst>
            </p:cNvPr>
            <p:cNvGrpSpPr/>
            <p:nvPr/>
          </p:nvGrpSpPr>
          <p:grpSpPr>
            <a:xfrm>
              <a:off x="6290207" y="3952941"/>
              <a:ext cx="3628091" cy="646668"/>
              <a:chOff x="3706661" y="2326116"/>
              <a:chExt cx="4441515" cy="559265"/>
            </a:xfrm>
          </p:grpSpPr>
          <p:grpSp>
            <p:nvGrpSpPr>
              <p:cNvPr id="68" name="Group 67">
                <a:extLst>
                  <a:ext uri="{FF2B5EF4-FFF2-40B4-BE49-F238E27FC236}">
                    <a16:creationId xmlns:a16="http://schemas.microsoft.com/office/drawing/2014/main" id="{32326A50-4720-8A41-2A87-96153A5E969C}"/>
                  </a:ext>
                </a:extLst>
              </p:cNvPr>
              <p:cNvGrpSpPr/>
              <p:nvPr/>
            </p:nvGrpSpPr>
            <p:grpSpPr>
              <a:xfrm>
                <a:off x="4200749" y="2631808"/>
                <a:ext cx="3448967" cy="253573"/>
                <a:chOff x="7998846" y="1867220"/>
                <a:chExt cx="3448967" cy="253573"/>
              </a:xfrm>
            </p:grpSpPr>
            <p:cxnSp>
              <p:nvCxnSpPr>
                <p:cNvPr id="74" name="Straight Connector 73">
                  <a:extLst>
                    <a:ext uri="{FF2B5EF4-FFF2-40B4-BE49-F238E27FC236}">
                      <a16:creationId xmlns:a16="http://schemas.microsoft.com/office/drawing/2014/main" id="{DEAE0822-53B0-9918-ECD4-92AFE9FB85A9}"/>
                    </a:ext>
                  </a:extLst>
                </p:cNvPr>
                <p:cNvCxnSpPr/>
                <p:nvPr/>
              </p:nvCxnSpPr>
              <p:spPr>
                <a:xfrm>
                  <a:off x="7998846" y="2002709"/>
                  <a:ext cx="344896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55C1A684-ED1A-85E6-7043-B1DDFD6BBF97}"/>
                    </a:ext>
                  </a:extLst>
                </p:cNvPr>
                <p:cNvCxnSpPr/>
                <p:nvPr/>
              </p:nvCxnSpPr>
              <p:spPr>
                <a:xfrm>
                  <a:off x="7998846"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D145D20F-01AC-E8F2-BA98-473C69DDEB33}"/>
                    </a:ext>
                  </a:extLst>
                </p:cNvPr>
                <p:cNvCxnSpPr/>
                <p:nvPr/>
              </p:nvCxnSpPr>
              <p:spPr>
                <a:xfrm>
                  <a:off x="11447813" y="1867220"/>
                  <a:ext cx="0" cy="253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848A47C-A7CA-A836-6B0D-FD350E4D7061}"/>
                    </a:ext>
                  </a:extLst>
                </p:cNvPr>
                <p:cNvCxnSpPr/>
                <p:nvPr/>
              </p:nvCxnSpPr>
              <p:spPr>
                <a:xfrm flipV="1">
                  <a:off x="9734351"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95F0F846-CBF0-E1E5-0F06-A9430E56FB33}"/>
                    </a:ext>
                  </a:extLst>
                </p:cNvPr>
                <p:cNvCxnSpPr/>
                <p:nvPr/>
              </p:nvCxnSpPr>
              <p:spPr>
                <a:xfrm flipV="1">
                  <a:off x="10544225"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D05A9AB0-2168-D3BE-9D03-589405B405DA}"/>
                    </a:ext>
                  </a:extLst>
                </p:cNvPr>
                <p:cNvCxnSpPr/>
                <p:nvPr/>
              </p:nvCxnSpPr>
              <p:spPr>
                <a:xfrm flipV="1">
                  <a:off x="8869089" y="1934911"/>
                  <a:ext cx="0" cy="1355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9" name="TextBox 68">
                <a:extLst>
                  <a:ext uri="{FF2B5EF4-FFF2-40B4-BE49-F238E27FC236}">
                    <a16:creationId xmlns:a16="http://schemas.microsoft.com/office/drawing/2014/main" id="{339390F5-A5C4-44D5-4458-CAE4CA254C87}"/>
                  </a:ext>
                </a:extLst>
              </p:cNvPr>
              <p:cNvSpPr txBox="1"/>
              <p:nvPr/>
            </p:nvSpPr>
            <p:spPr>
              <a:xfrm>
                <a:off x="4574648" y="2326116"/>
                <a:ext cx="969568" cy="244338"/>
              </a:xfrm>
              <a:prstGeom prst="rect">
                <a:avLst/>
              </a:prstGeom>
              <a:noFill/>
            </p:spPr>
            <p:txBody>
              <a:bodyPr wrap="square" rtlCol="0">
                <a:spAutoFit/>
              </a:bodyPr>
              <a:lstStyle/>
              <a:p>
                <a:r>
                  <a:rPr lang="en-GB" sz="900" dirty="0"/>
                  <a:t>Awareness</a:t>
                </a:r>
              </a:p>
            </p:txBody>
          </p:sp>
          <p:sp>
            <p:nvSpPr>
              <p:cNvPr id="70" name="TextBox 69">
                <a:extLst>
                  <a:ext uri="{FF2B5EF4-FFF2-40B4-BE49-F238E27FC236}">
                    <a16:creationId xmlns:a16="http://schemas.microsoft.com/office/drawing/2014/main" id="{23D3F296-A402-7F93-E29E-93F3AD7B7483}"/>
                  </a:ext>
                </a:extLst>
              </p:cNvPr>
              <p:cNvSpPr txBox="1"/>
              <p:nvPr/>
            </p:nvSpPr>
            <p:spPr>
              <a:xfrm>
                <a:off x="7178608" y="2326116"/>
                <a:ext cx="969568" cy="244338"/>
              </a:xfrm>
              <a:prstGeom prst="rect">
                <a:avLst/>
              </a:prstGeom>
              <a:noFill/>
            </p:spPr>
            <p:txBody>
              <a:bodyPr wrap="square" rtlCol="0">
                <a:spAutoFit/>
              </a:bodyPr>
              <a:lstStyle/>
              <a:p>
                <a:pPr algn="ctr"/>
                <a:r>
                  <a:rPr lang="en-GB" sz="900"/>
                  <a:t>Expert</a:t>
                </a:r>
              </a:p>
            </p:txBody>
          </p:sp>
          <p:sp>
            <p:nvSpPr>
              <p:cNvPr id="71" name="TextBox 70">
                <a:extLst>
                  <a:ext uri="{FF2B5EF4-FFF2-40B4-BE49-F238E27FC236}">
                    <a16:creationId xmlns:a16="http://schemas.microsoft.com/office/drawing/2014/main" id="{AFFE0E2F-DB14-97F3-3E38-4ABC7D244AFC}"/>
                  </a:ext>
                </a:extLst>
              </p:cNvPr>
              <p:cNvSpPr txBox="1"/>
              <p:nvPr/>
            </p:nvSpPr>
            <p:spPr>
              <a:xfrm>
                <a:off x="5442635" y="2326116"/>
                <a:ext cx="969568" cy="244338"/>
              </a:xfrm>
              <a:prstGeom prst="rect">
                <a:avLst/>
              </a:prstGeom>
              <a:noFill/>
            </p:spPr>
            <p:txBody>
              <a:bodyPr wrap="square" rtlCol="0">
                <a:spAutoFit/>
              </a:bodyPr>
              <a:lstStyle/>
              <a:p>
                <a:pPr algn="ctr"/>
                <a:r>
                  <a:rPr lang="en-GB" sz="900"/>
                  <a:t>Working</a:t>
                </a:r>
              </a:p>
            </p:txBody>
          </p:sp>
          <p:sp>
            <p:nvSpPr>
              <p:cNvPr id="72" name="TextBox 71">
                <a:extLst>
                  <a:ext uri="{FF2B5EF4-FFF2-40B4-BE49-F238E27FC236}">
                    <a16:creationId xmlns:a16="http://schemas.microsoft.com/office/drawing/2014/main" id="{6B0B1AD4-E3AF-464A-B0DC-797B95691171}"/>
                  </a:ext>
                </a:extLst>
              </p:cNvPr>
              <p:cNvSpPr txBox="1"/>
              <p:nvPr/>
            </p:nvSpPr>
            <p:spPr>
              <a:xfrm>
                <a:off x="6310622" y="2326116"/>
                <a:ext cx="969568" cy="244338"/>
              </a:xfrm>
              <a:prstGeom prst="rect">
                <a:avLst/>
              </a:prstGeom>
              <a:noFill/>
            </p:spPr>
            <p:txBody>
              <a:bodyPr wrap="square" rtlCol="0">
                <a:spAutoFit/>
              </a:bodyPr>
              <a:lstStyle/>
              <a:p>
                <a:pPr algn="ctr"/>
                <a:r>
                  <a:rPr lang="en-GB" sz="900"/>
                  <a:t>Practitioner</a:t>
                </a:r>
              </a:p>
            </p:txBody>
          </p:sp>
          <p:sp>
            <p:nvSpPr>
              <p:cNvPr id="73" name="TextBox 72">
                <a:extLst>
                  <a:ext uri="{FF2B5EF4-FFF2-40B4-BE49-F238E27FC236}">
                    <a16:creationId xmlns:a16="http://schemas.microsoft.com/office/drawing/2014/main" id="{8B17A60E-A03F-B612-6834-0F2DE14950A4}"/>
                  </a:ext>
                </a:extLst>
              </p:cNvPr>
              <p:cNvSpPr txBox="1"/>
              <p:nvPr/>
            </p:nvSpPr>
            <p:spPr>
              <a:xfrm>
                <a:off x="3706661" y="2326116"/>
                <a:ext cx="969568" cy="199633"/>
              </a:xfrm>
              <a:prstGeom prst="rect">
                <a:avLst/>
              </a:prstGeom>
              <a:noFill/>
            </p:spPr>
            <p:txBody>
              <a:bodyPr wrap="square" rtlCol="0">
                <a:spAutoFit/>
              </a:bodyPr>
              <a:lstStyle/>
              <a:p>
                <a:pPr algn="ctr"/>
                <a:r>
                  <a:rPr lang="en-GB" sz="900"/>
                  <a:t>N/A</a:t>
                </a:r>
              </a:p>
            </p:txBody>
          </p:sp>
        </p:grpSp>
      </p:grpSp>
    </p:spTree>
    <p:extLst>
      <p:ext uri="{BB962C8B-B14F-4D97-AF65-F5344CB8AC3E}">
        <p14:creationId xmlns:p14="http://schemas.microsoft.com/office/powerpoint/2010/main" val="2272273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EB659E-F7A4-08FE-9458-3399ED443114}"/>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C05C7E56-FB06-BC7C-5E4C-9DC3DC3B0CA7}"/>
              </a:ext>
            </a:extLst>
          </p:cNvPr>
          <p:cNvSpPr txBox="1">
            <a:spLocks/>
          </p:cNvSpPr>
          <p:nvPr/>
        </p:nvSpPr>
        <p:spPr>
          <a:xfrm>
            <a:off x="0" y="0"/>
            <a:ext cx="0" cy="0"/>
          </a:xfrm>
        </p:spPr>
        <p:txBody>
          <a:bodyPr/>
          <a:lstStyle>
            <a:defPPr>
              <a:defRPr kern="0"/>
            </a:defPPr>
          </a:lstStyle>
          <a:p>
            <a:fld id="{06A44ADC-FBC0-4698-B0EC-1AD4A4060383}" type="slidenum">
              <a:rPr lang="en-GB" smtClean="0"/>
              <a:pPr/>
              <a:t>18</a:t>
            </a:fld>
            <a:endParaRPr lang="en-GB"/>
          </a:p>
        </p:txBody>
      </p:sp>
      <p:sp>
        <p:nvSpPr>
          <p:cNvPr id="9" name="Rectangle: Rounded Corners 8">
            <a:extLst>
              <a:ext uri="{FF2B5EF4-FFF2-40B4-BE49-F238E27FC236}">
                <a16:creationId xmlns:a16="http://schemas.microsoft.com/office/drawing/2014/main" id="{C3EE5A1D-30A5-0DB0-B5D2-2A278AE91828}"/>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86BCD14F-882A-03AD-23CA-B766BC563EAA}"/>
              </a:ext>
            </a:extLst>
          </p:cNvPr>
          <p:cNvSpPr/>
          <p:nvPr/>
        </p:nvSpPr>
        <p:spPr>
          <a:xfrm rot="10800000" flipV="1">
            <a:off x="10312404" y="-2"/>
            <a:ext cx="1879596" cy="360001"/>
          </a:xfrm>
          <a:prstGeom prst="roundRect">
            <a:avLst/>
          </a:prstGeom>
          <a:solidFill>
            <a:srgbClr val="BA0C2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5DD76586-23DA-0DDE-893B-30389326ABCF}"/>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E6792DDB-464C-2C38-E9B2-7BA812632BB5}"/>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DB7AE988-5524-8189-F16C-012C78862FDE}"/>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B4902641-EDB5-24B1-72A0-54650ECBC2F5}"/>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43365085-76CB-AF77-0696-C2409C84D074}"/>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BA0C2F"/>
                </a:solidFill>
                <a:effectLst/>
                <a:uLnTx/>
                <a:uFillTx/>
                <a:latin typeface="Arial"/>
                <a:cs typeface="Arial"/>
                <a:sym typeface="Arial"/>
              </a:rPr>
              <a:t>Enhanced Care Worker role</a:t>
            </a:r>
          </a:p>
        </p:txBody>
      </p:sp>
      <p:graphicFrame>
        <p:nvGraphicFramePr>
          <p:cNvPr id="2" name="Table 1">
            <a:extLst>
              <a:ext uri="{FF2B5EF4-FFF2-40B4-BE49-F238E27FC236}">
                <a16:creationId xmlns:a16="http://schemas.microsoft.com/office/drawing/2014/main" id="{9E7BE414-9D8D-B07F-F5B1-39AA461FDD77}"/>
              </a:ext>
            </a:extLst>
          </p:cNvPr>
          <p:cNvGraphicFramePr/>
          <p:nvPr>
            <p:extLst>
              <p:ext uri="{D42A27DB-BD31-4B8C-83A1-F6EECF244321}">
                <p14:modId xmlns:p14="http://schemas.microsoft.com/office/powerpoint/2010/main" val="2878136599"/>
              </p:ext>
            </p:extLst>
          </p:nvPr>
        </p:nvGraphicFramePr>
        <p:xfrm>
          <a:off x="387926" y="1296117"/>
          <a:ext cx="11334038" cy="3489751"/>
        </p:xfrm>
        <a:graphic>
          <a:graphicData uri="http://schemas.openxmlformats.org/drawingml/2006/table">
            <a:tbl>
              <a:tblPr firstRow="1" bandRow="1">
                <a:tableStyleId>{69012ECD-51FC-41F1-AA8D-1B2483CD663E}</a:tableStyleId>
              </a:tblPr>
              <a:tblGrid>
                <a:gridCol w="4659087">
                  <a:extLst>
                    <a:ext uri="{9D8B030D-6E8A-4147-A177-3AD203B41FA5}">
                      <a16:colId xmlns:a16="http://schemas.microsoft.com/office/drawing/2014/main" val="2582755497"/>
                    </a:ext>
                  </a:extLst>
                </a:gridCol>
                <a:gridCol w="1666748">
                  <a:extLst>
                    <a:ext uri="{9D8B030D-6E8A-4147-A177-3AD203B41FA5}">
                      <a16:colId xmlns:a16="http://schemas.microsoft.com/office/drawing/2014/main" val="982803903"/>
                    </a:ext>
                  </a:extLst>
                </a:gridCol>
                <a:gridCol w="1669401">
                  <a:extLst>
                    <a:ext uri="{9D8B030D-6E8A-4147-A177-3AD203B41FA5}">
                      <a16:colId xmlns:a16="http://schemas.microsoft.com/office/drawing/2014/main" val="486503153"/>
                    </a:ext>
                  </a:extLst>
                </a:gridCol>
                <a:gridCol w="1669401">
                  <a:extLst>
                    <a:ext uri="{9D8B030D-6E8A-4147-A177-3AD203B41FA5}">
                      <a16:colId xmlns:a16="http://schemas.microsoft.com/office/drawing/2014/main" val="4142100848"/>
                    </a:ext>
                  </a:extLst>
                </a:gridCol>
                <a:gridCol w="1669401">
                  <a:extLst>
                    <a:ext uri="{9D8B030D-6E8A-4147-A177-3AD203B41FA5}">
                      <a16:colId xmlns:a16="http://schemas.microsoft.com/office/drawing/2014/main" val="2794606764"/>
                    </a:ext>
                  </a:extLst>
                </a:gridCol>
              </a:tblGrid>
              <a:tr h="387323">
                <a:tc>
                  <a:txBody>
                    <a:bodyPr/>
                    <a:lstStyle/>
                    <a:p>
                      <a:pPr algn="ctr"/>
                      <a:endParaRPr lang="en-GB" sz="1050" dirty="0">
                        <a:solidFill>
                          <a:schemeClr val="accent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completed this</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not completed this, but have plans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 plans to complete this, but would like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dirty="0">
                          <a:solidFill>
                            <a:srgbClr val="0068B3"/>
                          </a:solidFill>
                          <a:latin typeface="Arial" panose="020B0604020202020204" pitchFamily="34" charset="0"/>
                          <a:cs typeface="Arial" panose="020B0604020202020204" pitchFamily="34" charset="0"/>
                        </a:rPr>
                        <a:t>I have no plans to complete this, and would not like to</a:t>
                      </a:r>
                    </a:p>
                  </a:txBody>
                  <a:tcPr marL="100558" marR="100558" marT="45708" marB="45708" anchor="b">
                    <a:lnL w="12700" cap="flat" cmpd="sng" algn="ctr">
                      <a:no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994065"/>
                  </a:ext>
                </a:extLst>
              </a:tr>
              <a:tr h="382740">
                <a:tc>
                  <a:txBody>
                    <a:bodyPr/>
                    <a:lstStyle/>
                    <a:p>
                      <a:pPr marL="0" indent="0" algn="l" fontAlgn="b">
                        <a:buFont typeface="Arial" panose="020B0604020202020204" pitchFamily="34" charset="0"/>
                        <a:buNone/>
                      </a:pPr>
                      <a:r>
                        <a:rPr lang="en-GB" sz="1100" b="0" u="none" strike="noStrike" dirty="0">
                          <a:solidFill>
                            <a:schemeClr val="tx1"/>
                          </a:solidFill>
                          <a:effectLst/>
                          <a:latin typeface="Arial" panose="020B0604020202020204" pitchFamily="34" charset="0"/>
                          <a:cs typeface="Arial" panose="020B0604020202020204" pitchFamily="34" charset="0"/>
                        </a:rPr>
                        <a:t>Delegated healthcare interventions (Training, supervision and competence assessment will be provided by a registered healthcare practitioner such as a nurse or occupational therapist or other registered professional such as a social worker, where appropriate)</a:t>
                      </a:r>
                    </a:p>
                  </a:txBody>
                  <a:tcPr marL="90000" marR="6348" marT="634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75213"/>
                  </a:ext>
                </a:extLst>
              </a:tr>
              <a:tr h="231542">
                <a:tc>
                  <a:txBody>
                    <a:bodyPr/>
                    <a:lstStyle/>
                    <a:p>
                      <a:pPr marL="0" marR="0" lvl="0" indent="0" algn="l" defTabSz="914400" rtl="0" eaLnBrk="1" fontAlgn="b" latinLnBrk="0" hangingPunct="1">
                        <a:spcAft>
                          <a:spcPts val="750"/>
                        </a:spcAft>
                        <a:buFont typeface="Arial" panose="020B0604020202020204" pitchFamily="34" charset="0"/>
                        <a:buNone/>
                      </a:pPr>
                      <a:r>
                        <a:rPr lang="en-GB" sz="1100" b="0" u="none" strike="noStrike" kern="1200" dirty="0">
                          <a:solidFill>
                            <a:schemeClr val="tx1"/>
                          </a:solidFill>
                          <a:effectLst/>
                          <a:latin typeface="Arial" panose="020B0604020202020204" pitchFamily="34" charset="0"/>
                          <a:ea typeface="+mn-ea"/>
                          <a:cs typeface="Arial" panose="020B0604020202020204" pitchFamily="34" charset="0"/>
                        </a:rPr>
                        <a:t>Lead Adult Care Worker (Level 3)</a:t>
                      </a:r>
                    </a:p>
                  </a:txBody>
                  <a:tcPr marL="90000" marR="6348" marT="6348"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6410431"/>
                  </a:ext>
                </a:extLst>
              </a:tr>
              <a:tr h="165249">
                <a:tc>
                  <a:txBody>
                    <a:bodyPr/>
                    <a:lstStyle/>
                    <a:p>
                      <a:pPr marL="0" marR="0" lvl="0" indent="0" algn="l" defTabSz="914400" rtl="0" eaLnBrk="1" fontAlgn="b" latinLnBrk="0" hangingPunct="1">
                        <a:spcAft>
                          <a:spcPts val="750"/>
                        </a:spcAft>
                        <a:buFont typeface="Arial" panose="020B0604020202020204" pitchFamily="34" charset="0"/>
                        <a:buNone/>
                      </a:pPr>
                      <a:r>
                        <a:rPr lang="en-GB" sz="1100" b="0" u="none" strike="noStrike" kern="1200" dirty="0">
                          <a:solidFill>
                            <a:schemeClr val="tx1"/>
                          </a:solidFill>
                          <a:effectLst/>
                          <a:latin typeface="Arial" panose="020B0604020202020204" pitchFamily="34" charset="0"/>
                          <a:ea typeface="+mn-ea"/>
                          <a:cs typeface="Arial" panose="020B0604020202020204" pitchFamily="34" charset="0"/>
                        </a:rPr>
                        <a:t>Lead Practitioner in Adult Social Care (Level 4)</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50652651"/>
                  </a:ext>
                </a:extLst>
              </a:tr>
              <a:tr h="165249">
                <a:tc>
                  <a:txBody>
                    <a:bodyPr/>
                    <a:lstStyle/>
                    <a:p>
                      <a:pPr marL="0" indent="0" algn="l" fontAlgn="b">
                        <a:buFont typeface="Arial" panose="020B0604020202020204" pitchFamily="34" charset="0"/>
                        <a:buNone/>
                      </a:pPr>
                      <a:r>
                        <a:rPr lang="en-GB" sz="1100" b="0" i="0" u="none" strike="noStrike" dirty="0">
                          <a:solidFill>
                            <a:srgbClr val="000000"/>
                          </a:solidFill>
                          <a:effectLst/>
                          <a:latin typeface="Arial" panose="020B0604020202020204" pitchFamily="34" charset="0"/>
                          <a:cs typeface="Arial" panose="020B0604020202020204" pitchFamily="34" charset="0"/>
                        </a:rPr>
                        <a:t>Positive Behaviour Support (PBS)</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5422107"/>
                  </a:ext>
                </a:extLst>
              </a:tr>
              <a:tr h="16524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u="none" strike="noStrike" dirty="0">
                          <a:solidFill>
                            <a:srgbClr val="0068B3"/>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Oliver McGowan Mandatory Training on Learning Disability and Autism: Tier 1 training​</a:t>
                      </a:r>
                      <a:r>
                        <a:rPr lang="en-GB" sz="1100" b="0" u="none" strike="noStrike" dirty="0">
                          <a:solidFill>
                            <a:srgbClr val="0068B3"/>
                          </a:solidFill>
                          <a:effectLst/>
                          <a:latin typeface="Arial" panose="020B0604020202020204" pitchFamily="34" charset="0"/>
                          <a:cs typeface="Arial" panose="020B0604020202020204" pitchFamily="34" charset="0"/>
                        </a:rPr>
                        <a:t> </a:t>
                      </a:r>
                      <a:r>
                        <a:rPr kumimoji="0" lang="en-GB" sz="1100" b="0" i="0" u="none" strike="noStrike" kern="12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rPr>
                        <a:t>(depends on setting / need and not required if completing tier 2)</a:t>
                      </a:r>
                      <a:endParaRPr lang="en-GB" sz="1100" b="0" i="0" u="none" strike="noStrike" kern="1200" dirty="0">
                        <a:solidFill>
                          <a:srgbClr val="0068B3"/>
                        </a:solidFill>
                        <a:effectLst/>
                        <a:latin typeface="Arial" panose="020B0604020202020204" pitchFamily="34" charset="0"/>
                        <a:ea typeface="+mn-ea"/>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547622"/>
                  </a:ext>
                </a:extLst>
              </a:tr>
              <a:tr h="24756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u="none" strike="noStrike" dirty="0">
                          <a:solidFill>
                            <a:srgbClr val="0068B3"/>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Oliver McGowan Mandatory Training on Learning Disability and Autism: Tier 2 training​</a:t>
                      </a:r>
                      <a:r>
                        <a:rPr lang="en-GB" sz="1100" b="0" u="none" strike="noStrike" dirty="0">
                          <a:solidFill>
                            <a:srgbClr val="0068B3"/>
                          </a:solidFill>
                          <a:effectLst/>
                          <a:latin typeface="Arial" panose="020B0604020202020204" pitchFamily="34" charset="0"/>
                          <a:cs typeface="Arial" panose="020B0604020202020204" pitchFamily="34" charset="0"/>
                        </a:rPr>
                        <a:t> </a:t>
                      </a:r>
                      <a:r>
                        <a:rPr lang="en-GB" sz="1100" dirty="0">
                          <a:effectLst/>
                          <a:latin typeface="Arial" panose="020B0604020202020204" pitchFamily="34" charset="0"/>
                          <a:ea typeface="Aptos" panose="020B0004020202020204" pitchFamily="34" charset="0"/>
                          <a:cs typeface="Arial" panose="020B0604020202020204" pitchFamily="34" charset="0"/>
                        </a:rPr>
                        <a:t>(depends on setting / need – majority involved in frontline delivery will require)</a:t>
                      </a:r>
                      <a:endParaRPr lang="en-GB" sz="1100" b="0" i="0" u="none" strike="noStrike" kern="1200" dirty="0">
                        <a:solidFill>
                          <a:srgbClr val="0068B3"/>
                        </a:solidFill>
                        <a:effectLst/>
                        <a:latin typeface="Arial" panose="020B0604020202020204" pitchFamily="34" charset="0"/>
                        <a:ea typeface="+mn-ea"/>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5503351"/>
                  </a:ext>
                </a:extLst>
              </a:tr>
              <a:tr h="247563">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Arial" panose="020B0604020202020204" pitchFamily="34" charset="0"/>
                          <a:cs typeface="Arial" panose="020B0604020202020204" pitchFamily="34" charset="0"/>
                        </a:rPr>
                        <a:t>Diabetes management</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7560713"/>
                  </a:ext>
                </a:extLst>
              </a:tr>
              <a:tr h="165249">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1100" b="0" i="0" u="none" strike="noStrike" dirty="0">
                          <a:solidFill>
                            <a:srgbClr val="000000"/>
                          </a:solidFill>
                          <a:effectLst/>
                          <a:latin typeface="Arial" panose="020B0604020202020204" pitchFamily="34" charset="0"/>
                          <a:cs typeface="Arial" panose="020B0604020202020204" pitchFamily="34" charset="0"/>
                        </a:rPr>
                        <a:t>Coaching, mentoring and supervision</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3006267"/>
                  </a:ext>
                </a:extLst>
              </a:tr>
            </a:tbl>
          </a:graphicData>
        </a:graphic>
      </p:graphicFrame>
      <p:sp>
        <p:nvSpPr>
          <p:cNvPr id="52" name="TextBox 51">
            <a:extLst>
              <a:ext uri="{FF2B5EF4-FFF2-40B4-BE49-F238E27FC236}">
                <a16:creationId xmlns:a16="http://schemas.microsoft.com/office/drawing/2014/main" id="{A96F2F09-C539-A131-22B6-050DDA29182F}"/>
              </a:ext>
            </a:extLst>
          </p:cNvPr>
          <p:cNvSpPr txBox="1"/>
          <p:nvPr/>
        </p:nvSpPr>
        <p:spPr>
          <a:xfrm>
            <a:off x="6858000" y="2006404"/>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3" name="TextBox 52">
            <a:extLst>
              <a:ext uri="{FF2B5EF4-FFF2-40B4-BE49-F238E27FC236}">
                <a16:creationId xmlns:a16="http://schemas.microsoft.com/office/drawing/2014/main" id="{7EDBED8A-89C6-742D-ED47-505F2A93669C}"/>
              </a:ext>
            </a:extLst>
          </p:cNvPr>
          <p:cNvSpPr txBox="1"/>
          <p:nvPr/>
        </p:nvSpPr>
        <p:spPr>
          <a:xfrm>
            <a:off x="8610600" y="2006404"/>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4" name="TextBox 53">
            <a:extLst>
              <a:ext uri="{FF2B5EF4-FFF2-40B4-BE49-F238E27FC236}">
                <a16:creationId xmlns:a16="http://schemas.microsoft.com/office/drawing/2014/main" id="{DE5F5B4A-F76A-77F7-D1E1-25493DBCC99D}"/>
              </a:ext>
            </a:extLst>
          </p:cNvPr>
          <p:cNvSpPr txBox="1"/>
          <p:nvPr/>
        </p:nvSpPr>
        <p:spPr>
          <a:xfrm>
            <a:off x="10261960" y="2006404"/>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0" name="TextBox 59">
            <a:extLst>
              <a:ext uri="{FF2B5EF4-FFF2-40B4-BE49-F238E27FC236}">
                <a16:creationId xmlns:a16="http://schemas.microsoft.com/office/drawing/2014/main" id="{BE7F3043-1AEC-14EC-4CF8-FFCB0F0E6004}"/>
              </a:ext>
            </a:extLst>
          </p:cNvPr>
          <p:cNvSpPr txBox="1"/>
          <p:nvPr/>
        </p:nvSpPr>
        <p:spPr>
          <a:xfrm>
            <a:off x="6858000" y="2521934"/>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1" name="TextBox 60">
            <a:extLst>
              <a:ext uri="{FF2B5EF4-FFF2-40B4-BE49-F238E27FC236}">
                <a16:creationId xmlns:a16="http://schemas.microsoft.com/office/drawing/2014/main" id="{B3361117-8046-86CE-3F3F-4CA721346292}"/>
              </a:ext>
            </a:extLst>
          </p:cNvPr>
          <p:cNvSpPr txBox="1"/>
          <p:nvPr/>
        </p:nvSpPr>
        <p:spPr>
          <a:xfrm>
            <a:off x="8610600" y="2532775"/>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2" name="TextBox 61">
            <a:extLst>
              <a:ext uri="{FF2B5EF4-FFF2-40B4-BE49-F238E27FC236}">
                <a16:creationId xmlns:a16="http://schemas.microsoft.com/office/drawing/2014/main" id="{C3241A46-44CB-7626-80A3-33FF571A6FA2}"/>
              </a:ext>
            </a:extLst>
          </p:cNvPr>
          <p:cNvSpPr txBox="1"/>
          <p:nvPr/>
        </p:nvSpPr>
        <p:spPr>
          <a:xfrm>
            <a:off x="10261960" y="2777720"/>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4" name="TextBox 63">
            <a:extLst>
              <a:ext uri="{FF2B5EF4-FFF2-40B4-BE49-F238E27FC236}">
                <a16:creationId xmlns:a16="http://schemas.microsoft.com/office/drawing/2014/main" id="{E9B8161F-4BEF-F599-2A8F-642BF9710318}"/>
              </a:ext>
            </a:extLst>
          </p:cNvPr>
          <p:cNvSpPr txBox="1"/>
          <p:nvPr/>
        </p:nvSpPr>
        <p:spPr>
          <a:xfrm>
            <a:off x="6858000" y="2767050"/>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5" name="TextBox 64">
            <a:extLst>
              <a:ext uri="{FF2B5EF4-FFF2-40B4-BE49-F238E27FC236}">
                <a16:creationId xmlns:a16="http://schemas.microsoft.com/office/drawing/2014/main" id="{AD079B50-86A2-0EE9-15E1-DCC1A312577B}"/>
              </a:ext>
            </a:extLst>
          </p:cNvPr>
          <p:cNvSpPr txBox="1"/>
          <p:nvPr/>
        </p:nvSpPr>
        <p:spPr>
          <a:xfrm>
            <a:off x="8610600" y="2766971"/>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6" name="TextBox 65">
            <a:extLst>
              <a:ext uri="{FF2B5EF4-FFF2-40B4-BE49-F238E27FC236}">
                <a16:creationId xmlns:a16="http://schemas.microsoft.com/office/drawing/2014/main" id="{16E74B91-9DF2-1C11-7D15-AE925C48576C}"/>
              </a:ext>
            </a:extLst>
          </p:cNvPr>
          <p:cNvSpPr txBox="1"/>
          <p:nvPr/>
        </p:nvSpPr>
        <p:spPr>
          <a:xfrm>
            <a:off x="10259977" y="304246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8" name="TextBox 67">
            <a:extLst>
              <a:ext uri="{FF2B5EF4-FFF2-40B4-BE49-F238E27FC236}">
                <a16:creationId xmlns:a16="http://schemas.microsoft.com/office/drawing/2014/main" id="{986D6A1D-E43A-AFBB-E936-2FF399277CED}"/>
              </a:ext>
            </a:extLst>
          </p:cNvPr>
          <p:cNvSpPr txBox="1"/>
          <p:nvPr/>
        </p:nvSpPr>
        <p:spPr>
          <a:xfrm>
            <a:off x="6858000" y="3030929"/>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9" name="TextBox 68">
            <a:extLst>
              <a:ext uri="{FF2B5EF4-FFF2-40B4-BE49-F238E27FC236}">
                <a16:creationId xmlns:a16="http://schemas.microsoft.com/office/drawing/2014/main" id="{B33B1DA0-C802-87CE-23D0-747342805738}"/>
              </a:ext>
            </a:extLst>
          </p:cNvPr>
          <p:cNvSpPr txBox="1"/>
          <p:nvPr/>
        </p:nvSpPr>
        <p:spPr>
          <a:xfrm>
            <a:off x="8608617" y="302178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0" name="TextBox 69">
            <a:extLst>
              <a:ext uri="{FF2B5EF4-FFF2-40B4-BE49-F238E27FC236}">
                <a16:creationId xmlns:a16="http://schemas.microsoft.com/office/drawing/2014/main" id="{A6326C73-6569-8FDB-FE05-D2032271B403}"/>
              </a:ext>
            </a:extLst>
          </p:cNvPr>
          <p:cNvSpPr txBox="1"/>
          <p:nvPr/>
        </p:nvSpPr>
        <p:spPr>
          <a:xfrm>
            <a:off x="10259977" y="3368827"/>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2" name="TextBox 71">
            <a:extLst>
              <a:ext uri="{FF2B5EF4-FFF2-40B4-BE49-F238E27FC236}">
                <a16:creationId xmlns:a16="http://schemas.microsoft.com/office/drawing/2014/main" id="{1BB96645-218F-D83C-01C6-F8E202CBFB68}"/>
              </a:ext>
            </a:extLst>
          </p:cNvPr>
          <p:cNvSpPr txBox="1"/>
          <p:nvPr/>
        </p:nvSpPr>
        <p:spPr>
          <a:xfrm>
            <a:off x="6858000" y="3374387"/>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3" name="TextBox 72">
            <a:extLst>
              <a:ext uri="{FF2B5EF4-FFF2-40B4-BE49-F238E27FC236}">
                <a16:creationId xmlns:a16="http://schemas.microsoft.com/office/drawing/2014/main" id="{C476CF20-DC5B-26F0-070A-52C413DB29D8}"/>
              </a:ext>
            </a:extLst>
          </p:cNvPr>
          <p:cNvSpPr txBox="1"/>
          <p:nvPr/>
        </p:nvSpPr>
        <p:spPr>
          <a:xfrm>
            <a:off x="8608617" y="4256153"/>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4" name="TextBox 73">
            <a:extLst>
              <a:ext uri="{FF2B5EF4-FFF2-40B4-BE49-F238E27FC236}">
                <a16:creationId xmlns:a16="http://schemas.microsoft.com/office/drawing/2014/main" id="{E0A6B856-42C0-57B0-AC4C-260C6EBB0271}"/>
              </a:ext>
            </a:extLst>
          </p:cNvPr>
          <p:cNvSpPr txBox="1"/>
          <p:nvPr/>
        </p:nvSpPr>
        <p:spPr>
          <a:xfrm>
            <a:off x="10257994" y="4263871"/>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6" name="TextBox 75">
            <a:extLst>
              <a:ext uri="{FF2B5EF4-FFF2-40B4-BE49-F238E27FC236}">
                <a16:creationId xmlns:a16="http://schemas.microsoft.com/office/drawing/2014/main" id="{B9644B23-B3B1-72A1-0ED4-A29F59971DAD}"/>
              </a:ext>
            </a:extLst>
          </p:cNvPr>
          <p:cNvSpPr txBox="1"/>
          <p:nvPr/>
        </p:nvSpPr>
        <p:spPr>
          <a:xfrm>
            <a:off x="6858000" y="4265001"/>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4" name="TextBox 113">
            <a:extLst>
              <a:ext uri="{FF2B5EF4-FFF2-40B4-BE49-F238E27FC236}">
                <a16:creationId xmlns:a16="http://schemas.microsoft.com/office/drawing/2014/main" id="{DD8363AB-B1FD-4473-4CFB-3A9AB2AE045F}"/>
              </a:ext>
            </a:extLst>
          </p:cNvPr>
          <p:cNvSpPr txBox="1"/>
          <p:nvPr/>
        </p:nvSpPr>
        <p:spPr>
          <a:xfrm>
            <a:off x="10261960" y="251967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55" name="TextBox 54">
            <a:extLst>
              <a:ext uri="{FF2B5EF4-FFF2-40B4-BE49-F238E27FC236}">
                <a16:creationId xmlns:a16="http://schemas.microsoft.com/office/drawing/2014/main" id="{C7BD9500-F0D2-1B47-5E19-DEA0A596439B}"/>
              </a:ext>
            </a:extLst>
          </p:cNvPr>
          <p:cNvSpPr txBox="1"/>
          <p:nvPr/>
        </p:nvSpPr>
        <p:spPr>
          <a:xfrm>
            <a:off x="5162122" y="4272474"/>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3" name="TextBox 62">
            <a:extLst>
              <a:ext uri="{FF2B5EF4-FFF2-40B4-BE49-F238E27FC236}">
                <a16:creationId xmlns:a16="http://schemas.microsoft.com/office/drawing/2014/main" id="{1E697F71-C33D-1404-7584-F78E20EA45DF}"/>
              </a:ext>
            </a:extLst>
          </p:cNvPr>
          <p:cNvSpPr txBox="1"/>
          <p:nvPr/>
        </p:nvSpPr>
        <p:spPr>
          <a:xfrm>
            <a:off x="5162122" y="1976979"/>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7" name="TextBox 66">
            <a:extLst>
              <a:ext uri="{FF2B5EF4-FFF2-40B4-BE49-F238E27FC236}">
                <a16:creationId xmlns:a16="http://schemas.microsoft.com/office/drawing/2014/main" id="{560DD42D-6AFE-306A-B3E3-092E6612E284}"/>
              </a:ext>
            </a:extLst>
          </p:cNvPr>
          <p:cNvSpPr txBox="1"/>
          <p:nvPr/>
        </p:nvSpPr>
        <p:spPr>
          <a:xfrm>
            <a:off x="5162122" y="2510375"/>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1" name="TextBox 70">
            <a:extLst>
              <a:ext uri="{FF2B5EF4-FFF2-40B4-BE49-F238E27FC236}">
                <a16:creationId xmlns:a16="http://schemas.microsoft.com/office/drawing/2014/main" id="{36670F69-7C64-F921-6255-D4F6833AA49E}"/>
              </a:ext>
            </a:extLst>
          </p:cNvPr>
          <p:cNvSpPr txBox="1"/>
          <p:nvPr/>
        </p:nvSpPr>
        <p:spPr>
          <a:xfrm>
            <a:off x="5162122" y="2777215"/>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5" name="TextBox 74">
            <a:extLst>
              <a:ext uri="{FF2B5EF4-FFF2-40B4-BE49-F238E27FC236}">
                <a16:creationId xmlns:a16="http://schemas.microsoft.com/office/drawing/2014/main" id="{F5F3E715-314F-F48C-9C41-D8B58AADAB6C}"/>
              </a:ext>
            </a:extLst>
          </p:cNvPr>
          <p:cNvSpPr txBox="1"/>
          <p:nvPr/>
        </p:nvSpPr>
        <p:spPr>
          <a:xfrm>
            <a:off x="5162122" y="3387361"/>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6" name="TextBox 115">
            <a:extLst>
              <a:ext uri="{FF2B5EF4-FFF2-40B4-BE49-F238E27FC236}">
                <a16:creationId xmlns:a16="http://schemas.microsoft.com/office/drawing/2014/main" id="{8784EB05-E13A-578A-8E81-51A962109E55}"/>
              </a:ext>
            </a:extLst>
          </p:cNvPr>
          <p:cNvSpPr txBox="1"/>
          <p:nvPr/>
        </p:nvSpPr>
        <p:spPr>
          <a:xfrm>
            <a:off x="5162122" y="3034991"/>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8" name="TextBox 117">
            <a:extLst>
              <a:ext uri="{FF2B5EF4-FFF2-40B4-BE49-F238E27FC236}">
                <a16:creationId xmlns:a16="http://schemas.microsoft.com/office/drawing/2014/main" id="{4F330140-C227-C014-00A0-92AA8328D2A6}"/>
              </a:ext>
            </a:extLst>
          </p:cNvPr>
          <p:cNvSpPr txBox="1"/>
          <p:nvPr/>
        </p:nvSpPr>
        <p:spPr>
          <a:xfrm>
            <a:off x="8608617" y="3378880"/>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4" name="TextBox 3">
            <a:extLst>
              <a:ext uri="{FF2B5EF4-FFF2-40B4-BE49-F238E27FC236}">
                <a16:creationId xmlns:a16="http://schemas.microsoft.com/office/drawing/2014/main" id="{85BFCEA1-2477-3F3B-B568-C85FBA13652F}"/>
              </a:ext>
            </a:extLst>
          </p:cNvPr>
          <p:cNvSpPr txBox="1"/>
          <p:nvPr/>
        </p:nvSpPr>
        <p:spPr>
          <a:xfrm>
            <a:off x="8606632" y="4514304"/>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 name="TextBox 5">
            <a:extLst>
              <a:ext uri="{FF2B5EF4-FFF2-40B4-BE49-F238E27FC236}">
                <a16:creationId xmlns:a16="http://schemas.microsoft.com/office/drawing/2014/main" id="{494CADCF-D734-4614-F3D7-0544241C9828}"/>
              </a:ext>
            </a:extLst>
          </p:cNvPr>
          <p:cNvSpPr txBox="1"/>
          <p:nvPr/>
        </p:nvSpPr>
        <p:spPr>
          <a:xfrm>
            <a:off x="10260968" y="4508873"/>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5" name="TextBox 14">
            <a:extLst>
              <a:ext uri="{FF2B5EF4-FFF2-40B4-BE49-F238E27FC236}">
                <a16:creationId xmlns:a16="http://schemas.microsoft.com/office/drawing/2014/main" id="{69316D05-8328-70B7-6A75-7DA0E976BC53}"/>
              </a:ext>
            </a:extLst>
          </p:cNvPr>
          <p:cNvSpPr txBox="1"/>
          <p:nvPr/>
        </p:nvSpPr>
        <p:spPr>
          <a:xfrm>
            <a:off x="6858000" y="4532320"/>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7" name="TextBox 16">
            <a:extLst>
              <a:ext uri="{FF2B5EF4-FFF2-40B4-BE49-F238E27FC236}">
                <a16:creationId xmlns:a16="http://schemas.microsoft.com/office/drawing/2014/main" id="{7F418A2D-DC59-C1F2-9A87-5E9F33C8EC00}"/>
              </a:ext>
            </a:extLst>
          </p:cNvPr>
          <p:cNvSpPr txBox="1"/>
          <p:nvPr/>
        </p:nvSpPr>
        <p:spPr>
          <a:xfrm>
            <a:off x="5162122" y="4512897"/>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5" name="TextBox 4">
            <a:extLst>
              <a:ext uri="{FF2B5EF4-FFF2-40B4-BE49-F238E27FC236}">
                <a16:creationId xmlns:a16="http://schemas.microsoft.com/office/drawing/2014/main" id="{A09377A9-124B-5835-9C29-0D2D634895C1}"/>
              </a:ext>
            </a:extLst>
          </p:cNvPr>
          <p:cNvSpPr txBox="1"/>
          <p:nvPr/>
        </p:nvSpPr>
        <p:spPr>
          <a:xfrm>
            <a:off x="8608618" y="3810680"/>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6" name="TextBox 15">
            <a:extLst>
              <a:ext uri="{FF2B5EF4-FFF2-40B4-BE49-F238E27FC236}">
                <a16:creationId xmlns:a16="http://schemas.microsoft.com/office/drawing/2014/main" id="{11189693-3BFA-8420-D50A-6A753FA3CFAF}"/>
              </a:ext>
            </a:extLst>
          </p:cNvPr>
          <p:cNvSpPr txBox="1"/>
          <p:nvPr/>
        </p:nvSpPr>
        <p:spPr>
          <a:xfrm>
            <a:off x="10257995" y="3818398"/>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9" name="TextBox 18">
            <a:extLst>
              <a:ext uri="{FF2B5EF4-FFF2-40B4-BE49-F238E27FC236}">
                <a16:creationId xmlns:a16="http://schemas.microsoft.com/office/drawing/2014/main" id="{6FF7C1EE-1375-8A32-A14C-DBE0D53FF851}"/>
              </a:ext>
            </a:extLst>
          </p:cNvPr>
          <p:cNvSpPr txBox="1"/>
          <p:nvPr/>
        </p:nvSpPr>
        <p:spPr>
          <a:xfrm>
            <a:off x="6858001" y="3819528"/>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21" name="TextBox 20">
            <a:extLst>
              <a:ext uri="{FF2B5EF4-FFF2-40B4-BE49-F238E27FC236}">
                <a16:creationId xmlns:a16="http://schemas.microsoft.com/office/drawing/2014/main" id="{F5EC98B1-3867-CB98-269C-D2D83F6010CE}"/>
              </a:ext>
            </a:extLst>
          </p:cNvPr>
          <p:cNvSpPr txBox="1"/>
          <p:nvPr/>
        </p:nvSpPr>
        <p:spPr>
          <a:xfrm>
            <a:off x="5162123" y="3827001"/>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Tree>
    <p:extLst>
      <p:ext uri="{BB962C8B-B14F-4D97-AF65-F5344CB8AC3E}">
        <p14:creationId xmlns:p14="http://schemas.microsoft.com/office/powerpoint/2010/main" val="40486702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E34A0-4BEC-C90B-76E8-00D19058BF52}"/>
            </a:ext>
          </a:extLst>
        </p:cNvPr>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0FEB611F-4F70-DA95-A17B-E392061EFEF9}"/>
              </a:ext>
            </a:extLst>
          </p:cNvPr>
          <p:cNvSpPr txBox="1">
            <a:spLocks/>
          </p:cNvSpPr>
          <p:nvPr/>
        </p:nvSpPr>
        <p:spPr>
          <a:xfrm>
            <a:off x="0" y="0"/>
            <a:ext cx="0" cy="0"/>
          </a:xfrm>
        </p:spPr>
        <p:txBody>
          <a:bodyPr/>
          <a:lstStyle>
            <a:defPPr>
              <a:defRPr kern="0"/>
            </a:defPPr>
          </a:lstStyle>
          <a:p>
            <a:fld id="{06A44ADC-FBC0-4698-B0EC-1AD4A4060383}" type="slidenum">
              <a:rPr lang="en-GB" smtClean="0"/>
              <a:pPr/>
              <a:t>19</a:t>
            </a:fld>
            <a:endParaRPr lang="en-GB"/>
          </a:p>
        </p:txBody>
      </p:sp>
      <p:sp>
        <p:nvSpPr>
          <p:cNvPr id="9" name="Rectangle: Rounded Corners 8">
            <a:extLst>
              <a:ext uri="{FF2B5EF4-FFF2-40B4-BE49-F238E27FC236}">
                <a16:creationId xmlns:a16="http://schemas.microsoft.com/office/drawing/2014/main" id="{8317AEA2-DB56-2E57-D7C5-742C3E432045}"/>
              </a:ext>
            </a:extLst>
          </p:cNvPr>
          <p:cNvSpPr/>
          <p:nvPr/>
        </p:nvSpPr>
        <p:spPr>
          <a:xfrm rot="10800000" flipV="1">
            <a:off x="0" y="-1"/>
            <a:ext cx="1658983"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FFB81C"/>
                </a:solidFill>
                <a:latin typeface="Arial" panose="020B0604020202020204" pitchFamily="34" charset="0"/>
                <a:cs typeface="Arial" panose="020B0604020202020204" pitchFamily="34" charset="0"/>
              </a:rPr>
              <a:t>Behaviours</a:t>
            </a:r>
          </a:p>
        </p:txBody>
      </p:sp>
      <p:sp>
        <p:nvSpPr>
          <p:cNvPr id="10" name="Rectangle: Rounded Corners 9">
            <a:hlinkClick r:id="rId3" action="ppaction://hlinksldjump"/>
            <a:extLst>
              <a:ext uri="{FF2B5EF4-FFF2-40B4-BE49-F238E27FC236}">
                <a16:creationId xmlns:a16="http://schemas.microsoft.com/office/drawing/2014/main" id="{EB35BA65-EFFA-BEC1-D344-AC13BDF7C13D}"/>
              </a:ext>
            </a:extLst>
          </p:cNvPr>
          <p:cNvSpPr/>
          <p:nvPr/>
        </p:nvSpPr>
        <p:spPr>
          <a:xfrm rot="10800000" flipV="1">
            <a:off x="10312404" y="-2"/>
            <a:ext cx="1879596" cy="360001"/>
          </a:xfrm>
          <a:prstGeom prst="roundRect">
            <a:avLst/>
          </a:prstGeom>
          <a:solidFill>
            <a:srgbClr val="BA0C2F"/>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chemeClr val="bg1"/>
                </a:solidFill>
                <a:latin typeface="Arial" panose="020B0604020202020204" pitchFamily="34" charset="0"/>
                <a:cs typeface="Arial" panose="020B0604020202020204" pitchFamily="34" charset="0"/>
              </a:rPr>
              <a:t>Training</a:t>
            </a:r>
          </a:p>
        </p:txBody>
      </p:sp>
      <p:sp>
        <p:nvSpPr>
          <p:cNvPr id="11" name="Rectangle: Rounded Corners 10">
            <a:hlinkClick r:id="rId4" action="ppaction://hlinksldjump"/>
            <a:extLst>
              <a:ext uri="{FF2B5EF4-FFF2-40B4-BE49-F238E27FC236}">
                <a16:creationId xmlns:a16="http://schemas.microsoft.com/office/drawing/2014/main" id="{54AA0012-C67B-CEAD-0A1E-2F3C20799BE4}"/>
              </a:ext>
            </a:extLst>
          </p:cNvPr>
          <p:cNvSpPr/>
          <p:nvPr/>
        </p:nvSpPr>
        <p:spPr>
          <a:xfrm rot="10800000" flipV="1">
            <a:off x="383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330072"/>
                </a:solidFill>
                <a:latin typeface="Arial" panose="020B0604020202020204" pitchFamily="34" charset="0"/>
                <a:cs typeface="Arial" panose="020B0604020202020204" pitchFamily="34" charset="0"/>
              </a:rPr>
              <a:t>Doing the right thing</a:t>
            </a:r>
          </a:p>
        </p:txBody>
      </p:sp>
      <p:sp>
        <p:nvSpPr>
          <p:cNvPr id="12" name="Rectangle: Rounded Corners 11">
            <a:hlinkClick r:id="rId5" action="ppaction://hlinksldjump"/>
            <a:extLst>
              <a:ext uri="{FF2B5EF4-FFF2-40B4-BE49-F238E27FC236}">
                <a16:creationId xmlns:a16="http://schemas.microsoft.com/office/drawing/2014/main" id="{27F35736-E677-6B12-FD8E-6956C5C15A57}"/>
              </a:ext>
            </a:extLst>
          </p:cNvPr>
          <p:cNvSpPr/>
          <p:nvPr/>
        </p:nvSpPr>
        <p:spPr>
          <a:xfrm rot="10800000" flipV="1">
            <a:off x="167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A651"/>
                </a:solidFill>
                <a:latin typeface="Arial" panose="020B0604020202020204" pitchFamily="34" charset="0"/>
                <a:cs typeface="Arial" panose="020B0604020202020204" pitchFamily="34" charset="0"/>
              </a:rPr>
              <a:t>Creating a positive working environment</a:t>
            </a:r>
          </a:p>
        </p:txBody>
      </p:sp>
      <p:sp>
        <p:nvSpPr>
          <p:cNvPr id="13" name="Rectangle: Rounded Corners 12">
            <a:hlinkClick r:id="rId6" action="ppaction://hlinksldjump"/>
            <a:extLst>
              <a:ext uri="{FF2B5EF4-FFF2-40B4-BE49-F238E27FC236}">
                <a16:creationId xmlns:a16="http://schemas.microsoft.com/office/drawing/2014/main" id="{36AA746C-5D37-A3D6-2BB2-DB2B75F77C99}"/>
              </a:ext>
            </a:extLst>
          </p:cNvPr>
          <p:cNvSpPr/>
          <p:nvPr/>
        </p:nvSpPr>
        <p:spPr>
          <a:xfrm rot="10800000" flipV="1">
            <a:off x="599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68B3"/>
                </a:solidFill>
                <a:latin typeface="Arial" panose="020B0604020202020204" pitchFamily="34" charset="0"/>
                <a:cs typeface="Arial" panose="020B0604020202020204" pitchFamily="34" charset="0"/>
              </a:rPr>
              <a:t>Delivering excellent care</a:t>
            </a:r>
          </a:p>
        </p:txBody>
      </p:sp>
      <p:sp>
        <p:nvSpPr>
          <p:cNvPr id="14" name="Rectangle: Rounded Corners 13">
            <a:hlinkClick r:id="rId3" action="ppaction://hlinksldjump"/>
            <a:extLst>
              <a:ext uri="{FF2B5EF4-FFF2-40B4-BE49-F238E27FC236}">
                <a16:creationId xmlns:a16="http://schemas.microsoft.com/office/drawing/2014/main" id="{9F3AED18-B603-6653-0814-A1D7AC88A894}"/>
              </a:ext>
            </a:extLst>
          </p:cNvPr>
          <p:cNvSpPr/>
          <p:nvPr/>
        </p:nvSpPr>
        <p:spPr>
          <a:xfrm rot="10800000" flipV="1">
            <a:off x="8152404" y="-1"/>
            <a:ext cx="2160000" cy="360000"/>
          </a:xfrm>
          <a:prstGeom prst="roundRect">
            <a:avLst/>
          </a:prstGeom>
          <a:solidFill>
            <a:srgbClr val="CACACA">
              <a:alpha val="30000"/>
            </a:srgbClr>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GB" sz="1200" b="1" dirty="0">
                <a:solidFill>
                  <a:srgbClr val="008F9C"/>
                </a:solidFill>
                <a:latin typeface="Arial" panose="020B0604020202020204" pitchFamily="34" charset="0"/>
                <a:cs typeface="Arial" panose="020B0604020202020204" pitchFamily="34" charset="0"/>
              </a:rPr>
              <a:t>Developing myself and others</a:t>
            </a:r>
          </a:p>
        </p:txBody>
      </p:sp>
      <p:sp>
        <p:nvSpPr>
          <p:cNvPr id="101" name="Google Shape;64;p14">
            <a:extLst>
              <a:ext uri="{FF2B5EF4-FFF2-40B4-BE49-F238E27FC236}">
                <a16:creationId xmlns:a16="http://schemas.microsoft.com/office/drawing/2014/main" id="{609611D8-8135-8F1B-09F2-662BCE49D393}"/>
              </a:ext>
            </a:extLst>
          </p:cNvPr>
          <p:cNvSpPr txBox="1">
            <a:spLocks/>
          </p:cNvSpPr>
          <p:nvPr/>
        </p:nvSpPr>
        <p:spPr>
          <a:xfrm>
            <a:off x="374159" y="531485"/>
            <a:ext cx="2643361" cy="629970"/>
          </a:xfrm>
          <a:prstGeom prst="rect">
            <a:avLst/>
          </a:prstGeom>
          <a:noFill/>
          <a:ln>
            <a:noFill/>
          </a:ln>
        </p:spPr>
        <p:txBody>
          <a:bodyPr spcFirstLastPara="1" wrap="non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594C"/>
              </a:buClr>
              <a:buSzPts val="2800"/>
              <a:buFont typeface="Arial"/>
              <a:buNone/>
              <a:tabLst/>
              <a:defRPr/>
            </a:pPr>
            <a:r>
              <a:rPr kumimoji="0" lang="en-GB" sz="3200" b="1" i="0" u="none" strike="noStrike" kern="0" cap="none" spc="0" normalizeH="0" baseline="0" noProof="0" dirty="0">
                <a:ln>
                  <a:noFill/>
                </a:ln>
                <a:solidFill>
                  <a:srgbClr val="BA0C2F"/>
                </a:solidFill>
                <a:effectLst/>
                <a:uLnTx/>
                <a:uFillTx/>
                <a:latin typeface="Arial"/>
                <a:cs typeface="Arial"/>
                <a:sym typeface="Arial"/>
              </a:rPr>
              <a:t>Enhanced Care Worker role</a:t>
            </a:r>
          </a:p>
        </p:txBody>
      </p:sp>
      <p:graphicFrame>
        <p:nvGraphicFramePr>
          <p:cNvPr id="2" name="Table 1">
            <a:extLst>
              <a:ext uri="{FF2B5EF4-FFF2-40B4-BE49-F238E27FC236}">
                <a16:creationId xmlns:a16="http://schemas.microsoft.com/office/drawing/2014/main" id="{A9407E49-834B-FB76-B067-520E9B2330E6}"/>
              </a:ext>
            </a:extLst>
          </p:cNvPr>
          <p:cNvGraphicFramePr/>
          <p:nvPr>
            <p:extLst>
              <p:ext uri="{D42A27DB-BD31-4B8C-83A1-F6EECF244321}">
                <p14:modId xmlns:p14="http://schemas.microsoft.com/office/powerpoint/2010/main" val="7176494"/>
              </p:ext>
            </p:extLst>
          </p:nvPr>
        </p:nvGraphicFramePr>
        <p:xfrm>
          <a:off x="387926" y="1296117"/>
          <a:ext cx="11334038" cy="5009790"/>
        </p:xfrm>
        <a:graphic>
          <a:graphicData uri="http://schemas.openxmlformats.org/drawingml/2006/table">
            <a:tbl>
              <a:tblPr firstRow="1" bandRow="1">
                <a:tableStyleId>{69012ECD-51FC-41F1-AA8D-1B2483CD663E}</a:tableStyleId>
              </a:tblPr>
              <a:tblGrid>
                <a:gridCol w="4659087">
                  <a:extLst>
                    <a:ext uri="{9D8B030D-6E8A-4147-A177-3AD203B41FA5}">
                      <a16:colId xmlns:a16="http://schemas.microsoft.com/office/drawing/2014/main" val="2582755497"/>
                    </a:ext>
                  </a:extLst>
                </a:gridCol>
                <a:gridCol w="1666748">
                  <a:extLst>
                    <a:ext uri="{9D8B030D-6E8A-4147-A177-3AD203B41FA5}">
                      <a16:colId xmlns:a16="http://schemas.microsoft.com/office/drawing/2014/main" val="982803903"/>
                    </a:ext>
                  </a:extLst>
                </a:gridCol>
                <a:gridCol w="1669401">
                  <a:extLst>
                    <a:ext uri="{9D8B030D-6E8A-4147-A177-3AD203B41FA5}">
                      <a16:colId xmlns:a16="http://schemas.microsoft.com/office/drawing/2014/main" val="486503153"/>
                    </a:ext>
                  </a:extLst>
                </a:gridCol>
                <a:gridCol w="1669401">
                  <a:extLst>
                    <a:ext uri="{9D8B030D-6E8A-4147-A177-3AD203B41FA5}">
                      <a16:colId xmlns:a16="http://schemas.microsoft.com/office/drawing/2014/main" val="4142100848"/>
                    </a:ext>
                  </a:extLst>
                </a:gridCol>
                <a:gridCol w="1669401">
                  <a:extLst>
                    <a:ext uri="{9D8B030D-6E8A-4147-A177-3AD203B41FA5}">
                      <a16:colId xmlns:a16="http://schemas.microsoft.com/office/drawing/2014/main" val="2794606764"/>
                    </a:ext>
                  </a:extLst>
                </a:gridCol>
              </a:tblGrid>
              <a:tr h="387323">
                <a:tc>
                  <a:txBody>
                    <a:bodyPr/>
                    <a:lstStyle/>
                    <a:p>
                      <a:pPr algn="ctr"/>
                      <a:endParaRPr lang="en-GB" sz="1050" dirty="0">
                        <a:solidFill>
                          <a:schemeClr val="accent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completed this</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not completed this, but have plans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a:solidFill>
                            <a:srgbClr val="0068B3"/>
                          </a:solidFill>
                          <a:latin typeface="Arial" panose="020B0604020202020204" pitchFamily="34" charset="0"/>
                          <a:cs typeface="Arial" panose="020B0604020202020204" pitchFamily="34" charset="0"/>
                        </a:rPr>
                        <a:t>I have no plans to complete this, but would like to</a:t>
                      </a:r>
                    </a:p>
                  </a:txBody>
                  <a:tcPr marL="100558" marR="100558" marT="45708" marB="45708"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GB" sz="1050" dirty="0">
                          <a:solidFill>
                            <a:srgbClr val="0068B3"/>
                          </a:solidFill>
                          <a:latin typeface="Arial" panose="020B0604020202020204" pitchFamily="34" charset="0"/>
                          <a:cs typeface="Arial" panose="020B0604020202020204" pitchFamily="34" charset="0"/>
                        </a:rPr>
                        <a:t>I have no plans to complete this, and would not like to</a:t>
                      </a:r>
                    </a:p>
                  </a:txBody>
                  <a:tcPr marL="100558" marR="100558" marT="45708" marB="45708" anchor="b">
                    <a:lnL w="12700" cap="flat" cmpd="sng" algn="ctr">
                      <a:no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994065"/>
                  </a:ext>
                </a:extLst>
              </a:tr>
              <a:tr h="165249">
                <a:tc>
                  <a:txBody>
                    <a:bodyPr/>
                    <a:lstStyle/>
                    <a:p>
                      <a:pPr algn="l" fontAlgn="b"/>
                      <a:r>
                        <a:rPr lang="en-GB" sz="1100" b="0" i="0" u="none" strike="noStrike" dirty="0">
                          <a:solidFill>
                            <a:srgbClr val="000000"/>
                          </a:solidFill>
                          <a:effectLst/>
                          <a:latin typeface="Arial" panose="020B0604020202020204" pitchFamily="34" charset="0"/>
                          <a:cs typeface="Arial" panose="020B0604020202020204" pitchFamily="34" charset="0"/>
                        </a:rPr>
                        <a:t>Care Home Advanced Practitioner programmes to support care staff to assist in routine clinical interventions, such as: </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1034368"/>
                  </a:ext>
                </a:extLst>
              </a:tr>
              <a:tr h="165249">
                <a:tc>
                  <a:txBody>
                    <a:bodyPr/>
                    <a:lstStyle/>
                    <a:p>
                      <a:pPr algn="l" fontAlgn="b"/>
                      <a:r>
                        <a:rPr lang="en-GB" sz="1100" b="1" i="0" u="none" strike="noStrike" dirty="0">
                          <a:solidFill>
                            <a:srgbClr val="000000"/>
                          </a:solidFill>
                          <a:effectLst/>
                          <a:latin typeface="Arial" panose="020B0604020202020204" pitchFamily="34" charset="0"/>
                          <a:cs typeface="Arial" panose="020B0604020202020204" pitchFamily="34" charset="0"/>
                        </a:rPr>
                        <a:t>Clinical observations:</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5547622"/>
                  </a:ext>
                </a:extLst>
              </a:tr>
              <a:tr h="210635">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a:solidFill>
                            <a:srgbClr val="000000"/>
                          </a:solidFill>
                          <a:effectLst/>
                          <a:latin typeface="Arial" panose="020B0604020202020204" pitchFamily="34" charset="0"/>
                          <a:cs typeface="Arial" panose="020B0604020202020204" pitchFamily="34" charset="0"/>
                        </a:rPr>
                        <a:t>blood pressure, temperature, urinalysis</a:t>
                      </a:r>
                    </a:p>
                  </a:txBody>
                  <a:tcPr marL="90000" marR="6350" marT="635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7560713"/>
                  </a:ext>
                </a:extLst>
              </a:tr>
              <a:tr h="165249">
                <a:tc>
                  <a:txBody>
                    <a:bodyPr/>
                    <a:lstStyle/>
                    <a:p>
                      <a:pPr marL="171450" indent="-171450" algn="l" fontAlgn="b">
                        <a:buFont typeface="Wingdings" panose="05000000000000000000" pitchFamily="2" charset="2"/>
                        <a:buChar char="§"/>
                      </a:pPr>
                      <a:r>
                        <a:rPr lang="en-GB" sz="1100" b="0" i="0" u="none" strike="noStrike" dirty="0">
                          <a:solidFill>
                            <a:srgbClr val="000000"/>
                          </a:solidFill>
                          <a:effectLst/>
                          <a:latin typeface="Arial" panose="020B0604020202020204" pitchFamily="34" charset="0"/>
                          <a:cs typeface="Arial" panose="020B0604020202020204" pitchFamily="34" charset="0"/>
                        </a:rPr>
                        <a:t>routine blood glucose monitoring (not management of complex diabetics)</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3006267"/>
                  </a:ext>
                </a:extLst>
              </a:tr>
              <a:tr h="165249">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a:solidFill>
                            <a:srgbClr val="000000"/>
                          </a:solidFill>
                          <a:effectLst/>
                          <a:latin typeface="Arial" panose="020B0604020202020204" pitchFamily="34" charset="0"/>
                          <a:cs typeface="Arial" panose="020B0604020202020204" pitchFamily="34" charset="0"/>
                        </a:rPr>
                        <a:t>recognising signs of deteriorating residents</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6936873"/>
                  </a:ext>
                </a:extLst>
              </a:tr>
              <a:tr h="165249">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a:solidFill>
                            <a:srgbClr val="000000"/>
                          </a:solidFill>
                          <a:effectLst/>
                          <a:latin typeface="Arial" panose="020B0604020202020204" pitchFamily="34" charset="0"/>
                          <a:cs typeface="Arial" panose="020B0604020202020204" pitchFamily="34" charset="0"/>
                        </a:rPr>
                        <a:t>recognising hypoglycaemic and hyperglycaemic individuals</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07491783"/>
                  </a:ext>
                </a:extLst>
              </a:tr>
              <a:tr h="165249">
                <a:tc>
                  <a:txBody>
                    <a:bodyPr/>
                    <a:lstStyle/>
                    <a:p>
                      <a:pPr marL="0" marR="0" lvl="0" indent="0" algn="l"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rgbClr val="000000"/>
                          </a:solidFill>
                          <a:effectLst/>
                          <a:latin typeface="Arial" panose="020B0604020202020204" pitchFamily="34" charset="0"/>
                          <a:cs typeface="Arial" panose="020B0604020202020204" pitchFamily="34" charset="0"/>
                        </a:rPr>
                        <a:t>Tissue viability and wound care:</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4690197"/>
                  </a:ext>
                </a:extLst>
              </a:tr>
              <a:tr h="165249">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a:solidFill>
                            <a:srgbClr val="000000"/>
                          </a:solidFill>
                          <a:effectLst/>
                          <a:latin typeface="Arial" panose="020B0604020202020204" pitchFamily="34" charset="0"/>
                          <a:cs typeface="Arial" panose="020B0604020202020204" pitchFamily="34" charset="0"/>
                        </a:rPr>
                        <a:t>tissue viability management of pressure ulcers</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8578576"/>
                  </a:ext>
                </a:extLst>
              </a:tr>
              <a:tr h="165249">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err="1">
                          <a:solidFill>
                            <a:srgbClr val="000000"/>
                          </a:solidFill>
                          <a:effectLst/>
                          <a:latin typeface="Arial" panose="020B0604020202020204" pitchFamily="34" charset="0"/>
                          <a:cs typeface="Arial" panose="020B0604020202020204" pitchFamily="34" charset="0"/>
                        </a:rPr>
                        <a:t>Waterlow</a:t>
                      </a:r>
                      <a:r>
                        <a:rPr lang="en-GB" sz="1100" b="0" i="0" u="none" strike="noStrike" dirty="0">
                          <a:solidFill>
                            <a:srgbClr val="000000"/>
                          </a:solidFill>
                          <a:effectLst/>
                          <a:latin typeface="Arial" panose="020B0604020202020204" pitchFamily="34" charset="0"/>
                          <a:cs typeface="Arial" panose="020B0604020202020204" pitchFamily="34" charset="0"/>
                        </a:rPr>
                        <a:t> scores and contributing to skin integrity care planning </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4414391"/>
                  </a:ext>
                </a:extLst>
              </a:tr>
              <a:tr h="165249">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a:solidFill>
                            <a:srgbClr val="000000"/>
                          </a:solidFill>
                          <a:effectLst/>
                          <a:latin typeface="Arial" panose="020B0604020202020204" pitchFamily="34" charset="0"/>
                          <a:cs typeface="Arial" panose="020B0604020202020204" pitchFamily="34" charset="0"/>
                        </a:rPr>
                        <a:t>management of dressings and contributing to wound care plans </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2198940"/>
                  </a:ext>
                </a:extLst>
              </a:tr>
              <a:tr h="165249">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a:solidFill>
                            <a:srgbClr val="000000"/>
                          </a:solidFill>
                          <a:effectLst/>
                          <a:latin typeface="Arial" panose="020B0604020202020204" pitchFamily="34" charset="0"/>
                          <a:cs typeface="Arial" panose="020B0604020202020204" pitchFamily="34" charset="0"/>
                        </a:rPr>
                        <a:t>use of suction device* </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045644"/>
                  </a:ext>
                </a:extLst>
              </a:tr>
              <a:tr h="165249">
                <a:tc>
                  <a:txBody>
                    <a:bodyPr/>
                    <a:lstStyle/>
                    <a:p>
                      <a:pPr marL="0" marR="0" lvl="0" indent="0" algn="l" defTabSz="914400" rtl="0" eaLnBrk="1" fontAlgn="b" latinLnBrk="0" hangingPunct="1">
                        <a:lnSpc>
                          <a:spcPct val="100000"/>
                        </a:lnSpc>
                        <a:spcBef>
                          <a:spcPts val="0"/>
                        </a:spcBef>
                        <a:spcAft>
                          <a:spcPts val="0"/>
                        </a:spcAft>
                        <a:buClrTx/>
                        <a:buSzTx/>
                        <a:buFont typeface="Arial" panose="020B0604020202020204" pitchFamily="34" charset="0"/>
                        <a:buNone/>
                        <a:tabLst/>
                        <a:defRPr/>
                      </a:pPr>
                      <a:r>
                        <a:rPr lang="en-GB" sz="1100" b="1" i="0" u="none" strike="noStrike" dirty="0">
                          <a:solidFill>
                            <a:srgbClr val="000000"/>
                          </a:solidFill>
                          <a:effectLst/>
                          <a:latin typeface="Arial" panose="020B0604020202020204" pitchFamily="34" charset="0"/>
                          <a:cs typeface="Arial" panose="020B0604020202020204" pitchFamily="34" charset="0"/>
                        </a:rPr>
                        <a:t>Practical skills:</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42843422"/>
                  </a:ext>
                </a:extLst>
              </a:tr>
              <a:tr h="165249">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a:solidFill>
                            <a:srgbClr val="000000"/>
                          </a:solidFill>
                          <a:effectLst/>
                          <a:latin typeface="Arial" panose="020B0604020202020204" pitchFamily="34" charset="0"/>
                          <a:cs typeface="Arial" panose="020B0604020202020204" pitchFamily="34" charset="0"/>
                        </a:rPr>
                        <a:t>catheter care (not catheterisation) and managing infection prevention and control</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88978815"/>
                  </a:ext>
                </a:extLst>
              </a:tr>
              <a:tr h="214350">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a:solidFill>
                            <a:srgbClr val="000000"/>
                          </a:solidFill>
                          <a:effectLst/>
                          <a:latin typeface="Arial" panose="020B0604020202020204" pitchFamily="34" charset="0"/>
                          <a:cs typeface="Arial" panose="020B0604020202020204" pitchFamily="34" charset="0"/>
                        </a:rPr>
                        <a:t>management of PEG feeding</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5948731"/>
                  </a:ext>
                </a:extLst>
              </a:tr>
              <a:tr h="165249">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r>
                        <a:rPr lang="en-GB" sz="1100" b="0" i="0" u="none" strike="noStrike" dirty="0">
                          <a:solidFill>
                            <a:srgbClr val="000000"/>
                          </a:solidFill>
                          <a:effectLst/>
                          <a:latin typeface="Arial" panose="020B0604020202020204" pitchFamily="34" charset="0"/>
                          <a:cs typeface="Arial" panose="020B0604020202020204" pitchFamily="34" charset="0"/>
                        </a:rPr>
                        <a:t>use of suction device*</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21507306"/>
                  </a:ext>
                </a:extLst>
              </a:tr>
              <a:tr h="165249">
                <a:tc>
                  <a:txBody>
                    <a:bodyPr/>
                    <a:lstStyle/>
                    <a:p>
                      <a:pPr marL="171450" marR="0" lvl="0" indent="-171450" algn="l" defTabSz="914400" rtl="0" eaLnBrk="1" fontAlgn="b" latinLnBrk="0" hangingPunct="1">
                        <a:lnSpc>
                          <a:spcPct val="100000"/>
                        </a:lnSpc>
                        <a:spcBef>
                          <a:spcPts val="0"/>
                        </a:spcBef>
                        <a:spcAft>
                          <a:spcPts val="0"/>
                        </a:spcAft>
                        <a:buClrTx/>
                        <a:buSzTx/>
                        <a:buFont typeface="Wingdings" panose="05000000000000000000" pitchFamily="2" charset="2"/>
                        <a:buChar char="§"/>
                        <a:tabLst/>
                        <a:defRPr/>
                      </a:pPr>
                      <a:endParaRPr lang="en-GB" sz="1100" b="0" i="0" u="none" strike="noStrike" dirty="0">
                        <a:solidFill>
                          <a:srgbClr val="000000"/>
                        </a:solidFill>
                        <a:effectLst/>
                        <a:latin typeface="Arial" panose="020B0604020202020204" pitchFamily="34" charset="0"/>
                        <a:cs typeface="Arial" panose="020B0604020202020204" pitchFamily="34" charset="0"/>
                      </a:endParaRP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18705011"/>
                  </a:ext>
                </a:extLst>
              </a:tr>
              <a:tr h="165249">
                <a:tc>
                  <a:txBody>
                    <a:bodyPr/>
                    <a:lstStyle/>
                    <a:p>
                      <a:pPr marL="0" marR="0" lvl="0" indent="0" algn="l" defTabSz="914400" rtl="0" eaLnBrk="1" fontAlgn="b" latinLnBrk="0" hangingPunct="1">
                        <a:lnSpc>
                          <a:spcPct val="100000"/>
                        </a:lnSpc>
                        <a:spcBef>
                          <a:spcPts val="0"/>
                        </a:spcBef>
                        <a:spcAft>
                          <a:spcPts val="0"/>
                        </a:spcAft>
                        <a:buClrTx/>
                        <a:buSzTx/>
                        <a:buFont typeface="Wingdings" panose="05000000000000000000" pitchFamily="2" charset="2"/>
                        <a:buNone/>
                        <a:tabLst/>
                        <a:defRPr/>
                      </a:pPr>
                      <a:r>
                        <a:rPr lang="en-GB" sz="1100" b="0" i="0" u="none" strike="noStrike" dirty="0">
                          <a:solidFill>
                            <a:srgbClr val="000000"/>
                          </a:solidFill>
                          <a:effectLst/>
                          <a:latin typeface="Arial" panose="020B0604020202020204" pitchFamily="34" charset="0"/>
                          <a:cs typeface="Arial" panose="020B0604020202020204" pitchFamily="34" charset="0"/>
                        </a:rPr>
                        <a:t>*must be overseen by a registered nurse.</a:t>
                      </a:r>
                    </a:p>
                  </a:txBody>
                  <a:tcPr marL="90000" marR="6350" marT="635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a:solidFill>
                          <a:schemeClr val="tx1"/>
                        </a:solidFill>
                      </a:endParaRPr>
                    </a:p>
                  </a:txBody>
                  <a:tcPr marL="100558" marR="100558" marT="45708" marB="4570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GB" sz="1000" dirty="0">
                        <a:solidFill>
                          <a:schemeClr val="tx1"/>
                        </a:solidFill>
                      </a:endParaRPr>
                    </a:p>
                  </a:txBody>
                  <a:tcPr marL="100558" marR="100558" marT="45708" marB="45708">
                    <a:lnL w="12700" cap="flat" cmpd="sng" algn="ctr">
                      <a:no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8438323"/>
                  </a:ext>
                </a:extLst>
              </a:tr>
            </a:tbl>
          </a:graphicData>
        </a:graphic>
      </p:graphicFrame>
      <p:sp>
        <p:nvSpPr>
          <p:cNvPr id="60" name="TextBox 59">
            <a:extLst>
              <a:ext uri="{FF2B5EF4-FFF2-40B4-BE49-F238E27FC236}">
                <a16:creationId xmlns:a16="http://schemas.microsoft.com/office/drawing/2014/main" id="{8EC8D925-5614-02FD-9B8C-4469BFD4144B}"/>
              </a:ext>
            </a:extLst>
          </p:cNvPr>
          <p:cNvSpPr txBox="1"/>
          <p:nvPr/>
        </p:nvSpPr>
        <p:spPr>
          <a:xfrm>
            <a:off x="6676650" y="2430179"/>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1" name="TextBox 60">
            <a:extLst>
              <a:ext uri="{FF2B5EF4-FFF2-40B4-BE49-F238E27FC236}">
                <a16:creationId xmlns:a16="http://schemas.microsoft.com/office/drawing/2014/main" id="{E5D62F22-D2BD-59CF-A5E8-9C0E2DDCC853}"/>
              </a:ext>
            </a:extLst>
          </p:cNvPr>
          <p:cNvSpPr txBox="1"/>
          <p:nvPr/>
        </p:nvSpPr>
        <p:spPr>
          <a:xfrm>
            <a:off x="8610600" y="243219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2" name="TextBox 61">
            <a:extLst>
              <a:ext uri="{FF2B5EF4-FFF2-40B4-BE49-F238E27FC236}">
                <a16:creationId xmlns:a16="http://schemas.microsoft.com/office/drawing/2014/main" id="{F8317210-9D2D-D0AC-DB46-5577BA386D6F}"/>
              </a:ext>
            </a:extLst>
          </p:cNvPr>
          <p:cNvSpPr txBox="1"/>
          <p:nvPr/>
        </p:nvSpPr>
        <p:spPr>
          <a:xfrm>
            <a:off x="10261960" y="2796008"/>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4" name="TextBox 63">
            <a:extLst>
              <a:ext uri="{FF2B5EF4-FFF2-40B4-BE49-F238E27FC236}">
                <a16:creationId xmlns:a16="http://schemas.microsoft.com/office/drawing/2014/main" id="{B273C754-74DF-2397-7219-570E7D596527}"/>
              </a:ext>
            </a:extLst>
          </p:cNvPr>
          <p:cNvSpPr txBox="1"/>
          <p:nvPr/>
        </p:nvSpPr>
        <p:spPr>
          <a:xfrm>
            <a:off x="6676650" y="2766735"/>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5" name="TextBox 64">
            <a:extLst>
              <a:ext uri="{FF2B5EF4-FFF2-40B4-BE49-F238E27FC236}">
                <a16:creationId xmlns:a16="http://schemas.microsoft.com/office/drawing/2014/main" id="{EBE2690C-112A-DD11-F1B9-D9C9BF4A77FF}"/>
              </a:ext>
            </a:extLst>
          </p:cNvPr>
          <p:cNvSpPr txBox="1"/>
          <p:nvPr/>
        </p:nvSpPr>
        <p:spPr>
          <a:xfrm>
            <a:off x="8610600" y="2785259"/>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6" name="TextBox 65">
            <a:extLst>
              <a:ext uri="{FF2B5EF4-FFF2-40B4-BE49-F238E27FC236}">
                <a16:creationId xmlns:a16="http://schemas.microsoft.com/office/drawing/2014/main" id="{C1D04901-0E80-94EE-E58A-BD777EBB873C}"/>
              </a:ext>
            </a:extLst>
          </p:cNvPr>
          <p:cNvSpPr txBox="1"/>
          <p:nvPr/>
        </p:nvSpPr>
        <p:spPr>
          <a:xfrm>
            <a:off x="10261960" y="3271352"/>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8" name="TextBox 67">
            <a:extLst>
              <a:ext uri="{FF2B5EF4-FFF2-40B4-BE49-F238E27FC236}">
                <a16:creationId xmlns:a16="http://schemas.microsoft.com/office/drawing/2014/main" id="{CB17B2AB-3CDD-AACD-0408-869D96A0A6D9}"/>
              </a:ext>
            </a:extLst>
          </p:cNvPr>
          <p:cNvSpPr txBox="1"/>
          <p:nvPr/>
        </p:nvSpPr>
        <p:spPr>
          <a:xfrm>
            <a:off x="6676650" y="3277037"/>
            <a:ext cx="16764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69" name="TextBox 68">
            <a:extLst>
              <a:ext uri="{FF2B5EF4-FFF2-40B4-BE49-F238E27FC236}">
                <a16:creationId xmlns:a16="http://schemas.microsoft.com/office/drawing/2014/main" id="{684437B9-A701-7569-16F2-E07254C0328C}"/>
              </a:ext>
            </a:extLst>
          </p:cNvPr>
          <p:cNvSpPr txBox="1"/>
          <p:nvPr/>
        </p:nvSpPr>
        <p:spPr>
          <a:xfrm>
            <a:off x="8610600" y="3269641"/>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14" name="TextBox 113">
            <a:extLst>
              <a:ext uri="{FF2B5EF4-FFF2-40B4-BE49-F238E27FC236}">
                <a16:creationId xmlns:a16="http://schemas.microsoft.com/office/drawing/2014/main" id="{81AD338B-C230-D309-0BC5-C33606A0AA3E}"/>
              </a:ext>
            </a:extLst>
          </p:cNvPr>
          <p:cNvSpPr txBox="1"/>
          <p:nvPr/>
        </p:nvSpPr>
        <p:spPr>
          <a:xfrm>
            <a:off x="10261960" y="242823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67" name="TextBox 66">
            <a:extLst>
              <a:ext uri="{FF2B5EF4-FFF2-40B4-BE49-F238E27FC236}">
                <a16:creationId xmlns:a16="http://schemas.microsoft.com/office/drawing/2014/main" id="{461B43C2-DBB9-5FFD-0F30-C6DE48C738D6}"/>
              </a:ext>
            </a:extLst>
          </p:cNvPr>
          <p:cNvSpPr txBox="1"/>
          <p:nvPr/>
        </p:nvSpPr>
        <p:spPr>
          <a:xfrm>
            <a:off x="5162122" y="2428079"/>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71" name="TextBox 70">
            <a:extLst>
              <a:ext uri="{FF2B5EF4-FFF2-40B4-BE49-F238E27FC236}">
                <a16:creationId xmlns:a16="http://schemas.microsoft.com/office/drawing/2014/main" id="{CE7A0E1C-FA87-8964-D70E-D9DABD897F3E}"/>
              </a:ext>
            </a:extLst>
          </p:cNvPr>
          <p:cNvSpPr txBox="1"/>
          <p:nvPr/>
        </p:nvSpPr>
        <p:spPr>
          <a:xfrm>
            <a:off x="5162122" y="2777215"/>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16" name="TextBox 115">
            <a:extLst>
              <a:ext uri="{FF2B5EF4-FFF2-40B4-BE49-F238E27FC236}">
                <a16:creationId xmlns:a16="http://schemas.microsoft.com/office/drawing/2014/main" id="{09A89B8F-ED6F-FD79-20DB-29FADE680C3C}"/>
              </a:ext>
            </a:extLst>
          </p:cNvPr>
          <p:cNvSpPr txBox="1"/>
          <p:nvPr/>
        </p:nvSpPr>
        <p:spPr>
          <a:xfrm>
            <a:off x="5162122" y="3263126"/>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5" name="TextBox 4">
            <a:extLst>
              <a:ext uri="{FF2B5EF4-FFF2-40B4-BE49-F238E27FC236}">
                <a16:creationId xmlns:a16="http://schemas.microsoft.com/office/drawing/2014/main" id="{1EFB20C6-BEB8-8A77-15F3-22D47B5E902E}"/>
              </a:ext>
            </a:extLst>
          </p:cNvPr>
          <p:cNvSpPr txBox="1"/>
          <p:nvPr/>
        </p:nvSpPr>
        <p:spPr>
          <a:xfrm>
            <a:off x="10261960" y="4997299"/>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6" name="TextBox 15">
            <a:extLst>
              <a:ext uri="{FF2B5EF4-FFF2-40B4-BE49-F238E27FC236}">
                <a16:creationId xmlns:a16="http://schemas.microsoft.com/office/drawing/2014/main" id="{67B80853-1AFF-684A-C6DA-20D9E59A4F63}"/>
              </a:ext>
            </a:extLst>
          </p:cNvPr>
          <p:cNvSpPr txBox="1"/>
          <p:nvPr/>
        </p:nvSpPr>
        <p:spPr>
          <a:xfrm>
            <a:off x="6675120" y="5001245"/>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9" name="TextBox 18">
            <a:extLst>
              <a:ext uri="{FF2B5EF4-FFF2-40B4-BE49-F238E27FC236}">
                <a16:creationId xmlns:a16="http://schemas.microsoft.com/office/drawing/2014/main" id="{4F57BE9B-5286-995F-F341-034F7B063B33}"/>
              </a:ext>
            </a:extLst>
          </p:cNvPr>
          <p:cNvSpPr txBox="1"/>
          <p:nvPr/>
        </p:nvSpPr>
        <p:spPr>
          <a:xfrm>
            <a:off x="5149796" y="5005218"/>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21" name="TextBox 20">
            <a:extLst>
              <a:ext uri="{FF2B5EF4-FFF2-40B4-BE49-F238E27FC236}">
                <a16:creationId xmlns:a16="http://schemas.microsoft.com/office/drawing/2014/main" id="{1947BCEF-3C1C-B9DB-4ADD-97016FA8BB2F}"/>
              </a:ext>
            </a:extLst>
          </p:cNvPr>
          <p:cNvSpPr txBox="1"/>
          <p:nvPr/>
        </p:nvSpPr>
        <p:spPr>
          <a:xfrm>
            <a:off x="8610600" y="4998608"/>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23" name="TextBox 22">
            <a:extLst>
              <a:ext uri="{FF2B5EF4-FFF2-40B4-BE49-F238E27FC236}">
                <a16:creationId xmlns:a16="http://schemas.microsoft.com/office/drawing/2014/main" id="{E0A764CF-DC82-3E9B-5996-6355BB8ABDEC}"/>
              </a:ext>
            </a:extLst>
          </p:cNvPr>
          <p:cNvSpPr txBox="1"/>
          <p:nvPr/>
        </p:nvSpPr>
        <p:spPr>
          <a:xfrm>
            <a:off x="6664324" y="3022174"/>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25" name="TextBox 24">
            <a:extLst>
              <a:ext uri="{FF2B5EF4-FFF2-40B4-BE49-F238E27FC236}">
                <a16:creationId xmlns:a16="http://schemas.microsoft.com/office/drawing/2014/main" id="{8FF40696-6093-3F40-9443-8109988CDDA4}"/>
              </a:ext>
            </a:extLst>
          </p:cNvPr>
          <p:cNvSpPr txBox="1"/>
          <p:nvPr/>
        </p:nvSpPr>
        <p:spPr>
          <a:xfrm>
            <a:off x="8598274" y="302418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27" name="TextBox 26">
            <a:extLst>
              <a:ext uri="{FF2B5EF4-FFF2-40B4-BE49-F238E27FC236}">
                <a16:creationId xmlns:a16="http://schemas.microsoft.com/office/drawing/2014/main" id="{3D0827E7-9B69-2108-AF14-7BCCD39897E3}"/>
              </a:ext>
            </a:extLst>
          </p:cNvPr>
          <p:cNvSpPr txBox="1"/>
          <p:nvPr/>
        </p:nvSpPr>
        <p:spPr>
          <a:xfrm>
            <a:off x="10249634" y="3029374"/>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29" name="TextBox 28">
            <a:extLst>
              <a:ext uri="{FF2B5EF4-FFF2-40B4-BE49-F238E27FC236}">
                <a16:creationId xmlns:a16="http://schemas.microsoft.com/office/drawing/2014/main" id="{428DA3B3-77A8-FBF8-9E80-13921C2CCE29}"/>
              </a:ext>
            </a:extLst>
          </p:cNvPr>
          <p:cNvSpPr txBox="1"/>
          <p:nvPr/>
        </p:nvSpPr>
        <p:spPr>
          <a:xfrm>
            <a:off x="5149796" y="3029218"/>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31" name="TextBox 30">
            <a:extLst>
              <a:ext uri="{FF2B5EF4-FFF2-40B4-BE49-F238E27FC236}">
                <a16:creationId xmlns:a16="http://schemas.microsoft.com/office/drawing/2014/main" id="{0BA859FC-9DDD-61C6-61A0-537F766E14C1}"/>
              </a:ext>
            </a:extLst>
          </p:cNvPr>
          <p:cNvSpPr txBox="1"/>
          <p:nvPr/>
        </p:nvSpPr>
        <p:spPr>
          <a:xfrm>
            <a:off x="6676650" y="3752868"/>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33" name="TextBox 32">
            <a:extLst>
              <a:ext uri="{FF2B5EF4-FFF2-40B4-BE49-F238E27FC236}">
                <a16:creationId xmlns:a16="http://schemas.microsoft.com/office/drawing/2014/main" id="{95CB80C0-A16E-224B-349D-882AD06A14D7}"/>
              </a:ext>
            </a:extLst>
          </p:cNvPr>
          <p:cNvSpPr txBox="1"/>
          <p:nvPr/>
        </p:nvSpPr>
        <p:spPr>
          <a:xfrm>
            <a:off x="8610600" y="3754880"/>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35" name="TextBox 34">
            <a:extLst>
              <a:ext uri="{FF2B5EF4-FFF2-40B4-BE49-F238E27FC236}">
                <a16:creationId xmlns:a16="http://schemas.microsoft.com/office/drawing/2014/main" id="{E24375EA-EFE2-2963-78CE-2FFEC1210B86}"/>
              </a:ext>
            </a:extLst>
          </p:cNvPr>
          <p:cNvSpPr txBox="1"/>
          <p:nvPr/>
        </p:nvSpPr>
        <p:spPr>
          <a:xfrm>
            <a:off x="10261960" y="3750924"/>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37" name="TextBox 36">
            <a:extLst>
              <a:ext uri="{FF2B5EF4-FFF2-40B4-BE49-F238E27FC236}">
                <a16:creationId xmlns:a16="http://schemas.microsoft.com/office/drawing/2014/main" id="{934E5569-C306-CC09-AD52-B7249AC0E43F}"/>
              </a:ext>
            </a:extLst>
          </p:cNvPr>
          <p:cNvSpPr txBox="1"/>
          <p:nvPr/>
        </p:nvSpPr>
        <p:spPr>
          <a:xfrm>
            <a:off x="5162122" y="3750768"/>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39" name="TextBox 38">
            <a:extLst>
              <a:ext uri="{FF2B5EF4-FFF2-40B4-BE49-F238E27FC236}">
                <a16:creationId xmlns:a16="http://schemas.microsoft.com/office/drawing/2014/main" id="{8A0F9017-359B-9A2F-3E10-F6ABDA589118}"/>
              </a:ext>
            </a:extLst>
          </p:cNvPr>
          <p:cNvSpPr txBox="1"/>
          <p:nvPr/>
        </p:nvSpPr>
        <p:spPr>
          <a:xfrm>
            <a:off x="6676650" y="4011224"/>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41" name="TextBox 40">
            <a:extLst>
              <a:ext uri="{FF2B5EF4-FFF2-40B4-BE49-F238E27FC236}">
                <a16:creationId xmlns:a16="http://schemas.microsoft.com/office/drawing/2014/main" id="{301DEE34-2C90-CEF3-7062-21233F0BFFBB}"/>
              </a:ext>
            </a:extLst>
          </p:cNvPr>
          <p:cNvSpPr txBox="1"/>
          <p:nvPr/>
        </p:nvSpPr>
        <p:spPr>
          <a:xfrm>
            <a:off x="8610600" y="4013236"/>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43" name="TextBox 42">
            <a:extLst>
              <a:ext uri="{FF2B5EF4-FFF2-40B4-BE49-F238E27FC236}">
                <a16:creationId xmlns:a16="http://schemas.microsoft.com/office/drawing/2014/main" id="{6247CD63-2E21-10BA-B23C-91660BB22D0C}"/>
              </a:ext>
            </a:extLst>
          </p:cNvPr>
          <p:cNvSpPr txBox="1"/>
          <p:nvPr/>
        </p:nvSpPr>
        <p:spPr>
          <a:xfrm>
            <a:off x="10261960" y="4009280"/>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45" name="TextBox 44">
            <a:extLst>
              <a:ext uri="{FF2B5EF4-FFF2-40B4-BE49-F238E27FC236}">
                <a16:creationId xmlns:a16="http://schemas.microsoft.com/office/drawing/2014/main" id="{25EE2129-1E1A-1E99-CC4A-012E65FA2839}"/>
              </a:ext>
            </a:extLst>
          </p:cNvPr>
          <p:cNvSpPr txBox="1"/>
          <p:nvPr/>
        </p:nvSpPr>
        <p:spPr>
          <a:xfrm>
            <a:off x="5162122" y="4009124"/>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47" name="TextBox 46">
            <a:extLst>
              <a:ext uri="{FF2B5EF4-FFF2-40B4-BE49-F238E27FC236}">
                <a16:creationId xmlns:a16="http://schemas.microsoft.com/office/drawing/2014/main" id="{1CD4956F-3FF6-1534-C52C-B5A1408DBB88}"/>
              </a:ext>
            </a:extLst>
          </p:cNvPr>
          <p:cNvSpPr txBox="1"/>
          <p:nvPr/>
        </p:nvSpPr>
        <p:spPr>
          <a:xfrm>
            <a:off x="6664324" y="4245339"/>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49" name="TextBox 48">
            <a:extLst>
              <a:ext uri="{FF2B5EF4-FFF2-40B4-BE49-F238E27FC236}">
                <a16:creationId xmlns:a16="http://schemas.microsoft.com/office/drawing/2014/main" id="{D9077FEC-9CE9-242D-5755-E77A929EA951}"/>
              </a:ext>
            </a:extLst>
          </p:cNvPr>
          <p:cNvSpPr txBox="1"/>
          <p:nvPr/>
        </p:nvSpPr>
        <p:spPr>
          <a:xfrm>
            <a:off x="8598274" y="424735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1" name="TextBox 50">
            <a:extLst>
              <a:ext uri="{FF2B5EF4-FFF2-40B4-BE49-F238E27FC236}">
                <a16:creationId xmlns:a16="http://schemas.microsoft.com/office/drawing/2014/main" id="{54DD3D10-8FFF-CB7B-C3FF-E95028978D48}"/>
              </a:ext>
            </a:extLst>
          </p:cNvPr>
          <p:cNvSpPr txBox="1"/>
          <p:nvPr/>
        </p:nvSpPr>
        <p:spPr>
          <a:xfrm>
            <a:off x="10249634" y="424339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57" name="TextBox 56">
            <a:extLst>
              <a:ext uri="{FF2B5EF4-FFF2-40B4-BE49-F238E27FC236}">
                <a16:creationId xmlns:a16="http://schemas.microsoft.com/office/drawing/2014/main" id="{A32E7E0C-F76D-DB00-2B18-CC2E362C6C1F}"/>
              </a:ext>
            </a:extLst>
          </p:cNvPr>
          <p:cNvSpPr txBox="1"/>
          <p:nvPr/>
        </p:nvSpPr>
        <p:spPr>
          <a:xfrm>
            <a:off x="5149796" y="4243239"/>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59" name="TextBox 58">
            <a:extLst>
              <a:ext uri="{FF2B5EF4-FFF2-40B4-BE49-F238E27FC236}">
                <a16:creationId xmlns:a16="http://schemas.microsoft.com/office/drawing/2014/main" id="{D4E6263E-0B47-DAED-C068-0B7085ED2225}"/>
              </a:ext>
            </a:extLst>
          </p:cNvPr>
          <p:cNvSpPr txBox="1"/>
          <p:nvPr/>
        </p:nvSpPr>
        <p:spPr>
          <a:xfrm>
            <a:off x="6667506" y="4493667"/>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78" name="TextBox 77">
            <a:extLst>
              <a:ext uri="{FF2B5EF4-FFF2-40B4-BE49-F238E27FC236}">
                <a16:creationId xmlns:a16="http://schemas.microsoft.com/office/drawing/2014/main" id="{A18908E8-B5A9-9CAA-503C-BF13CAEE09A8}"/>
              </a:ext>
            </a:extLst>
          </p:cNvPr>
          <p:cNvSpPr txBox="1"/>
          <p:nvPr/>
        </p:nvSpPr>
        <p:spPr>
          <a:xfrm>
            <a:off x="8601456" y="4495679"/>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0" name="TextBox 79">
            <a:extLst>
              <a:ext uri="{FF2B5EF4-FFF2-40B4-BE49-F238E27FC236}">
                <a16:creationId xmlns:a16="http://schemas.microsoft.com/office/drawing/2014/main" id="{123B9B5C-E5A0-E715-1BB2-EA2231920B11}"/>
              </a:ext>
            </a:extLst>
          </p:cNvPr>
          <p:cNvSpPr txBox="1"/>
          <p:nvPr/>
        </p:nvSpPr>
        <p:spPr>
          <a:xfrm>
            <a:off x="10252816" y="4491723"/>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82" name="TextBox 81">
            <a:extLst>
              <a:ext uri="{FF2B5EF4-FFF2-40B4-BE49-F238E27FC236}">
                <a16:creationId xmlns:a16="http://schemas.microsoft.com/office/drawing/2014/main" id="{54A3F71B-24B1-5C72-920E-405CC1C8D6FB}"/>
              </a:ext>
            </a:extLst>
          </p:cNvPr>
          <p:cNvSpPr txBox="1"/>
          <p:nvPr/>
        </p:nvSpPr>
        <p:spPr>
          <a:xfrm>
            <a:off x="5152978" y="4491567"/>
            <a:ext cx="1600200"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4" name="TextBox 83">
            <a:extLst>
              <a:ext uri="{FF2B5EF4-FFF2-40B4-BE49-F238E27FC236}">
                <a16:creationId xmlns:a16="http://schemas.microsoft.com/office/drawing/2014/main" id="{466CD366-247A-0941-BAF0-F71B0FBCC8AE}"/>
              </a:ext>
            </a:extLst>
          </p:cNvPr>
          <p:cNvSpPr txBox="1"/>
          <p:nvPr/>
        </p:nvSpPr>
        <p:spPr>
          <a:xfrm>
            <a:off x="6664324" y="5316562"/>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86" name="TextBox 85">
            <a:extLst>
              <a:ext uri="{FF2B5EF4-FFF2-40B4-BE49-F238E27FC236}">
                <a16:creationId xmlns:a16="http://schemas.microsoft.com/office/drawing/2014/main" id="{4726BFE3-41F9-F589-FE52-0AE51C286A51}"/>
              </a:ext>
            </a:extLst>
          </p:cNvPr>
          <p:cNvSpPr txBox="1"/>
          <p:nvPr/>
        </p:nvSpPr>
        <p:spPr>
          <a:xfrm>
            <a:off x="8598274" y="5318574"/>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88" name="TextBox 87">
            <a:extLst>
              <a:ext uri="{FF2B5EF4-FFF2-40B4-BE49-F238E27FC236}">
                <a16:creationId xmlns:a16="http://schemas.microsoft.com/office/drawing/2014/main" id="{08F71AAA-6C61-35AA-E5D5-AF902E7B3572}"/>
              </a:ext>
            </a:extLst>
          </p:cNvPr>
          <p:cNvSpPr txBox="1"/>
          <p:nvPr/>
        </p:nvSpPr>
        <p:spPr>
          <a:xfrm>
            <a:off x="10249634" y="5314618"/>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90" name="TextBox 89">
            <a:extLst>
              <a:ext uri="{FF2B5EF4-FFF2-40B4-BE49-F238E27FC236}">
                <a16:creationId xmlns:a16="http://schemas.microsoft.com/office/drawing/2014/main" id="{9B751B44-5513-BB90-92B2-C6083EA7C025}"/>
              </a:ext>
            </a:extLst>
          </p:cNvPr>
          <p:cNvSpPr txBox="1"/>
          <p:nvPr/>
        </p:nvSpPr>
        <p:spPr>
          <a:xfrm>
            <a:off x="5149796" y="5314462"/>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00" name="TextBox 99">
            <a:extLst>
              <a:ext uri="{FF2B5EF4-FFF2-40B4-BE49-F238E27FC236}">
                <a16:creationId xmlns:a16="http://schemas.microsoft.com/office/drawing/2014/main" id="{B57B90E2-537C-868F-134C-29758878A712}"/>
              </a:ext>
            </a:extLst>
          </p:cNvPr>
          <p:cNvSpPr txBox="1"/>
          <p:nvPr/>
        </p:nvSpPr>
        <p:spPr>
          <a:xfrm>
            <a:off x="6670487" y="5549339"/>
            <a:ext cx="16764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03" name="TextBox 102">
            <a:extLst>
              <a:ext uri="{FF2B5EF4-FFF2-40B4-BE49-F238E27FC236}">
                <a16:creationId xmlns:a16="http://schemas.microsoft.com/office/drawing/2014/main" id="{DB0B10B4-1FE5-CAD0-14F7-2AAB9FE893A4}"/>
              </a:ext>
            </a:extLst>
          </p:cNvPr>
          <p:cNvSpPr txBox="1"/>
          <p:nvPr/>
        </p:nvSpPr>
        <p:spPr>
          <a:xfrm>
            <a:off x="8604437" y="5551351"/>
            <a:ext cx="1460004" cy="276999"/>
          </a:xfrm>
          <a:prstGeom prst="rect">
            <a:avLst/>
          </a:prstGeom>
          <a:noFill/>
        </p:spPr>
        <p:txBody>
          <a:bodyPr wrap="square" rtlCol="0">
            <a:spAutoFit/>
          </a:bodyPr>
          <a:lstStyle/>
          <a:p>
            <a:pPr algn="ctr"/>
            <a:r>
              <a:rPr lang="en-GB" sz="1200">
                <a:solidFill>
                  <a:schemeClr val="bg1">
                    <a:lumMod val="50000"/>
                  </a:schemeClr>
                </a:solidFill>
              </a:rPr>
              <a:t>[Y/N]</a:t>
            </a:r>
          </a:p>
        </p:txBody>
      </p:sp>
      <p:sp>
        <p:nvSpPr>
          <p:cNvPr id="105" name="TextBox 104">
            <a:extLst>
              <a:ext uri="{FF2B5EF4-FFF2-40B4-BE49-F238E27FC236}">
                <a16:creationId xmlns:a16="http://schemas.microsoft.com/office/drawing/2014/main" id="{D77E9D27-FC2A-CA24-1582-5FBC18501400}"/>
              </a:ext>
            </a:extLst>
          </p:cNvPr>
          <p:cNvSpPr txBox="1"/>
          <p:nvPr/>
        </p:nvSpPr>
        <p:spPr>
          <a:xfrm>
            <a:off x="10255797" y="5547395"/>
            <a:ext cx="1460004" cy="276999"/>
          </a:xfrm>
          <a:prstGeom prst="rect">
            <a:avLst/>
          </a:prstGeom>
          <a:noFill/>
        </p:spPr>
        <p:txBody>
          <a:bodyPr wrap="square" rtlCol="0">
            <a:spAutoFit/>
          </a:bodyPr>
          <a:lstStyle/>
          <a:p>
            <a:pPr algn="ctr"/>
            <a:r>
              <a:rPr lang="en-GB" sz="1200" dirty="0">
                <a:solidFill>
                  <a:schemeClr val="bg1">
                    <a:lumMod val="50000"/>
                  </a:schemeClr>
                </a:solidFill>
              </a:rPr>
              <a:t>[Y/N]</a:t>
            </a:r>
          </a:p>
        </p:txBody>
      </p:sp>
      <p:sp>
        <p:nvSpPr>
          <p:cNvPr id="107" name="TextBox 106">
            <a:extLst>
              <a:ext uri="{FF2B5EF4-FFF2-40B4-BE49-F238E27FC236}">
                <a16:creationId xmlns:a16="http://schemas.microsoft.com/office/drawing/2014/main" id="{AD8B1A50-658D-AAFA-27C2-AEDD0F4A7DF4}"/>
              </a:ext>
            </a:extLst>
          </p:cNvPr>
          <p:cNvSpPr txBox="1"/>
          <p:nvPr/>
        </p:nvSpPr>
        <p:spPr>
          <a:xfrm>
            <a:off x="5155959" y="5547239"/>
            <a:ext cx="1600200" cy="276999"/>
          </a:xfrm>
          <a:prstGeom prst="rect">
            <a:avLst/>
          </a:prstGeom>
          <a:noFill/>
        </p:spPr>
        <p:txBody>
          <a:bodyPr wrap="square" rtlCol="0">
            <a:spAutoFit/>
          </a:bodyPr>
          <a:lstStyle/>
          <a:p>
            <a:pPr algn="ctr"/>
            <a:r>
              <a:rPr lang="en-GB" sz="1200" dirty="0">
                <a:solidFill>
                  <a:schemeClr val="bg1">
                    <a:lumMod val="50000"/>
                  </a:schemeClr>
                </a:solidFill>
              </a:rPr>
              <a:t>[Y/N]</a:t>
            </a:r>
          </a:p>
        </p:txBody>
      </p:sp>
    </p:spTree>
    <p:extLst>
      <p:ext uri="{BB962C8B-B14F-4D97-AF65-F5344CB8AC3E}">
        <p14:creationId xmlns:p14="http://schemas.microsoft.com/office/powerpoint/2010/main" val="3638283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B346D59-4457-063E-6AA5-A64A4A431B1F}"/>
              </a:ext>
            </a:extLst>
          </p:cNvPr>
          <p:cNvSpPr>
            <a:spLocks noGrp="1"/>
          </p:cNvSpPr>
          <p:nvPr>
            <p:ph type="body" sz="quarter" idx="12"/>
          </p:nvPr>
        </p:nvSpPr>
        <p:spPr/>
        <p:txBody>
          <a:bodyPr/>
          <a:lstStyle/>
          <a:p>
            <a:r>
              <a:rPr lang="en-GB" sz="3200" dirty="0"/>
              <a:t>Content </a:t>
            </a:r>
          </a:p>
        </p:txBody>
      </p:sp>
      <p:graphicFrame>
        <p:nvGraphicFramePr>
          <p:cNvPr id="6" name="Table 5">
            <a:extLst>
              <a:ext uri="{FF2B5EF4-FFF2-40B4-BE49-F238E27FC236}">
                <a16:creationId xmlns:a16="http://schemas.microsoft.com/office/drawing/2014/main" id="{997DDAAC-2760-D973-FD37-EAE96123B1AF}"/>
              </a:ext>
            </a:extLst>
          </p:cNvPr>
          <p:cNvGraphicFramePr>
            <a:graphicFrameLocks noGrp="1"/>
          </p:cNvGraphicFramePr>
          <p:nvPr>
            <p:extLst>
              <p:ext uri="{D42A27DB-BD31-4B8C-83A1-F6EECF244321}">
                <p14:modId xmlns:p14="http://schemas.microsoft.com/office/powerpoint/2010/main" val="3109941207"/>
              </p:ext>
            </p:extLst>
          </p:nvPr>
        </p:nvGraphicFramePr>
        <p:xfrm>
          <a:off x="571500" y="1743009"/>
          <a:ext cx="10775373" cy="4280786"/>
        </p:xfrm>
        <a:graphic>
          <a:graphicData uri="http://schemas.openxmlformats.org/drawingml/2006/table">
            <a:tbl>
              <a:tblPr firstRow="1" bandRow="1">
                <a:tableStyleId>{5C22544A-7EE6-4342-B048-85BDC9FD1C3A}</a:tableStyleId>
              </a:tblPr>
              <a:tblGrid>
                <a:gridCol w="1770508">
                  <a:extLst>
                    <a:ext uri="{9D8B030D-6E8A-4147-A177-3AD203B41FA5}">
                      <a16:colId xmlns:a16="http://schemas.microsoft.com/office/drawing/2014/main" val="3492790388"/>
                    </a:ext>
                  </a:extLst>
                </a:gridCol>
                <a:gridCol w="7631843">
                  <a:extLst>
                    <a:ext uri="{9D8B030D-6E8A-4147-A177-3AD203B41FA5}">
                      <a16:colId xmlns:a16="http://schemas.microsoft.com/office/drawing/2014/main" val="759504101"/>
                    </a:ext>
                  </a:extLst>
                </a:gridCol>
                <a:gridCol w="1373022">
                  <a:extLst>
                    <a:ext uri="{9D8B030D-6E8A-4147-A177-3AD203B41FA5}">
                      <a16:colId xmlns:a16="http://schemas.microsoft.com/office/drawing/2014/main" val="2694746899"/>
                    </a:ext>
                  </a:extLst>
                </a:gridCol>
              </a:tblGrid>
              <a:tr h="514794">
                <a:tc>
                  <a:txBody>
                    <a:bodyPr/>
                    <a:lstStyle/>
                    <a:p>
                      <a:pPr marL="0" algn="l" defTabSz="914492" rtl="0" eaLnBrk="1" latinLnBrk="0" hangingPunct="1"/>
                      <a:r>
                        <a:rPr lang="en-GB" sz="1600" b="1" kern="1200" dirty="0">
                          <a:solidFill>
                            <a:schemeClr val="bg1"/>
                          </a:solidFill>
                          <a:latin typeface="Arial" panose="020B0604020202020204" pitchFamily="34" charset="0"/>
                          <a:ea typeface="+mn-ea"/>
                          <a:cs typeface="Arial" panose="020B0604020202020204" pitchFamily="34" charset="0"/>
                        </a:rPr>
                        <a:t>Section </a:t>
                      </a:r>
                    </a:p>
                  </a:txBody>
                  <a:tcPr marL="91416" marR="91416" marT="45708" marB="45708">
                    <a:solidFill>
                      <a:srgbClr val="0068B3"/>
                    </a:solidFill>
                  </a:tcPr>
                </a:tc>
                <a:tc>
                  <a:txBody>
                    <a:bodyPr/>
                    <a:lstStyle/>
                    <a:p>
                      <a:pPr marL="0" algn="l" defTabSz="914492" rtl="0" eaLnBrk="1" latinLnBrk="0" hangingPunct="1"/>
                      <a:r>
                        <a:rPr lang="en-GB" sz="1600" b="1" kern="1200" dirty="0">
                          <a:solidFill>
                            <a:schemeClr val="bg1"/>
                          </a:solidFill>
                          <a:latin typeface="Arial" panose="020B0604020202020204" pitchFamily="34" charset="0"/>
                          <a:cs typeface="Arial" panose="020B0604020202020204" pitchFamily="34" charset="0"/>
                        </a:rPr>
                        <a:t>Contents</a:t>
                      </a:r>
                      <a:endParaRPr lang="en-GB" sz="1600" b="1" kern="1200" dirty="0">
                        <a:solidFill>
                          <a:schemeClr val="bg1"/>
                        </a:solidFill>
                        <a:latin typeface="Arial" panose="020B0604020202020204" pitchFamily="34" charset="0"/>
                        <a:ea typeface="+mn-ea"/>
                        <a:cs typeface="Arial" panose="020B0604020202020204" pitchFamily="34" charset="0"/>
                      </a:endParaRPr>
                    </a:p>
                  </a:txBody>
                  <a:tcPr marL="91416" marR="91416" marT="45708" marB="45708">
                    <a:solidFill>
                      <a:srgbClr val="0068B3"/>
                    </a:solidFill>
                  </a:tcPr>
                </a:tc>
                <a:tc>
                  <a:txBody>
                    <a:bodyPr/>
                    <a:lstStyle/>
                    <a:p>
                      <a:pPr marL="0" algn="l" defTabSz="914492" rtl="0" eaLnBrk="1" latinLnBrk="0" hangingPunct="1"/>
                      <a:r>
                        <a:rPr lang="en-GB" sz="1600" b="1" kern="1200" dirty="0">
                          <a:solidFill>
                            <a:schemeClr val="bg1"/>
                          </a:solidFill>
                          <a:latin typeface="Arial" panose="020B0604020202020204" pitchFamily="34" charset="0"/>
                          <a:cs typeface="Arial" panose="020B0604020202020204" pitchFamily="34" charset="0"/>
                        </a:rPr>
                        <a:t>Page(s)</a:t>
                      </a:r>
                      <a:endParaRPr lang="en-GB" sz="1600" b="1" kern="1200" dirty="0">
                        <a:solidFill>
                          <a:schemeClr val="bg1"/>
                        </a:solidFill>
                        <a:latin typeface="Arial" panose="020B0604020202020204" pitchFamily="34" charset="0"/>
                        <a:ea typeface="+mn-ea"/>
                        <a:cs typeface="Arial" panose="020B0604020202020204" pitchFamily="34" charset="0"/>
                      </a:endParaRPr>
                    </a:p>
                  </a:txBody>
                  <a:tcPr marL="91416" marR="91416" marT="45708" marB="45708">
                    <a:solidFill>
                      <a:srgbClr val="0068B3"/>
                    </a:solidFill>
                  </a:tcPr>
                </a:tc>
                <a:extLst>
                  <a:ext uri="{0D108BD9-81ED-4DB2-BD59-A6C34878D82A}">
                    <a16:rowId xmlns:a16="http://schemas.microsoft.com/office/drawing/2014/main" val="3664977474"/>
                  </a:ext>
                </a:extLst>
              </a:tr>
              <a:tr h="514794">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Section 1</a:t>
                      </a:r>
                    </a:p>
                  </a:txBody>
                  <a:tcPr marL="91416" marR="91416" marT="45708" marB="45708">
                    <a:solidFill>
                      <a:srgbClr val="0068B3">
                        <a:alpha val="15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How to use the skills assessment</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3 - 5</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extLst>
                  <a:ext uri="{0D108BD9-81ED-4DB2-BD59-A6C34878D82A}">
                    <a16:rowId xmlns:a16="http://schemas.microsoft.com/office/drawing/2014/main" val="3578488571"/>
                  </a:ext>
                </a:extLst>
              </a:tr>
              <a:tr h="514794">
                <a:tc rowSpan="5">
                  <a:txBody>
                    <a:bodyPr/>
                    <a:lstStyle/>
                    <a:p>
                      <a:pPr marL="0" algn="l" defTabSz="914492" rtl="0" eaLnBrk="1" latinLnBrk="0" hangingPunct="1"/>
                      <a:r>
                        <a:rPr lang="en-GB" sz="1600" b="1" kern="1200" dirty="0">
                          <a:solidFill>
                            <a:schemeClr val="tx1"/>
                          </a:solidFill>
                          <a:latin typeface="Arial" panose="020B0604020202020204" pitchFamily="34" charset="0"/>
                          <a:cs typeface="Arial" panose="020B0604020202020204" pitchFamily="34" charset="0"/>
                        </a:rPr>
                        <a:t>Section 2</a:t>
                      </a:r>
                    </a:p>
                  </a:txBody>
                  <a:tcPr marL="91416" marR="91416" marT="45708" marB="45708">
                    <a:solidFill>
                      <a:srgbClr val="CACACA">
                        <a:alpha val="30000"/>
                      </a:srgbClr>
                    </a:solidFill>
                  </a:tcPr>
                </a:tc>
                <a:tc>
                  <a:txBody>
                    <a:bodyPr/>
                    <a:lstStyle/>
                    <a:p>
                      <a:pPr marL="0" algn="l" rtl="0" eaLnBrk="1" latinLnBrk="0" hangingPunct="1"/>
                      <a:r>
                        <a:rPr lang="en-GB" sz="1600" b="1" kern="1200" dirty="0">
                          <a:solidFill>
                            <a:schemeClr val="tx1"/>
                          </a:solidFill>
                          <a:latin typeface="Arial" panose="020B0604020202020204" pitchFamily="34" charset="0"/>
                          <a:cs typeface="Arial" panose="020B0604020202020204" pitchFamily="34" charset="0"/>
                        </a:rPr>
                        <a:t>Introduction to Enhanced Care Worker role</a:t>
                      </a:r>
                    </a:p>
                  </a:txBody>
                  <a:tcPr marL="91416" marR="91416" marT="45708" marB="45708">
                    <a:solidFill>
                      <a:srgbClr val="CACACA">
                        <a:alpha val="30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6</a:t>
                      </a:r>
                    </a:p>
                  </a:txBody>
                  <a:tcPr marL="91416" marR="91416" marT="45708" marB="45708">
                    <a:solidFill>
                      <a:srgbClr val="CACACA">
                        <a:alpha val="30000"/>
                      </a:srgbClr>
                    </a:solidFill>
                  </a:tcPr>
                </a:tc>
                <a:extLst>
                  <a:ext uri="{0D108BD9-81ED-4DB2-BD59-A6C34878D82A}">
                    <a16:rowId xmlns:a16="http://schemas.microsoft.com/office/drawing/2014/main" val="2367926447"/>
                  </a:ext>
                </a:extLst>
              </a:tr>
              <a:tr h="274312">
                <a:tc vMerge="1">
                  <a:txBody>
                    <a:bodyPr/>
                    <a:lstStyle/>
                    <a:p>
                      <a:endParaRPr lang="en-GB" sz="1800">
                        <a:solidFill>
                          <a:schemeClr val="tx1"/>
                        </a:solidFill>
                      </a:endParaRPr>
                    </a:p>
                  </a:txBody>
                  <a:tcPr marL="91416" marR="91416" marT="45708" marB="45708"/>
                </a:tc>
                <a:tc>
                  <a:txBody>
                    <a:bodyPr/>
                    <a:lstStyle/>
                    <a:p>
                      <a:r>
                        <a:rPr lang="en-GB" sz="1600" dirty="0">
                          <a:solidFill>
                            <a:schemeClr val="tx1"/>
                          </a:solidFill>
                          <a:latin typeface="Arial" panose="020B0604020202020204" pitchFamily="34" charset="0"/>
                          <a:cs typeface="Arial" panose="020B0604020202020204" pitchFamily="34" charset="0"/>
                        </a:rPr>
                        <a:t>Ashley’s story – Enhanced Care Worker (residential nursing care)</a:t>
                      </a:r>
                    </a:p>
                    <a:p>
                      <a:endParaRPr lang="en-GB" sz="1600" dirty="0">
                        <a:solidFill>
                          <a:schemeClr val="tx1"/>
                        </a:solidFill>
                        <a:latin typeface="Arial" panose="020B0604020202020204" pitchFamily="34" charset="0"/>
                        <a:cs typeface="Arial" panose="020B0604020202020204" pitchFamily="34" charset="0"/>
                      </a:endParaRPr>
                    </a:p>
                  </a:txBody>
                  <a:tcPr marL="91416" marR="91416" marT="45708" marB="45708">
                    <a:solidFill>
                      <a:srgbClr val="CACACA">
                        <a:alpha val="30000"/>
                      </a:srgbClr>
                    </a:solidFill>
                  </a:tcPr>
                </a:tc>
                <a:tc>
                  <a:txBody>
                    <a:bodyPr/>
                    <a:lstStyle/>
                    <a:p>
                      <a:r>
                        <a:rPr lang="en-GB" sz="1600" dirty="0">
                          <a:solidFill>
                            <a:schemeClr val="tx1"/>
                          </a:solidFill>
                          <a:latin typeface="Arial" panose="020B0604020202020204" pitchFamily="34" charset="0"/>
                          <a:cs typeface="Arial" panose="020B0604020202020204" pitchFamily="34" charset="0"/>
                        </a:rPr>
                        <a:t>7</a:t>
                      </a:r>
                    </a:p>
                  </a:txBody>
                  <a:tcPr marL="91416" marR="91416" marT="45708" marB="45708">
                    <a:solidFill>
                      <a:srgbClr val="CACACA">
                        <a:alpha val="30000"/>
                      </a:srgbClr>
                    </a:solidFill>
                  </a:tcPr>
                </a:tc>
                <a:extLst>
                  <a:ext uri="{0D108BD9-81ED-4DB2-BD59-A6C34878D82A}">
                    <a16:rowId xmlns:a16="http://schemas.microsoft.com/office/drawing/2014/main" val="1287869800"/>
                  </a:ext>
                </a:extLst>
              </a:tr>
              <a:tr h="548624">
                <a:tc vMerge="1">
                  <a:txBody>
                    <a:bodyPr/>
                    <a:lstStyle/>
                    <a:p>
                      <a:endParaRPr lang="en-GB"/>
                    </a:p>
                  </a:txBody>
                  <a:tcPr/>
                </a:tc>
                <a:tc>
                  <a:txBody>
                    <a:bodyPr/>
                    <a:lstStyle/>
                    <a:p>
                      <a:r>
                        <a:rPr lang="en-GB" sz="1600" dirty="0">
                          <a:solidFill>
                            <a:schemeClr val="tx1"/>
                          </a:solidFill>
                          <a:latin typeface="Arial" panose="020B0604020202020204" pitchFamily="34" charset="0"/>
                          <a:cs typeface="Arial" panose="020B0604020202020204" pitchFamily="34" charset="0"/>
                        </a:rPr>
                        <a:t>Richard’s story – Enhanced Care Worker (homecare)</a:t>
                      </a:r>
                    </a:p>
                  </a:txBody>
                  <a:tcPr marL="91416" marR="91416" marT="45708" marB="45708">
                    <a:solidFill>
                      <a:srgbClr val="CACACA">
                        <a:alpha val="30000"/>
                      </a:srgbClr>
                    </a:solidFill>
                  </a:tcPr>
                </a:tc>
                <a:tc>
                  <a:txBody>
                    <a:bodyPr/>
                    <a:lstStyle/>
                    <a:p>
                      <a:r>
                        <a:rPr lang="en-GB" sz="1600" dirty="0">
                          <a:solidFill>
                            <a:schemeClr val="tx1"/>
                          </a:solidFill>
                          <a:latin typeface="Arial" panose="020B0604020202020204" pitchFamily="34" charset="0"/>
                          <a:cs typeface="Arial" panose="020B0604020202020204" pitchFamily="34" charset="0"/>
                        </a:rPr>
                        <a:t>8</a:t>
                      </a:r>
                    </a:p>
                  </a:txBody>
                  <a:tcPr marL="91416" marR="91416" marT="45708" marB="45708">
                    <a:solidFill>
                      <a:srgbClr val="CACACA">
                        <a:alpha val="30000"/>
                      </a:srgbClr>
                    </a:solidFill>
                  </a:tcPr>
                </a:tc>
                <a:extLst>
                  <a:ext uri="{0D108BD9-81ED-4DB2-BD59-A6C34878D82A}">
                    <a16:rowId xmlns:a16="http://schemas.microsoft.com/office/drawing/2014/main" val="4276226720"/>
                  </a:ext>
                </a:extLst>
              </a:tr>
              <a:tr h="274312">
                <a:tc vMerge="1">
                  <a:txBody>
                    <a:bodyPr/>
                    <a:lstStyle/>
                    <a:p>
                      <a:endParaRPr lang="en-GB"/>
                    </a:p>
                  </a:txBody>
                  <a:tcPr/>
                </a:tc>
                <a:tc>
                  <a:txBody>
                    <a:bodyPr/>
                    <a:lstStyle/>
                    <a:p>
                      <a:r>
                        <a:rPr lang="en-GB" sz="1600" dirty="0">
                          <a:solidFill>
                            <a:schemeClr val="tx1"/>
                          </a:solidFill>
                          <a:latin typeface="Arial" panose="020B0604020202020204" pitchFamily="34" charset="0"/>
                          <a:cs typeface="Arial" panose="020B0604020202020204" pitchFamily="34" charset="0"/>
                        </a:rPr>
                        <a:t>Claire’s story – Enhanced Care Worker (supported living)</a:t>
                      </a:r>
                    </a:p>
                    <a:p>
                      <a:endParaRPr lang="en-GB" sz="1600" dirty="0">
                        <a:solidFill>
                          <a:schemeClr val="tx1"/>
                        </a:solidFill>
                        <a:latin typeface="Arial" panose="020B0604020202020204" pitchFamily="34" charset="0"/>
                        <a:cs typeface="Arial" panose="020B0604020202020204" pitchFamily="34" charset="0"/>
                      </a:endParaRPr>
                    </a:p>
                  </a:txBody>
                  <a:tcPr marL="91416" marR="91416" marT="45708" marB="45708">
                    <a:solidFill>
                      <a:srgbClr val="CACACA">
                        <a:alpha val="30000"/>
                      </a:srgbClr>
                    </a:solid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Arial" panose="020B0604020202020204" pitchFamily="34" charset="0"/>
                          <a:cs typeface="Arial" panose="020B0604020202020204" pitchFamily="34" charset="0"/>
                        </a:rPr>
                        <a:t>9 - 10</a:t>
                      </a:r>
                    </a:p>
                  </a:txBody>
                  <a:tcPr marL="91416" marR="91416" marT="45708" marB="45708">
                    <a:solidFill>
                      <a:srgbClr val="CACACA">
                        <a:alpha val="30000"/>
                      </a:srgbClr>
                    </a:solidFill>
                  </a:tcPr>
                </a:tc>
                <a:extLst>
                  <a:ext uri="{0D108BD9-81ED-4DB2-BD59-A6C34878D82A}">
                    <a16:rowId xmlns:a16="http://schemas.microsoft.com/office/drawing/2014/main" val="2090038848"/>
                  </a:ext>
                </a:extLst>
              </a:tr>
              <a:tr h="514794">
                <a:tc vMerge="1">
                  <a:txBody>
                    <a:bodyPr/>
                    <a:lstStyle/>
                    <a:p>
                      <a:endParaRPr lang="en-GB" sz="1800">
                        <a:solidFill>
                          <a:schemeClr val="tx1"/>
                        </a:solidFill>
                      </a:endParaRPr>
                    </a:p>
                  </a:txBody>
                  <a:tcPr marL="91416" marR="91416" marT="45708" marB="45708"/>
                </a:tc>
                <a:tc>
                  <a:txBody>
                    <a:bodyPr/>
                    <a:lstStyle/>
                    <a:p>
                      <a:r>
                        <a:rPr lang="en-GB" sz="1600" dirty="0">
                          <a:solidFill>
                            <a:schemeClr val="tx1"/>
                          </a:solidFill>
                          <a:latin typeface="Arial" panose="020B0604020202020204" pitchFamily="34" charset="0"/>
                          <a:cs typeface="Arial" panose="020B0604020202020204" pitchFamily="34" charset="0"/>
                        </a:rPr>
                        <a:t>Care Workforce Pathway Enhanced Care Worker framework</a:t>
                      </a:r>
                    </a:p>
                  </a:txBody>
                  <a:tcPr marL="91416" marR="91416" marT="45708" marB="45708">
                    <a:solidFill>
                      <a:srgbClr val="CACACA">
                        <a:alpha val="30000"/>
                      </a:srgbClr>
                    </a:solidFill>
                  </a:tcPr>
                </a:tc>
                <a:tc>
                  <a:txBody>
                    <a:bodyPr/>
                    <a:lstStyle/>
                    <a:p>
                      <a:r>
                        <a:rPr lang="en-GB" sz="1600" dirty="0">
                          <a:solidFill>
                            <a:schemeClr val="tx1"/>
                          </a:solidFill>
                          <a:latin typeface="Arial" panose="020B0604020202020204" pitchFamily="34" charset="0"/>
                          <a:cs typeface="Arial" panose="020B0604020202020204" pitchFamily="34" charset="0"/>
                        </a:rPr>
                        <a:t>11</a:t>
                      </a:r>
                    </a:p>
                  </a:txBody>
                  <a:tcPr marL="91416" marR="91416" marT="45708" marB="45708">
                    <a:solidFill>
                      <a:srgbClr val="CACACA">
                        <a:alpha val="30000"/>
                      </a:srgbClr>
                    </a:solidFill>
                  </a:tcPr>
                </a:tc>
                <a:extLst>
                  <a:ext uri="{0D108BD9-81ED-4DB2-BD59-A6C34878D82A}">
                    <a16:rowId xmlns:a16="http://schemas.microsoft.com/office/drawing/2014/main" val="2734939950"/>
                  </a:ext>
                </a:extLst>
              </a:tr>
              <a:tr h="514794">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Section 3:</a:t>
                      </a:r>
                    </a:p>
                  </a:txBody>
                  <a:tcPr marL="91416" marR="91416" marT="45708" marB="45708">
                    <a:solidFill>
                      <a:srgbClr val="0068B3">
                        <a:alpha val="15000"/>
                      </a:srgbClr>
                    </a:solidFill>
                  </a:tcPr>
                </a:tc>
                <a:tc>
                  <a:txBody>
                    <a:bodyPr/>
                    <a:lstStyle/>
                    <a:p>
                      <a:pPr marL="0" lvl="0" algn="l">
                        <a:buNone/>
                      </a:pPr>
                      <a:r>
                        <a:rPr lang="en-GB" sz="1600" b="1" i="0" u="none" strike="noStrike" kern="1200" baseline="0" noProof="0" dirty="0">
                          <a:solidFill>
                            <a:srgbClr val="000000"/>
                          </a:solidFill>
                          <a:latin typeface="Arial" panose="020B0604020202020204" pitchFamily="34" charset="0"/>
                          <a:cs typeface="Arial" panose="020B0604020202020204" pitchFamily="34" charset="0"/>
                        </a:rPr>
                        <a:t>Enhanced Care Worker </a:t>
                      </a:r>
                      <a:r>
                        <a:rPr lang="en-GB" sz="1600" b="1" kern="1200" dirty="0">
                          <a:solidFill>
                            <a:schemeClr val="tx1"/>
                          </a:solidFill>
                          <a:latin typeface="Arial" panose="020B0604020202020204" pitchFamily="34" charset="0"/>
                          <a:cs typeface="Arial" panose="020B0604020202020204" pitchFamily="34" charset="0"/>
                        </a:rPr>
                        <a:t>self-assessment</a:t>
                      </a:r>
                      <a:endParaRPr lang="en-GB" sz="1600" b="1" kern="1200" dirty="0">
                        <a:solidFill>
                          <a:schemeClr val="tx1"/>
                        </a:solidFill>
                        <a:latin typeface="Arial" panose="020B0604020202020204" pitchFamily="34" charset="0"/>
                        <a:ea typeface="+mn-ea"/>
                        <a:cs typeface="Arial" panose="020B0604020202020204" pitchFamily="34" charset="0"/>
                      </a:endParaRPr>
                    </a:p>
                  </a:txBody>
                  <a:tcPr marL="91416" marR="91416" marT="45708" marB="45708">
                    <a:solidFill>
                      <a:srgbClr val="0068B3">
                        <a:alpha val="15000"/>
                      </a:srgbClr>
                    </a:solidFill>
                  </a:tcPr>
                </a:tc>
                <a:tc>
                  <a:txBody>
                    <a:bodyPr/>
                    <a:lstStyle/>
                    <a:p>
                      <a:pPr marL="0" algn="l" defTabSz="914492" rtl="0" eaLnBrk="1" latinLnBrk="0" hangingPunct="1"/>
                      <a:r>
                        <a:rPr lang="en-GB" sz="1600" b="1" kern="1200" dirty="0">
                          <a:solidFill>
                            <a:schemeClr val="tx1"/>
                          </a:solidFill>
                          <a:latin typeface="Arial" panose="020B0604020202020204" pitchFamily="34" charset="0"/>
                          <a:ea typeface="+mn-ea"/>
                          <a:cs typeface="Arial" panose="020B0604020202020204" pitchFamily="34" charset="0"/>
                        </a:rPr>
                        <a:t>12 - 20</a:t>
                      </a:r>
                    </a:p>
                  </a:txBody>
                  <a:tcPr marL="91416" marR="91416" marT="45708" marB="45708">
                    <a:solidFill>
                      <a:srgbClr val="0068B3">
                        <a:alpha val="15000"/>
                      </a:srgbClr>
                    </a:solidFill>
                  </a:tcPr>
                </a:tc>
                <a:extLst>
                  <a:ext uri="{0D108BD9-81ED-4DB2-BD59-A6C34878D82A}">
                    <a16:rowId xmlns:a16="http://schemas.microsoft.com/office/drawing/2014/main" val="1906645229"/>
                  </a:ext>
                </a:extLst>
              </a:tr>
            </a:tbl>
          </a:graphicData>
        </a:graphic>
      </p:graphicFrame>
    </p:spTree>
    <p:extLst>
      <p:ext uri="{BB962C8B-B14F-4D97-AF65-F5344CB8AC3E}">
        <p14:creationId xmlns:p14="http://schemas.microsoft.com/office/powerpoint/2010/main" val="559569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7BCD06-6DAC-7BD2-13CC-E8443C4FDDFF}"/>
              </a:ext>
            </a:extLst>
          </p:cNvPr>
          <p:cNvSpPr>
            <a:spLocks noGrp="1"/>
          </p:cNvSpPr>
          <p:nvPr>
            <p:ph type="title"/>
          </p:nvPr>
        </p:nvSpPr>
        <p:spPr>
          <a:xfrm>
            <a:off x="527570" y="2325347"/>
            <a:ext cx="9349993" cy="559323"/>
          </a:xfrm>
        </p:spPr>
        <p:txBody>
          <a:bodyPr/>
          <a:lstStyle/>
          <a:p>
            <a:r>
              <a:rPr lang="en-GB" sz="4000" dirty="0"/>
              <a:t>Skills assessment complete!</a:t>
            </a:r>
          </a:p>
        </p:txBody>
      </p:sp>
    </p:spTree>
    <p:extLst>
      <p:ext uri="{BB962C8B-B14F-4D97-AF65-F5344CB8AC3E}">
        <p14:creationId xmlns:p14="http://schemas.microsoft.com/office/powerpoint/2010/main" val="2855559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78D9EC-38E9-4608-8B57-1DEB397B23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0FD63-429B-6E71-B3D9-8532C6AE26FC}"/>
              </a:ext>
            </a:extLst>
          </p:cNvPr>
          <p:cNvSpPr>
            <a:spLocks noGrp="1"/>
          </p:cNvSpPr>
          <p:nvPr>
            <p:ph type="title"/>
          </p:nvPr>
        </p:nvSpPr>
        <p:spPr/>
        <p:txBody>
          <a:bodyPr/>
          <a:lstStyle/>
          <a:p>
            <a:r>
              <a:rPr lang="en-GB" sz="4000" dirty="0">
                <a:solidFill>
                  <a:srgbClr val="008C95"/>
                </a:solidFill>
              </a:rPr>
              <a:t>Section 1:</a:t>
            </a:r>
            <a:br>
              <a:rPr lang="en-GB" sz="4000" dirty="0"/>
            </a:br>
            <a:r>
              <a:rPr lang="en-GB" sz="4000" dirty="0"/>
              <a:t>How to use the skills assessment </a:t>
            </a:r>
          </a:p>
        </p:txBody>
      </p:sp>
    </p:spTree>
    <p:extLst>
      <p:ext uri="{BB962C8B-B14F-4D97-AF65-F5344CB8AC3E}">
        <p14:creationId xmlns:p14="http://schemas.microsoft.com/office/powerpoint/2010/main" val="1317661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4BE1A5-E764-5FDB-B98C-802E61D17A68}"/>
              </a:ext>
            </a:extLst>
          </p:cNvPr>
          <p:cNvSpPr>
            <a:spLocks noGrp="1"/>
          </p:cNvSpPr>
          <p:nvPr>
            <p:ph type="body" sz="quarter" idx="12"/>
          </p:nvPr>
        </p:nvSpPr>
        <p:spPr/>
        <p:txBody>
          <a:bodyPr/>
          <a:lstStyle/>
          <a:p>
            <a:r>
              <a:rPr lang="en-GB" sz="3200" dirty="0"/>
              <a:t>Working with my manager to </a:t>
            </a:r>
          </a:p>
          <a:p>
            <a:r>
              <a:rPr lang="en-GB" sz="3200" dirty="0"/>
              <a:t>complete the skills assessment</a:t>
            </a:r>
          </a:p>
        </p:txBody>
      </p:sp>
      <p:grpSp>
        <p:nvGrpSpPr>
          <p:cNvPr id="6" name="Group 5">
            <a:extLst>
              <a:ext uri="{FF2B5EF4-FFF2-40B4-BE49-F238E27FC236}">
                <a16:creationId xmlns:a16="http://schemas.microsoft.com/office/drawing/2014/main" id="{CEF1393A-4175-2597-81AC-66D43D8176A8}"/>
              </a:ext>
            </a:extLst>
          </p:cNvPr>
          <p:cNvGrpSpPr/>
          <p:nvPr/>
        </p:nvGrpSpPr>
        <p:grpSpPr>
          <a:xfrm>
            <a:off x="535884" y="2638657"/>
            <a:ext cx="1142133" cy="1402397"/>
            <a:chOff x="951003" y="2964411"/>
            <a:chExt cx="1229741" cy="1558719"/>
          </a:xfrm>
          <a:solidFill>
            <a:srgbClr val="008C95">
              <a:alpha val="15000"/>
            </a:srgbClr>
          </a:solidFill>
        </p:grpSpPr>
        <p:sp>
          <p:nvSpPr>
            <p:cNvPr id="7" name="Rectangle: Rounded Corners 6">
              <a:extLst>
                <a:ext uri="{FF2B5EF4-FFF2-40B4-BE49-F238E27FC236}">
                  <a16:creationId xmlns:a16="http://schemas.microsoft.com/office/drawing/2014/main" id="{729A5609-E073-16CB-4A03-3DC60D413195}"/>
                </a:ext>
              </a:extLst>
            </p:cNvPr>
            <p:cNvSpPr/>
            <p:nvPr/>
          </p:nvSpPr>
          <p:spPr>
            <a:xfrm>
              <a:off x="951003" y="2964411"/>
              <a:ext cx="1229741" cy="1558719"/>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38995"/>
              <a:r>
                <a:rPr lang="en-GB" sz="1400" b="1">
                  <a:solidFill>
                    <a:schemeClr val="tx1"/>
                  </a:solidFill>
                  <a:latin typeface="Arial" panose="020B0604020202020204"/>
                </a:rPr>
                <a:t>Me</a:t>
              </a:r>
            </a:p>
            <a:p>
              <a:pPr algn="ctr" defTabSz="1038995"/>
              <a:r>
                <a:rPr lang="en-GB" sz="1400" b="1">
                  <a:solidFill>
                    <a:schemeClr val="tx1"/>
                  </a:solidFill>
                  <a:latin typeface="Arial" panose="020B0604020202020204"/>
                </a:rPr>
                <a:t> </a:t>
              </a:r>
            </a:p>
          </p:txBody>
        </p:sp>
        <p:pic>
          <p:nvPicPr>
            <p:cNvPr id="10" name="Picture 9" descr="A cartoon of a child&#10;&#10;Description automatically generated">
              <a:extLst>
                <a:ext uri="{FF2B5EF4-FFF2-40B4-BE49-F238E27FC236}">
                  <a16:creationId xmlns:a16="http://schemas.microsoft.com/office/drawing/2014/main" id="{92F2D821-D467-3094-8D13-6BF82717C76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22" t="-11177" r="2308" b="14407"/>
            <a:stretch/>
          </p:blipFill>
          <p:spPr>
            <a:xfrm>
              <a:off x="1114266" y="3492288"/>
              <a:ext cx="903211" cy="914521"/>
            </a:xfrm>
            <a:prstGeom prst="ellipse">
              <a:avLst/>
            </a:prstGeom>
            <a:grpFill/>
          </p:spPr>
        </p:pic>
      </p:grpSp>
      <p:grpSp>
        <p:nvGrpSpPr>
          <p:cNvPr id="11" name="Group 10">
            <a:extLst>
              <a:ext uri="{FF2B5EF4-FFF2-40B4-BE49-F238E27FC236}">
                <a16:creationId xmlns:a16="http://schemas.microsoft.com/office/drawing/2014/main" id="{83B6BFEA-CA50-B106-13A8-9278A21BF59A}"/>
              </a:ext>
            </a:extLst>
          </p:cNvPr>
          <p:cNvGrpSpPr/>
          <p:nvPr/>
        </p:nvGrpSpPr>
        <p:grpSpPr>
          <a:xfrm>
            <a:off x="535883" y="4950535"/>
            <a:ext cx="1142133" cy="1402397"/>
            <a:chOff x="2417199" y="5060181"/>
            <a:chExt cx="1229741" cy="1558720"/>
          </a:xfrm>
          <a:solidFill>
            <a:srgbClr val="0068B3">
              <a:alpha val="15000"/>
            </a:srgbClr>
          </a:solidFill>
        </p:grpSpPr>
        <p:sp>
          <p:nvSpPr>
            <p:cNvPr id="12" name="Rectangle: Rounded Corners 11">
              <a:extLst>
                <a:ext uri="{FF2B5EF4-FFF2-40B4-BE49-F238E27FC236}">
                  <a16:creationId xmlns:a16="http://schemas.microsoft.com/office/drawing/2014/main" id="{1ED93CBE-2908-057A-8667-80D092F815B0}"/>
                </a:ext>
              </a:extLst>
            </p:cNvPr>
            <p:cNvSpPr/>
            <p:nvPr/>
          </p:nvSpPr>
          <p:spPr>
            <a:xfrm>
              <a:off x="2417199" y="5060181"/>
              <a:ext cx="1229741" cy="1558720"/>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1038995"/>
              <a:r>
                <a:rPr lang="en-GB" sz="1400" b="1">
                  <a:solidFill>
                    <a:schemeClr val="tx1"/>
                  </a:solidFill>
                  <a:latin typeface="Arial" panose="020B0604020202020204"/>
                </a:rPr>
                <a:t>My manager</a:t>
              </a:r>
            </a:p>
          </p:txBody>
        </p:sp>
        <p:pic>
          <p:nvPicPr>
            <p:cNvPr id="15" name="Picture 14" descr="A person wearing glasses and a grey shirt&#10;&#10;Description automatically generated">
              <a:extLst>
                <a:ext uri="{FF2B5EF4-FFF2-40B4-BE49-F238E27FC236}">
                  <a16:creationId xmlns:a16="http://schemas.microsoft.com/office/drawing/2014/main" id="{E9846F1B-BAD3-5B38-4F0C-B67C01E06F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7" r="6894" b="13661"/>
            <a:stretch/>
          </p:blipFill>
          <p:spPr>
            <a:xfrm>
              <a:off x="2632590" y="5735767"/>
              <a:ext cx="798959" cy="778085"/>
            </a:xfrm>
            <a:prstGeom prst="ellipse">
              <a:avLst/>
            </a:prstGeom>
            <a:grpFill/>
          </p:spPr>
        </p:pic>
      </p:grpSp>
      <p:sp>
        <p:nvSpPr>
          <p:cNvPr id="16" name="TextBox 161">
            <a:extLst>
              <a:ext uri="{FF2B5EF4-FFF2-40B4-BE49-F238E27FC236}">
                <a16:creationId xmlns:a16="http://schemas.microsoft.com/office/drawing/2014/main" id="{4D2B7A5C-2D06-4C64-BC15-4B37EA7FFD4D}"/>
              </a:ext>
            </a:extLst>
          </p:cNvPr>
          <p:cNvSpPr txBox="1"/>
          <p:nvPr/>
        </p:nvSpPr>
        <p:spPr>
          <a:xfrm>
            <a:off x="1829649" y="2601524"/>
            <a:ext cx="10050516" cy="2169825"/>
          </a:xfrm>
          <a:prstGeom prst="rect">
            <a:avLst/>
          </a:prstGeom>
          <a:noFill/>
        </p:spPr>
        <p:txBody>
          <a:bodyPr wrap="square" lIns="91440" tIns="45720" rIns="91440" bIns="45720" rtlCol="0" anchor="t">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7965" indent="-227965" defTabSz="1038995">
              <a:buAutoNum type="arabicPeriod"/>
              <a:defRPr/>
            </a:pPr>
            <a:r>
              <a:rPr lang="en-GB" sz="1150" b="1" dirty="0">
                <a:solidFill>
                  <a:prstClr val="black"/>
                </a:solidFill>
                <a:latin typeface="Arial" panose="020B0604020202020204"/>
              </a:rPr>
              <a:t>Make sure you identify with the day-to-day work described in this role category, by reading the persona or having a chat with your manager and/or human resources (HR) team. </a:t>
            </a:r>
            <a:r>
              <a:rPr lang="en-GB" sz="1150" dirty="0">
                <a:solidFill>
                  <a:prstClr val="black"/>
                </a:solidFill>
                <a:latin typeface="Arial" panose="020B0604020202020204"/>
              </a:rPr>
              <a:t>If you do not think this role category is right for you, read other role category personas and choose the appropriate skills self-assessment. If you want to develop into the next role and eventually be promoted, read the role category one up from your own (For example, if you’re a support worker but want to be a team leader, have a look at role supervisor or leader, and plan how you’ll gain the skills it describes).</a:t>
            </a:r>
            <a:endParaRPr lang="en-US" sz="1150" dirty="0">
              <a:solidFill>
                <a:prstClr val="black"/>
              </a:solidFill>
            </a:endParaRPr>
          </a:p>
          <a:p>
            <a:pPr marL="228600" indent="-228600" defTabSz="1038995">
              <a:spcBef>
                <a:spcPts val="600"/>
              </a:spcBef>
              <a:buFont typeface="+mj-lt"/>
              <a:buAutoNum type="arabicPeriod"/>
            </a:pPr>
            <a:r>
              <a:rPr lang="en-GB" sz="1150" dirty="0">
                <a:solidFill>
                  <a:prstClr val="black"/>
                </a:solidFill>
                <a:latin typeface="Arial" panose="020B0604020202020204"/>
              </a:rPr>
              <a:t>Get a feel of the self-assessment exercise in this document from </a:t>
            </a:r>
            <a:r>
              <a:rPr lang="en-GB" sz="1150" b="1" dirty="0">
                <a:solidFill>
                  <a:prstClr val="black"/>
                </a:solidFill>
                <a:latin typeface="Arial" panose="020B0604020202020204"/>
              </a:rPr>
              <a:t>page 12.</a:t>
            </a:r>
            <a:endParaRPr lang="en-GB" sz="1150" b="1" dirty="0">
              <a:solidFill>
                <a:prstClr val="black"/>
              </a:solidFill>
              <a:latin typeface="Arial" panose="020B0604020202020204"/>
              <a:cs typeface="Arial"/>
            </a:endParaRPr>
          </a:p>
          <a:p>
            <a:pPr marL="228600" indent="-228600" defTabSz="1038995">
              <a:spcBef>
                <a:spcPts val="600"/>
              </a:spcBef>
              <a:buFont typeface="+mj-lt"/>
              <a:buAutoNum type="arabicPeriod"/>
            </a:pPr>
            <a:r>
              <a:rPr lang="en-GB" sz="1150" dirty="0">
                <a:solidFill>
                  <a:prstClr val="black"/>
                </a:solidFill>
                <a:latin typeface="Arial" panose="020B0604020202020204"/>
              </a:rPr>
              <a:t>Agree with your manager how and when to do the exercise, ideally as a joint exercise. If they’re unavailable, complete this and hand back to your manager for them to review when you’ve completed your own assessment. </a:t>
            </a:r>
            <a:endParaRPr lang="en-GB" sz="1150" dirty="0">
              <a:solidFill>
                <a:prstClr val="black"/>
              </a:solidFill>
              <a:latin typeface="Arial" panose="020B0604020202020204"/>
              <a:cs typeface="Arial"/>
            </a:endParaRPr>
          </a:p>
          <a:p>
            <a:pPr marL="228600" indent="-228600" defTabSz="1038995">
              <a:spcBef>
                <a:spcPts val="600"/>
              </a:spcBef>
              <a:buFont typeface="+mj-lt"/>
              <a:buAutoNum type="arabicPeriod"/>
            </a:pPr>
            <a:r>
              <a:rPr lang="en-GB" sz="1150" dirty="0">
                <a:solidFill>
                  <a:prstClr val="black"/>
                </a:solidFill>
                <a:latin typeface="Arial" panose="020B0604020202020204"/>
              </a:rPr>
              <a:t>As you complete the assessment think of examples where you demonstrate aspects of the Pathway and what you’d like to develop further. This reflection will also help when having a career conversation with your manager, and to create your career development plan.</a:t>
            </a:r>
            <a:endParaRPr lang="en-GB" sz="1150" dirty="0">
              <a:solidFill>
                <a:prstClr val="black"/>
              </a:solidFill>
              <a:latin typeface="Arial" panose="020B0604020202020204"/>
              <a:cs typeface="Arial"/>
            </a:endParaRPr>
          </a:p>
        </p:txBody>
      </p:sp>
      <p:sp>
        <p:nvSpPr>
          <p:cNvPr id="17" name="TextBox 161">
            <a:extLst>
              <a:ext uri="{FF2B5EF4-FFF2-40B4-BE49-F238E27FC236}">
                <a16:creationId xmlns:a16="http://schemas.microsoft.com/office/drawing/2014/main" id="{98EBF35E-C374-96CA-B960-AA1B0ED00F29}"/>
              </a:ext>
            </a:extLst>
          </p:cNvPr>
          <p:cNvSpPr txBox="1"/>
          <p:nvPr/>
        </p:nvSpPr>
        <p:spPr>
          <a:xfrm>
            <a:off x="1829649" y="4904342"/>
            <a:ext cx="10050516" cy="1308050"/>
          </a:xfrm>
          <a:prstGeom prst="rect">
            <a:avLst/>
          </a:prstGeom>
          <a:noFill/>
        </p:spPr>
        <p:txBody>
          <a:bodyPr wrap="square" rtlCol="0">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28600" indent="-228600" defTabSz="1038995">
              <a:spcBef>
                <a:spcPts val="600"/>
              </a:spcBef>
              <a:buFont typeface="+mj-lt"/>
              <a:buAutoNum type="arabicPeriod"/>
            </a:pPr>
            <a:r>
              <a:rPr lang="en-GB" sz="1150" dirty="0">
                <a:solidFill>
                  <a:prstClr val="black"/>
                </a:solidFill>
                <a:latin typeface="Arial" panose="020B0604020202020204"/>
              </a:rPr>
              <a:t>As with steps 1 and 2 above, read the Pathway’s role category description and self-assessment exercise for your line report, in this document. </a:t>
            </a:r>
          </a:p>
          <a:p>
            <a:pPr marL="228600" indent="-228600" defTabSz="1038995">
              <a:spcBef>
                <a:spcPts val="600"/>
              </a:spcBef>
              <a:buFont typeface="+mj-lt"/>
              <a:buAutoNum type="arabicPeriod"/>
            </a:pPr>
            <a:r>
              <a:rPr lang="en-GB" sz="1150" dirty="0">
                <a:solidFill>
                  <a:prstClr val="black"/>
                </a:solidFill>
                <a:latin typeface="Arial" panose="020B0604020202020204"/>
              </a:rPr>
              <a:t>Be available to complete the assessment as a joint exercise if you have time. If not, complete this in your own time, and share your reflections on the individual’s strengths and opportunities to develop in-role during a separate career conversation. Use coaching techniques to facilitate them towards their goals. </a:t>
            </a:r>
          </a:p>
          <a:p>
            <a:pPr marL="228600" indent="-228600" defTabSz="1038995">
              <a:spcBef>
                <a:spcPts val="600"/>
              </a:spcBef>
              <a:buFont typeface="+mj-lt"/>
              <a:buAutoNum type="arabicPeriod"/>
            </a:pPr>
            <a:r>
              <a:rPr lang="en-GB" sz="1150" dirty="0">
                <a:solidFill>
                  <a:prstClr val="black"/>
                </a:solidFill>
                <a:latin typeface="Arial" panose="020B0604020202020204"/>
              </a:rPr>
              <a:t>Use this exercise to spot areas your line report is strong at, the areas for development and create a career development plan with your staff member that empowers them.</a:t>
            </a:r>
          </a:p>
        </p:txBody>
      </p:sp>
      <p:sp>
        <p:nvSpPr>
          <p:cNvPr id="18" name="Rectangle: Rounded Corners 17">
            <a:extLst>
              <a:ext uri="{FF2B5EF4-FFF2-40B4-BE49-F238E27FC236}">
                <a16:creationId xmlns:a16="http://schemas.microsoft.com/office/drawing/2014/main" id="{3E1D259F-1026-D021-EE89-862A92158DDA}"/>
              </a:ext>
            </a:extLst>
          </p:cNvPr>
          <p:cNvSpPr/>
          <p:nvPr/>
        </p:nvSpPr>
        <p:spPr>
          <a:xfrm>
            <a:off x="535884" y="4753349"/>
            <a:ext cx="11262880" cy="36000"/>
          </a:xfrm>
          <a:prstGeom prst="roundRect">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FBBCA27-0F5A-106B-798F-7F644C1ACE8D}"/>
              </a:ext>
            </a:extLst>
          </p:cNvPr>
          <p:cNvSpPr/>
          <p:nvPr/>
        </p:nvSpPr>
        <p:spPr>
          <a:xfrm>
            <a:off x="6489237" y="6450513"/>
            <a:ext cx="5702763" cy="407487"/>
          </a:xfrm>
          <a:prstGeom prst="rect">
            <a:avLst/>
          </a:prstGeom>
          <a:solidFill>
            <a:srgbClr val="0068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dirty="0">
                <a:latin typeface="Arial" panose="020B0604020202020204" pitchFamily="34" charset="0"/>
                <a:cs typeface="Arial" panose="020B0604020202020204" pitchFamily="34" charset="0"/>
              </a:rPr>
              <a:t>See the next page for instructions on how to complete the skills assessment</a:t>
            </a:r>
          </a:p>
        </p:txBody>
      </p:sp>
      <p:sp>
        <p:nvSpPr>
          <p:cNvPr id="20" name="Rectangle: Rounded Corners 19">
            <a:extLst>
              <a:ext uri="{FF2B5EF4-FFF2-40B4-BE49-F238E27FC236}">
                <a16:creationId xmlns:a16="http://schemas.microsoft.com/office/drawing/2014/main" id="{F469A044-BA97-CCE7-CB5F-C3927E6007D3}"/>
              </a:ext>
            </a:extLst>
          </p:cNvPr>
          <p:cNvSpPr/>
          <p:nvPr/>
        </p:nvSpPr>
        <p:spPr>
          <a:xfrm>
            <a:off x="535884" y="1555095"/>
            <a:ext cx="11262880" cy="831032"/>
          </a:xfrm>
          <a:prstGeom prst="roundRect">
            <a:avLst>
              <a:gd name="adj" fmla="val 0"/>
            </a:avLst>
          </a:prstGeom>
          <a:solidFill>
            <a:srgbClr val="0068B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1200" b="0" dirty="0">
                <a:solidFill>
                  <a:prstClr val="black"/>
                </a:solidFill>
                <a:latin typeface="Arial"/>
                <a:ea typeface="Arial" panose="020B0604020202020204" pitchFamily="34" charset="0"/>
                <a:cs typeface="Times New Roman"/>
              </a:rPr>
              <a:t>The Pathway outlines the core knowledge, skills, values and behaviours for several care roles that we are required to demonstrate. In this document you will find the information for the </a:t>
            </a:r>
            <a:r>
              <a:rPr lang="en-GB" sz="1200" b="1" dirty="0">
                <a:solidFill>
                  <a:prstClr val="black"/>
                </a:solidFill>
                <a:latin typeface="Arial"/>
                <a:ea typeface="Arial" panose="020B0604020202020204" pitchFamily="34" charset="0"/>
                <a:cs typeface="Times New Roman"/>
              </a:rPr>
              <a:t>Enhanced Care Worker role</a:t>
            </a:r>
            <a:r>
              <a:rPr lang="en-GB" sz="1200" b="0" dirty="0">
                <a:solidFill>
                  <a:prstClr val="black"/>
                </a:solidFill>
                <a:latin typeface="Arial"/>
                <a:ea typeface="Arial" panose="020B0604020202020204" pitchFamily="34" charset="0"/>
                <a:cs typeface="Times New Roman"/>
              </a:rPr>
              <a:t>. Reflect on those areas you are already strong and the areas you’d like to develop as part of your continued professional development. </a:t>
            </a:r>
            <a:r>
              <a:rPr lang="en-GB" sz="1200" b="1" dirty="0">
                <a:solidFill>
                  <a:prstClr val="black"/>
                </a:solidFill>
                <a:latin typeface="Arial"/>
                <a:ea typeface="Arial" panose="020B0604020202020204" pitchFamily="34" charset="0"/>
                <a:cs typeface="Times New Roman"/>
              </a:rPr>
              <a:t>Remember this is a reflective exercise and there will likely to be some skills and knowledge that you will develop overtime. Use the steps below to guide you through this exercise:</a:t>
            </a:r>
          </a:p>
        </p:txBody>
      </p:sp>
    </p:spTree>
    <p:extLst>
      <p:ext uri="{BB962C8B-B14F-4D97-AF65-F5344CB8AC3E}">
        <p14:creationId xmlns:p14="http://schemas.microsoft.com/office/powerpoint/2010/main" val="2971493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14FA873-ADB8-5127-1471-FF26F4A7CA29}"/>
              </a:ext>
            </a:extLst>
          </p:cNvPr>
          <p:cNvSpPr>
            <a:spLocks noGrp="1"/>
          </p:cNvSpPr>
          <p:nvPr>
            <p:ph type="body" sz="quarter" idx="12"/>
          </p:nvPr>
        </p:nvSpPr>
        <p:spPr/>
        <p:txBody>
          <a:bodyPr/>
          <a:lstStyle/>
          <a:p>
            <a:r>
              <a:rPr lang="en-GB" sz="3200" dirty="0"/>
              <a:t>How to use the skills assessment </a:t>
            </a:r>
          </a:p>
          <a:p>
            <a:r>
              <a:rPr lang="en-GB" sz="3200" dirty="0"/>
              <a:t>in this document</a:t>
            </a:r>
          </a:p>
        </p:txBody>
      </p:sp>
      <p:sp>
        <p:nvSpPr>
          <p:cNvPr id="6" name="Rectangle: Rounded Corners 5">
            <a:extLst>
              <a:ext uri="{FF2B5EF4-FFF2-40B4-BE49-F238E27FC236}">
                <a16:creationId xmlns:a16="http://schemas.microsoft.com/office/drawing/2014/main" id="{994F2733-66C8-B231-AE99-0CBB9C8B252F}"/>
              </a:ext>
            </a:extLst>
          </p:cNvPr>
          <p:cNvSpPr/>
          <p:nvPr/>
        </p:nvSpPr>
        <p:spPr>
          <a:xfrm>
            <a:off x="541193" y="1673688"/>
            <a:ext cx="11262880" cy="831032"/>
          </a:xfrm>
          <a:prstGeom prst="roundRect">
            <a:avLst>
              <a:gd name="adj" fmla="val 0"/>
            </a:avLst>
          </a:prstGeom>
          <a:solidFill>
            <a:srgbClr val="0068B3">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defTabSz="1038995">
              <a:spcBef>
                <a:spcPts val="400"/>
              </a:spcBef>
              <a:spcAft>
                <a:spcPts val="400"/>
              </a:spcAft>
              <a:defRPr/>
            </a:pPr>
            <a:r>
              <a:rPr lang="en-GB" sz="1200" dirty="0">
                <a:solidFill>
                  <a:prstClr val="black"/>
                </a:solidFill>
                <a:latin typeface="Arial"/>
                <a:ea typeface="Arial" panose="020B0604020202020204" pitchFamily="34" charset="0"/>
                <a:cs typeface="Times New Roman"/>
              </a:rPr>
              <a:t>Reflecting on the areas of your role you feel strongest at, and the areas might need to develop is a great way to think about your learning needs and career goals to set for yourself. The skills assessment is done by rating yourself along the ‘stages of skills development’ we all go through from </a:t>
            </a:r>
            <a:r>
              <a:rPr lang="en-GB" sz="1200" b="1" dirty="0">
                <a:solidFill>
                  <a:prstClr val="black"/>
                </a:solidFill>
                <a:latin typeface="Arial"/>
                <a:ea typeface="Arial" panose="020B0604020202020204" pitchFamily="34" charset="0"/>
                <a:cs typeface="Times New Roman"/>
              </a:rPr>
              <a:t>awareness, working, practitioner </a:t>
            </a:r>
            <a:r>
              <a:rPr lang="en-GB" sz="1200" dirty="0">
                <a:solidFill>
                  <a:prstClr val="black"/>
                </a:solidFill>
                <a:latin typeface="Arial"/>
                <a:ea typeface="Arial" panose="020B0604020202020204" pitchFamily="34" charset="0"/>
                <a:cs typeface="Times New Roman"/>
              </a:rPr>
              <a:t>and</a:t>
            </a:r>
            <a:r>
              <a:rPr lang="en-GB" sz="1200" b="1" dirty="0">
                <a:solidFill>
                  <a:prstClr val="black"/>
                </a:solidFill>
                <a:latin typeface="Arial"/>
                <a:ea typeface="Arial" panose="020B0604020202020204" pitchFamily="34" charset="0"/>
                <a:cs typeface="Times New Roman"/>
              </a:rPr>
              <a:t> expert</a:t>
            </a:r>
            <a:r>
              <a:rPr lang="en-GB" sz="1200" dirty="0">
                <a:solidFill>
                  <a:prstClr val="black"/>
                </a:solidFill>
                <a:latin typeface="Arial"/>
                <a:ea typeface="Arial" panose="020B0604020202020204" pitchFamily="34" charset="0"/>
                <a:cs typeface="Times New Roman"/>
              </a:rPr>
              <a:t>. Think about how you perform in your role, the areas you find easy to do, and are often complimented for, versus the areas you’d like to improve in the coming year.</a:t>
            </a:r>
          </a:p>
        </p:txBody>
      </p:sp>
      <p:sp>
        <p:nvSpPr>
          <p:cNvPr id="7" name="TextBox 6">
            <a:extLst>
              <a:ext uri="{FF2B5EF4-FFF2-40B4-BE49-F238E27FC236}">
                <a16:creationId xmlns:a16="http://schemas.microsoft.com/office/drawing/2014/main" id="{0F53182C-E161-B7ED-A98E-1C4B136E98F9}"/>
              </a:ext>
            </a:extLst>
          </p:cNvPr>
          <p:cNvSpPr txBox="1"/>
          <p:nvPr/>
        </p:nvSpPr>
        <p:spPr>
          <a:xfrm>
            <a:off x="535884" y="2750106"/>
            <a:ext cx="3675350" cy="3600986"/>
          </a:xfrm>
          <a:prstGeom prst="rect">
            <a:avLst/>
          </a:prstGeom>
          <a:solidFill>
            <a:schemeClr val="bg1"/>
          </a:solidFill>
        </p:spPr>
        <p:txBody>
          <a:bodyPr wrap="square">
            <a:spAutoFit/>
          </a:bodyPr>
          <a:lstStyle/>
          <a:p>
            <a:pPr defTabSz="1038995">
              <a:defRPr/>
            </a:pPr>
            <a:r>
              <a:rPr lang="en-GB" sz="1200" dirty="0">
                <a:solidFill>
                  <a:prstClr val="black"/>
                </a:solidFill>
                <a:latin typeface="Arial" panose="020B0604020202020204"/>
              </a:rPr>
              <a:t>In </a:t>
            </a:r>
            <a:r>
              <a:rPr lang="en-GB" sz="1200" dirty="0">
                <a:solidFill>
                  <a:prstClr val="black"/>
                </a:solidFill>
                <a:latin typeface="Arial" panose="020B0604020202020204"/>
                <a:hlinkClick r:id="rId2" action="ppaction://hlinksldjump"/>
              </a:rPr>
              <a:t>section two </a:t>
            </a:r>
            <a:r>
              <a:rPr lang="en-GB" sz="1200" dirty="0">
                <a:solidFill>
                  <a:prstClr val="black"/>
                </a:solidFill>
                <a:latin typeface="Arial" panose="020B0604020202020204"/>
              </a:rPr>
              <a:t>of this document, you will find the Pathway role description, along with the stages of skills development, as a scale. </a:t>
            </a:r>
            <a:r>
              <a:rPr lang="en-GB" sz="1200" b="1" dirty="0">
                <a:solidFill>
                  <a:prstClr val="black"/>
                </a:solidFill>
                <a:latin typeface="Arial" panose="020B0604020202020204"/>
              </a:rPr>
              <a:t>Each stage is explained below: </a:t>
            </a: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N/A: </a:t>
            </a:r>
            <a:r>
              <a:rPr lang="en-GB" sz="1200" dirty="0">
                <a:solidFill>
                  <a:prstClr val="black"/>
                </a:solidFill>
                <a:latin typeface="Arial" panose="020B0604020202020204"/>
              </a:rPr>
              <a:t>I do not yet know about the skill, or it does not apply to my work.</a:t>
            </a:r>
            <a:endParaRPr lang="en-GB" sz="1200" b="1" dirty="0">
              <a:solidFill>
                <a:prstClr val="black"/>
              </a:solidFill>
              <a:latin typeface="Arial" panose="020B0604020202020204"/>
            </a:endParaRP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Awareness: </a:t>
            </a:r>
            <a:r>
              <a:rPr lang="en-GB" sz="1200" dirty="0">
                <a:solidFill>
                  <a:prstClr val="black"/>
                </a:solidFill>
                <a:latin typeface="Arial" panose="020B0604020202020204"/>
              </a:rPr>
              <a:t>I can describe the fundamentals of the skill, and demonstrate basic knowledge of the skills tools and techniques</a:t>
            </a: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Working:</a:t>
            </a:r>
            <a:r>
              <a:rPr lang="en-GB" sz="1200" dirty="0">
                <a:solidFill>
                  <a:srgbClr val="0068B3"/>
                </a:solidFill>
                <a:latin typeface="Arial" panose="020B0604020202020204"/>
              </a:rPr>
              <a:t> </a:t>
            </a:r>
            <a:r>
              <a:rPr lang="en-GB" sz="1200" dirty="0">
                <a:solidFill>
                  <a:prstClr val="black"/>
                </a:solidFill>
                <a:latin typeface="Arial" panose="020B0604020202020204"/>
              </a:rPr>
              <a:t>I can apply the skill with some support and adopt the most appropriate tools and techniques</a:t>
            </a: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Practitioner:</a:t>
            </a:r>
            <a:r>
              <a:rPr lang="en-GB" sz="1200" dirty="0">
                <a:solidFill>
                  <a:srgbClr val="0068B3"/>
                </a:solidFill>
                <a:latin typeface="Arial" panose="020B0604020202020204"/>
              </a:rPr>
              <a:t> </a:t>
            </a:r>
            <a:r>
              <a:rPr lang="en-GB" sz="1200" dirty="0">
                <a:solidFill>
                  <a:prstClr val="black"/>
                </a:solidFill>
                <a:latin typeface="Arial" panose="020B0604020202020204"/>
              </a:rPr>
              <a:t>I can apply the skill without support, determine the most appropriate tools and techniques, and share knowledge and experience of the skill</a:t>
            </a:r>
          </a:p>
          <a:p>
            <a:pPr marL="358775" indent="-171450" defTabSz="1038995">
              <a:buFont typeface="Wingdings" panose="05000000000000000000" pitchFamily="2" charset="2"/>
              <a:buChar char="§"/>
              <a:defRPr/>
            </a:pPr>
            <a:r>
              <a:rPr lang="en-GB" sz="1200" b="1" dirty="0">
                <a:solidFill>
                  <a:srgbClr val="0068B3"/>
                </a:solidFill>
                <a:latin typeface="Arial" panose="020B0604020202020204"/>
              </a:rPr>
              <a:t>Expert: </a:t>
            </a:r>
            <a:r>
              <a:rPr lang="en-GB" sz="1200" dirty="0">
                <a:solidFill>
                  <a:prstClr val="black"/>
                </a:solidFill>
                <a:latin typeface="Arial" panose="020B0604020202020204"/>
              </a:rPr>
              <a:t>I can teach the skill, and its most advanced tools and techniques</a:t>
            </a:r>
          </a:p>
          <a:p>
            <a:pPr marL="274638" defTabSz="1038995">
              <a:defRPr/>
            </a:pPr>
            <a:endParaRPr lang="en-GB" sz="1200" dirty="0">
              <a:solidFill>
                <a:prstClr val="black"/>
              </a:solidFill>
              <a:latin typeface="Arial" panose="020B0604020202020204"/>
            </a:endParaRPr>
          </a:p>
        </p:txBody>
      </p:sp>
      <p:sp>
        <p:nvSpPr>
          <p:cNvPr id="8" name="Rectangle 7">
            <a:extLst>
              <a:ext uri="{FF2B5EF4-FFF2-40B4-BE49-F238E27FC236}">
                <a16:creationId xmlns:a16="http://schemas.microsoft.com/office/drawing/2014/main" id="{DF209946-84B1-6851-0256-F6ACF345D923}"/>
              </a:ext>
            </a:extLst>
          </p:cNvPr>
          <p:cNvSpPr/>
          <p:nvPr/>
        </p:nvSpPr>
        <p:spPr>
          <a:xfrm>
            <a:off x="4565137" y="5221718"/>
            <a:ext cx="3675350" cy="740229"/>
          </a:xfrm>
          <a:prstGeom prst="rect">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Read and reflect </a:t>
            </a:r>
            <a:r>
              <a:rPr lang="en-GB" sz="1200" dirty="0">
                <a:solidFill>
                  <a:schemeClr val="tx1"/>
                </a:solidFill>
                <a:latin typeface="Arial" panose="020B0604020202020204" pitchFamily="34" charset="0"/>
                <a:cs typeface="Arial" panose="020B0604020202020204" pitchFamily="34" charset="0"/>
              </a:rPr>
              <a:t>on the category, detail and examples of the Pathway skills, knowledge and behaviours and training, for you to assess against.</a:t>
            </a:r>
          </a:p>
        </p:txBody>
      </p:sp>
      <p:sp>
        <p:nvSpPr>
          <p:cNvPr id="9" name="Rectangle 8">
            <a:extLst>
              <a:ext uri="{FF2B5EF4-FFF2-40B4-BE49-F238E27FC236}">
                <a16:creationId xmlns:a16="http://schemas.microsoft.com/office/drawing/2014/main" id="{AD7824C0-D989-B16A-641E-7AAEC736F1FE}"/>
              </a:ext>
            </a:extLst>
          </p:cNvPr>
          <p:cNvSpPr/>
          <p:nvPr/>
        </p:nvSpPr>
        <p:spPr>
          <a:xfrm>
            <a:off x="8368209" y="5222900"/>
            <a:ext cx="3435864" cy="740229"/>
          </a:xfrm>
          <a:prstGeom prst="rect">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b="1" dirty="0">
                <a:solidFill>
                  <a:schemeClr val="tx1"/>
                </a:solidFill>
                <a:latin typeface="Arial" panose="020B0604020202020204" pitchFamily="34" charset="0"/>
                <a:cs typeface="Arial" panose="020B0604020202020204" pitchFamily="34" charset="0"/>
              </a:rPr>
              <a:t>Use the skills stage rating </a:t>
            </a:r>
            <a:r>
              <a:rPr lang="en-GB" sz="1200" dirty="0">
                <a:solidFill>
                  <a:schemeClr val="tx1"/>
                </a:solidFill>
                <a:latin typeface="Arial" panose="020B0604020202020204" pitchFamily="34" charset="0"/>
                <a:cs typeface="Arial" panose="020B0604020202020204" pitchFamily="34" charset="0"/>
              </a:rPr>
              <a:t>to plot your self-assessment (teal), and your manager’s assessment (blue) too. Use the Notes section to record reflections, aspirations, actions etc. </a:t>
            </a:r>
          </a:p>
        </p:txBody>
      </p:sp>
      <p:sp>
        <p:nvSpPr>
          <p:cNvPr id="11" name="Arrow: Down 10">
            <a:extLst>
              <a:ext uri="{FF2B5EF4-FFF2-40B4-BE49-F238E27FC236}">
                <a16:creationId xmlns:a16="http://schemas.microsoft.com/office/drawing/2014/main" id="{EB7CE8DC-78F5-52F3-5708-93795F135A73}"/>
              </a:ext>
            </a:extLst>
          </p:cNvPr>
          <p:cNvSpPr/>
          <p:nvPr/>
        </p:nvSpPr>
        <p:spPr>
          <a:xfrm>
            <a:off x="9910502" y="4716309"/>
            <a:ext cx="351277" cy="466244"/>
          </a:xfrm>
          <a:prstGeom prst="downArrow">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Google Shape;64;p14">
            <a:extLst>
              <a:ext uri="{FF2B5EF4-FFF2-40B4-BE49-F238E27FC236}">
                <a16:creationId xmlns:a16="http://schemas.microsoft.com/office/drawing/2014/main" id="{0F44F4BD-B71E-BF6D-898C-CA5B5701DB75}"/>
              </a:ext>
            </a:extLst>
          </p:cNvPr>
          <p:cNvSpPr txBox="1">
            <a:spLocks/>
          </p:cNvSpPr>
          <p:nvPr/>
        </p:nvSpPr>
        <p:spPr>
          <a:xfrm>
            <a:off x="4490249" y="2657810"/>
            <a:ext cx="7500475" cy="430166"/>
          </a:xfrm>
          <a:prstGeom prst="rect">
            <a:avLst/>
          </a:prstGeom>
          <a:noFill/>
          <a:ln>
            <a:noFill/>
          </a:ln>
        </p:spPr>
        <p:txBody>
          <a:bodyPr spcFirstLastPara="1" wrap="square" lIns="91401" tIns="91401" rIns="91401" bIns="91401"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594C"/>
              </a:buClr>
              <a:buSzPts val="2800"/>
              <a:buFont typeface="Arial"/>
              <a:buNone/>
              <a:defRPr sz="2800" b="1" i="0" u="none" strike="noStrike" cap="none">
                <a:solidFill>
                  <a:srgbClr val="00594C"/>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defTabSz="914126">
              <a:defRPr/>
            </a:pPr>
            <a:r>
              <a:rPr lang="en-GB" sz="1400" kern="0" dirty="0">
                <a:solidFill>
                  <a:srgbClr val="008C95"/>
                </a:solidFill>
              </a:rPr>
              <a:t>Completing the assessment – an example of what the assessment pages look like</a:t>
            </a:r>
          </a:p>
        </p:txBody>
      </p:sp>
      <p:pic>
        <p:nvPicPr>
          <p:cNvPr id="13" name="Picture 12">
            <a:extLst>
              <a:ext uri="{FF2B5EF4-FFF2-40B4-BE49-F238E27FC236}">
                <a16:creationId xmlns:a16="http://schemas.microsoft.com/office/drawing/2014/main" id="{77112938-66A2-5A50-00A5-FC8FA613C283}"/>
              </a:ext>
            </a:extLst>
          </p:cNvPr>
          <p:cNvPicPr>
            <a:picLocks noChangeAspect="1"/>
          </p:cNvPicPr>
          <p:nvPr/>
        </p:nvPicPr>
        <p:blipFill rotWithShape="1">
          <a:blip r:embed="rId3"/>
          <a:srcRect t="16858" b="5489"/>
          <a:stretch/>
        </p:blipFill>
        <p:spPr>
          <a:xfrm>
            <a:off x="4527624" y="3151308"/>
            <a:ext cx="7276450" cy="1565001"/>
          </a:xfrm>
          <a:prstGeom prst="rect">
            <a:avLst/>
          </a:prstGeom>
          <a:ln>
            <a:solidFill>
              <a:schemeClr val="tx1">
                <a:lumMod val="85000"/>
                <a:lumOff val="15000"/>
              </a:schemeClr>
            </a:solidFill>
          </a:ln>
        </p:spPr>
      </p:pic>
      <p:sp>
        <p:nvSpPr>
          <p:cNvPr id="15" name="Arrow: Down 14">
            <a:extLst>
              <a:ext uri="{FF2B5EF4-FFF2-40B4-BE49-F238E27FC236}">
                <a16:creationId xmlns:a16="http://schemas.microsoft.com/office/drawing/2014/main" id="{7226FCF8-6017-D5BA-7B52-2671DFE6381E}"/>
              </a:ext>
            </a:extLst>
          </p:cNvPr>
          <p:cNvSpPr/>
          <p:nvPr/>
        </p:nvSpPr>
        <p:spPr>
          <a:xfrm>
            <a:off x="6227173" y="4743033"/>
            <a:ext cx="351277" cy="439520"/>
          </a:xfrm>
          <a:prstGeom prst="downArrow">
            <a:avLst/>
          </a:prstGeom>
          <a:solidFill>
            <a:srgbClr val="CACACA"/>
          </a:solidFill>
          <a:ln>
            <a:solidFill>
              <a:srgbClr val="CACA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9572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62809-A55E-16DB-84B5-583D7F5CA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D4A339-1A3F-3016-A0A8-6B2AA49DFADF}"/>
              </a:ext>
            </a:extLst>
          </p:cNvPr>
          <p:cNvSpPr>
            <a:spLocks noGrp="1"/>
          </p:cNvSpPr>
          <p:nvPr>
            <p:ph type="title"/>
          </p:nvPr>
        </p:nvSpPr>
        <p:spPr/>
        <p:txBody>
          <a:bodyPr/>
          <a:lstStyle/>
          <a:p>
            <a:r>
              <a:rPr lang="en-GB" sz="4000" dirty="0">
                <a:solidFill>
                  <a:srgbClr val="008C95"/>
                </a:solidFill>
              </a:rPr>
              <a:t>Section 2:</a:t>
            </a:r>
            <a:br>
              <a:rPr lang="en-GB" sz="4000" dirty="0"/>
            </a:br>
            <a:r>
              <a:rPr lang="en-GB" sz="4000" dirty="0"/>
              <a:t>Introduction to Enhanced Care Worker role</a:t>
            </a:r>
          </a:p>
        </p:txBody>
      </p:sp>
    </p:spTree>
    <p:extLst>
      <p:ext uri="{BB962C8B-B14F-4D97-AF65-F5344CB8AC3E}">
        <p14:creationId xmlns:p14="http://schemas.microsoft.com/office/powerpoint/2010/main" val="2814139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07B6E6E-52E8-C95C-4230-191C089E6885}"/>
              </a:ext>
            </a:extLst>
          </p:cNvPr>
          <p:cNvSpPr>
            <a:spLocks noGrp="1"/>
          </p:cNvSpPr>
          <p:nvPr>
            <p:ph type="body" sz="quarter" idx="20"/>
          </p:nvPr>
        </p:nvSpPr>
        <p:spPr>
          <a:xfrm>
            <a:off x="520864" y="458170"/>
            <a:ext cx="7370408" cy="609600"/>
          </a:xfrm>
        </p:spPr>
        <p:txBody>
          <a:bodyPr/>
          <a:lstStyle/>
          <a:p>
            <a:r>
              <a:rPr lang="en-GB" sz="3200" dirty="0"/>
              <a:t>Ashley’s story – Enhanced Care Worker (residential nursing care)</a:t>
            </a:r>
          </a:p>
        </p:txBody>
      </p:sp>
      <p:sp>
        <p:nvSpPr>
          <p:cNvPr id="6" name="TextBox 5">
            <a:extLst>
              <a:ext uri="{FF2B5EF4-FFF2-40B4-BE49-F238E27FC236}">
                <a16:creationId xmlns:a16="http://schemas.microsoft.com/office/drawing/2014/main" id="{5D0F0B8D-7688-1DB4-CB5A-D1E460B27E74}"/>
              </a:ext>
            </a:extLst>
          </p:cNvPr>
          <p:cNvSpPr txBox="1"/>
          <p:nvPr/>
        </p:nvSpPr>
        <p:spPr>
          <a:xfrm>
            <a:off x="559039" y="1480531"/>
            <a:ext cx="8673451" cy="4893647"/>
          </a:xfrm>
          <a:prstGeom prst="rect">
            <a:avLst/>
          </a:prstGeom>
          <a:noFill/>
        </p:spPr>
        <p:txBody>
          <a:bodyPr wrap="square">
            <a:spAutoFit/>
          </a:bodyPr>
          <a:lstStyle/>
          <a:p>
            <a:pPr algn="l"/>
            <a:r>
              <a:rPr lang="en-GB" sz="1200" b="1" i="0" dirty="0">
                <a:solidFill>
                  <a:srgbClr val="0068B3"/>
                </a:solidFill>
                <a:effectLst/>
                <a:latin typeface="Arial" panose="020B0604020202020204" pitchFamily="34" charset="0"/>
                <a:cs typeface="Arial" panose="020B0604020202020204" pitchFamily="34" charset="0"/>
              </a:rPr>
              <a:t>Ashley is a care worker within a residential care home and has worked there for several years. He has completed both his Level 2 and Level 3 qualifications in Adult Care. He routinely undertakes other learning and development relevant to his work within residential care and the people he supports, so he can continue to deliver high-quality person-centred care.</a:t>
            </a:r>
          </a:p>
          <a:p>
            <a:pPr algn="l"/>
            <a:endParaRPr lang="en-GB" sz="1200" b="1" i="0" dirty="0">
              <a:solidFill>
                <a:srgbClr val="0068B3"/>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Ashley’s colleagues often seek his support as they value his expertise, and he is happy to share his knowledge and understanding to promote best practice. Ashley’s manager has noticed this and thinks he also displays behaviours which would help him excel in a more senior role within the care home.</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During a supervision meeting, Ashley’s manager talks to him about whether this is something he would be interested in, explaining that it would involve undertaking some delegated healthcare activities with oversight from a registered nurse. He explains about the additional training, support and supervision that would be involved to ensure Ashley was able to carry out any activity safely and competently.</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They discuss the delegation policy the service has in place, including what the roles and responsibilities are for himself, his manager and the delegating healthcare professional. Ashley’s manager also explains that consent must first be sought from the person drawing on care and support whom Ashley would be supporting in this way, with the reasons for delegating the activity and the benefits to them and their quality of life. She confirms that it’s her responsibility to secure the consent, not Ashley’s. </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Once everyone involved has understood and agreed to the delegation arrangements, Ashley receives approved quality training and competency assessment from a registered nurse and begins to carry out basic health observations, such as blood pressure, oxygen monitoring and respiratory rate.</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Ashley enjoys this new element to his role; he feels supported and knows how to escalate any concerns he may have and can see the positive effect it is having on the people he supports.</a:t>
            </a:r>
          </a:p>
        </p:txBody>
      </p:sp>
    </p:spTree>
    <p:extLst>
      <p:ext uri="{BB962C8B-B14F-4D97-AF65-F5344CB8AC3E}">
        <p14:creationId xmlns:p14="http://schemas.microsoft.com/office/powerpoint/2010/main" val="2887180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5744D-B724-179C-6CD1-7B88ED95404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F53C7F5-58CD-DEDA-D8D8-601580C8BB76}"/>
              </a:ext>
            </a:extLst>
          </p:cNvPr>
          <p:cNvSpPr>
            <a:spLocks noGrp="1"/>
          </p:cNvSpPr>
          <p:nvPr>
            <p:ph type="body" sz="quarter" idx="20"/>
          </p:nvPr>
        </p:nvSpPr>
        <p:spPr>
          <a:xfrm>
            <a:off x="520864" y="458169"/>
            <a:ext cx="7370408" cy="1022361"/>
          </a:xfrm>
        </p:spPr>
        <p:txBody>
          <a:bodyPr/>
          <a:lstStyle/>
          <a:p>
            <a:r>
              <a:rPr lang="en-GB" sz="3200" dirty="0"/>
              <a:t>Richard’s story – Enhanced Care Worker (homecare) </a:t>
            </a:r>
          </a:p>
        </p:txBody>
      </p:sp>
      <p:sp>
        <p:nvSpPr>
          <p:cNvPr id="6" name="TextBox 5">
            <a:extLst>
              <a:ext uri="{FF2B5EF4-FFF2-40B4-BE49-F238E27FC236}">
                <a16:creationId xmlns:a16="http://schemas.microsoft.com/office/drawing/2014/main" id="{B0DF18A1-179D-BCDB-864C-78A80FDE245B}"/>
              </a:ext>
            </a:extLst>
          </p:cNvPr>
          <p:cNvSpPr txBox="1"/>
          <p:nvPr/>
        </p:nvSpPr>
        <p:spPr>
          <a:xfrm>
            <a:off x="559039" y="1480531"/>
            <a:ext cx="8673451" cy="4524315"/>
          </a:xfrm>
          <a:prstGeom prst="rect">
            <a:avLst/>
          </a:prstGeom>
          <a:noFill/>
        </p:spPr>
        <p:txBody>
          <a:bodyPr wrap="square">
            <a:spAutoFit/>
          </a:bodyPr>
          <a:lstStyle/>
          <a:p>
            <a:pPr algn="l"/>
            <a:r>
              <a:rPr lang="en-GB" sz="1200" b="1" i="0" dirty="0">
                <a:solidFill>
                  <a:srgbClr val="0068B3"/>
                </a:solidFill>
                <a:effectLst/>
                <a:latin typeface="Arial" panose="020B0604020202020204" pitchFamily="34" charset="0"/>
                <a:cs typeface="Arial" panose="020B0604020202020204" pitchFamily="34" charset="0"/>
              </a:rPr>
              <a:t>Richard is an experienced care worker who has recently joined a homecare service which employs their own registered nurse to support in the delivery of complex care packages. Richard has completed his Level 3 Diploma in Adult Care, and other accredited and non-accredited learning with a previous employer, including training to undertake clinical tasks.</a:t>
            </a:r>
          </a:p>
          <a:p>
            <a:pPr algn="l"/>
            <a:endParaRPr lang="en-GB" sz="1200" b="1" i="0" dirty="0">
              <a:solidFill>
                <a:srgbClr val="0068B3"/>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After completing a robust induction, Richard undertakes training with the service nurse on a range of delegated healthcare activities, despite having received training previously from a different regulated healthcare professional. Richard is happy to redo the training as he understands that high-quality, person-centred care should be tailored to meet the specific needs of the people he supports. This is outlined on the Skills for Care delegated healthcare activities page.</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Richard enjoys being out in his local community, building meaningful relationships and providing compassionate care to the people he is supporting. He also builds a strong relationship with the service nurse and feels confident to contact her with any concerns or to seek advice whenever he needs to.</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A new individual requiring care and support joins the service. He needs support with diabetes management and Richard and his manager discuss whether he would feel confident to offer this support with the right training.</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Following the discussion, Richard undertakes bespoke training around diabetes management which his service has co-developed. It covers things such as the causes of diabetes, its symptoms and how it affects the body.</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The training equips him with the skills needed to support the individual with their diabetes. He undergoes a robust competency assessment at the end, which the service registered nurse is confident to sign off on. Richard goes on to support the new individual with all aspects of their care. He regularly checks in with the nurse initially as he works to embed his new skills and build confidence and then through ongoing competency reviews. </a:t>
            </a:r>
          </a:p>
        </p:txBody>
      </p:sp>
    </p:spTree>
    <p:extLst>
      <p:ext uri="{BB962C8B-B14F-4D97-AF65-F5344CB8AC3E}">
        <p14:creationId xmlns:p14="http://schemas.microsoft.com/office/powerpoint/2010/main" val="2020183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836F6-2707-4F89-2102-B597CBC2B39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71DCFC4-51A6-7C4A-0D7E-848E58CE4437}"/>
              </a:ext>
            </a:extLst>
          </p:cNvPr>
          <p:cNvSpPr>
            <a:spLocks noGrp="1"/>
          </p:cNvSpPr>
          <p:nvPr>
            <p:ph type="body" sz="quarter" idx="20"/>
          </p:nvPr>
        </p:nvSpPr>
        <p:spPr>
          <a:xfrm>
            <a:off x="520864" y="458170"/>
            <a:ext cx="7370408" cy="609600"/>
          </a:xfrm>
        </p:spPr>
        <p:txBody>
          <a:bodyPr/>
          <a:lstStyle/>
          <a:p>
            <a:r>
              <a:rPr lang="en-GB" sz="3200" dirty="0"/>
              <a:t>Claire’s story – Enhanced Care Worker (supported living)</a:t>
            </a:r>
          </a:p>
        </p:txBody>
      </p:sp>
      <p:sp>
        <p:nvSpPr>
          <p:cNvPr id="6" name="TextBox 5">
            <a:extLst>
              <a:ext uri="{FF2B5EF4-FFF2-40B4-BE49-F238E27FC236}">
                <a16:creationId xmlns:a16="http://schemas.microsoft.com/office/drawing/2014/main" id="{902EEBFF-12E4-9107-AF16-DDEC3A98982D}"/>
              </a:ext>
            </a:extLst>
          </p:cNvPr>
          <p:cNvSpPr txBox="1"/>
          <p:nvPr/>
        </p:nvSpPr>
        <p:spPr>
          <a:xfrm>
            <a:off x="559039" y="1608547"/>
            <a:ext cx="8673451" cy="3970318"/>
          </a:xfrm>
          <a:prstGeom prst="rect">
            <a:avLst/>
          </a:prstGeom>
          <a:noFill/>
        </p:spPr>
        <p:txBody>
          <a:bodyPr wrap="square">
            <a:spAutoFit/>
          </a:bodyPr>
          <a:lstStyle/>
          <a:p>
            <a:pPr algn="l"/>
            <a:r>
              <a:rPr lang="en-GB" sz="1200" b="1" i="0" dirty="0">
                <a:solidFill>
                  <a:srgbClr val="0068B3"/>
                </a:solidFill>
                <a:effectLst/>
                <a:latin typeface="Arial" panose="020B0604020202020204" pitchFamily="34" charset="0"/>
                <a:cs typeface="Arial" panose="020B0604020202020204" pitchFamily="34" charset="0"/>
              </a:rPr>
              <a:t>Claire has been in her support worker role in a supported living facility for adults living with learning disabilities, autism, physical disabilities or mental health needs for over a year. She previously worked in a residential setting.</a:t>
            </a:r>
          </a:p>
          <a:p>
            <a:pPr algn="l"/>
            <a:endParaRPr lang="en-GB" sz="1200" b="1" i="0" dirty="0">
              <a:solidFill>
                <a:srgbClr val="0068B3"/>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She started in her new role having achieved her Level 3 Diploma in Adult Care and underwent a comprehensive induction at her new place of work. Claire has recently completed a yearly refresher, which includes training on the protection of adults at risk. This is an area where she would like to expand her knowledge and skills.</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Claire discusses her interest and desire to develop specialist knowledge in this area with her manager. They work to put a development plan together. Claire’s manager highlights an opportunity for her to train on a PBS foundation programme which is designed for care staff that are supporting people who may be at risk of distress.</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He explains that the training will equip Claire with the skills needed to identify what is being conveyed by different behaviours and to determine when intervention might be necessary and at the appropriate level. Claire is very keen to undertake the training and arrangements are put in place for this to begin.</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r>
              <a:rPr lang="en-GB" sz="1200" i="0" dirty="0">
                <a:solidFill>
                  <a:schemeClr val="tx1"/>
                </a:solidFill>
                <a:effectLst/>
                <a:latin typeface="Arial" panose="020B0604020202020204" pitchFamily="34" charset="0"/>
                <a:cs typeface="Arial" panose="020B0604020202020204" pitchFamily="34" charset="0"/>
              </a:rPr>
              <a:t>Following completion of the training, Claire feels confident to be part of the support team for a new individual who joins the service with a diagnosis of autism, learning disabilities and mental health conditions. She and the team take time to build a trusting relationship with the person. They develop both a routine and behaviour support strategies. This enables the provision of consistent support where Claire and the team feel confident supporting the person to pursue interests out in the community.</a:t>
            </a:r>
          </a:p>
          <a:p>
            <a:pPr algn="l"/>
            <a:endParaRPr lang="en-GB" sz="1200" i="0" dirty="0">
              <a:solidFill>
                <a:schemeClr val="tx1"/>
              </a:solidFill>
              <a:effectLst/>
              <a:latin typeface="Arial" panose="020B0604020202020204" pitchFamily="34" charset="0"/>
              <a:cs typeface="Arial" panose="020B0604020202020204" pitchFamily="34" charset="0"/>
            </a:endParaRPr>
          </a:p>
          <a:p>
            <a:pPr algn="l"/>
            <a:endParaRPr lang="en-GB" sz="1200" i="0" dirty="0">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0098"/>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Hold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peaker Slid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c5902ed-de3a-473b-a563-08af41511d9b" xsi:nil="true"/>
    <lcf76f155ced4ddcb4097134ff3c332f xmlns="cba3c063-bbe0-4340-ae89-fe72b3c3f292">
      <Terms xmlns="http://schemas.microsoft.com/office/infopath/2007/PartnerControls"/>
    </lcf76f155ced4ddcb4097134ff3c332f>
    <SharedWithUsers xmlns="7c5902ed-de3a-473b-a563-08af41511d9b">
      <UserInfo>
        <DisplayName/>
        <AccountId xsi:nil="true"/>
        <AccountType/>
      </UserInfo>
    </SharedWithUsers>
    <_ip_UnifiedCompliancePolicyUIAction xmlns="http://schemas.microsoft.com/sharepoint/v3" xsi:nil="true"/>
    <Designation xmlns="cba3c063-bbe0-4340-ae89-fe72b3c3f292" xsi:nil="true"/>
    <Owner xmlns="cba3c063-bbe0-4340-ae89-fe72b3c3f292">
      <UserInfo>
        <DisplayName/>
        <AccountId xsi:nil="true"/>
        <AccountType/>
      </UserInfo>
    </Owner>
    <Draft xmlns="cba3c063-bbe0-4340-ae89-fe72b3c3f292" xsi:nil="true"/>
    <_ip_UnifiedCompliancePolicyProperties xmlns="http://schemas.microsoft.com/sharepoint/v3" xsi:nil="true"/>
    <VersionNumber xmlns="cba3c063-bbe0-4340-ae89-fe72b3c3f292">1</VersionNumber>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25EE4780C959D459A3B92BB77992E46" ma:contentTypeVersion="25" ma:contentTypeDescription="Create a new document." ma:contentTypeScope="" ma:versionID="1936d039e99eb36c451d9a42a2f816aa">
  <xsd:schema xmlns:xsd="http://www.w3.org/2001/XMLSchema" xmlns:xs="http://www.w3.org/2001/XMLSchema" xmlns:p="http://schemas.microsoft.com/office/2006/metadata/properties" xmlns:ns1="http://schemas.microsoft.com/sharepoint/v3" xmlns:ns2="cba3c063-bbe0-4340-ae89-fe72b3c3f292" xmlns:ns3="7c5902ed-de3a-473b-a563-08af41511d9b" targetNamespace="http://schemas.microsoft.com/office/2006/metadata/properties" ma:root="true" ma:fieldsID="9345b58516773c8d6d2dbb21aa18db26" ns1:_="" ns2:_="" ns3:_="">
    <xsd:import namespace="http://schemas.microsoft.com/sharepoint/v3"/>
    <xsd:import namespace="cba3c063-bbe0-4340-ae89-fe72b3c3f292"/>
    <xsd:import namespace="7c5902ed-de3a-473b-a563-08af41511d9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1:_ip_UnifiedCompliancePolicyProperties" minOccurs="0"/>
                <xsd:element ref="ns1:_ip_UnifiedCompliancePolicyUIAc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SearchProperties" minOccurs="0"/>
                <xsd:element ref="ns2:MediaServiceObjectDetectorVersions" minOccurs="0"/>
                <xsd:element ref="ns2:Owner" minOccurs="0"/>
                <xsd:element ref="ns2:Draft" minOccurs="0"/>
                <xsd:element ref="ns2:Designation" minOccurs="0"/>
                <xsd:element ref="ns2:MediaServiceBillingMetadata" minOccurs="0"/>
                <xsd:element ref="ns2:Version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a3c063-bbe0-4340-ae89-fe72b3c3f2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e83e0442-0aa8-451b-8352-edc6ece9c078"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Owner" ma:index="27" nillable="true" ma:displayName="Owner(s)" ma:format="Dropdown" ma:list="UserInfo" ma:SharePointGroup="0" ma:internalName="Owner">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raft" ma:index="28" nillable="true" ma:displayName="Draft" ma:format="Dropdown" ma:internalName="Draft">
      <xsd:simpleType>
        <xsd:union memberTypes="dms:Text">
          <xsd:simpleType>
            <xsd:restriction base="dms:Choice">
              <xsd:enumeration value="Draft"/>
              <xsd:enumeration value="Ongoing"/>
              <xsd:enumeration value="Final"/>
            </xsd:restriction>
          </xsd:simpleType>
        </xsd:union>
      </xsd:simpleType>
    </xsd:element>
    <xsd:element name="Designation" ma:index="29" nillable="true" ma:displayName="Designation" ma:format="Dropdown" ma:indexed="true" ma:internalName="Designation">
      <xsd:simpleType>
        <xsd:union memberTypes="dms:Text">
          <xsd:simpleType>
            <xsd:restriction base="dms:Choice">
              <xsd:enumeration value="GOV"/>
              <xsd:enumeration value="RCSAD"/>
              <xsd:enumeration value="RCR"/>
              <xsd:enumeration value="PARCT"/>
              <xsd:enumeration value="FPA"/>
              <xsd:enumeration value="CAPA"/>
            </xsd:restriction>
          </xsd:simpleType>
        </xsd:unio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VersionNumber" ma:index="31" nillable="true" ma:displayName="Version Number" ma:decimals="0" ma:default="1" ma:format="Dropdown" ma:internalName="Version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7c5902ed-de3a-473b-a563-08af41511d9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d11ef617-07fd-4163-bdff-a6807dfe6bbd}" ma:internalName="TaxCatchAll" ma:showField="CatchAllData" ma:web="7c5902ed-de3a-473b-a563-08af41511d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E4457E-0AC1-4CAD-9D23-F1F1FA4D2CBB}">
  <ds:schemaRefs>
    <ds:schemaRef ds:uri="http://purl.org/dc/elements/1.1/"/>
    <ds:schemaRef ds:uri="f2503f2b-eee8-4293-8f1c-235ee875e48a"/>
    <ds:schemaRef ds:uri="http://schemas.microsoft.com/office/2006/metadata/properties"/>
    <ds:schemaRef ds:uri="http://schemas.microsoft.com/office/2006/documentManagement/types"/>
    <ds:schemaRef ds:uri="http://purl.org/dc/terms/"/>
    <ds:schemaRef ds:uri="http://schemas.microsoft.com/office/infopath/2007/PartnerControls"/>
    <ds:schemaRef ds:uri="http://purl.org/dc/dcmitype/"/>
    <ds:schemaRef ds:uri="11407f93-edba-495d-bf07-acf5654e28bd"/>
    <ds:schemaRef ds:uri="http://schemas.openxmlformats.org/package/2006/metadata/core-properties"/>
    <ds:schemaRef ds:uri="http://www.w3.org/XML/1998/namespace"/>
    <ds:schemaRef ds:uri="http://schemas.microsoft.com/sharepoint/v3"/>
    <ds:schemaRef ds:uri="e7839a1b-58ff-42f1-bc7d-bf4ee18c7fcf"/>
    <ds:schemaRef ds:uri="2fd8d662-06e8-46d6-9dd1-b28eab5562d7"/>
    <ds:schemaRef ds:uri="35342a04-905a-4a06-a048-93bc2601b274"/>
    <ds:schemaRef ds:uri="aee78e43-5371-409f-b4e4-f3bf035ddbd7"/>
    <ds:schemaRef ds:uri="7c5902ed-de3a-473b-a563-08af41511d9b"/>
    <ds:schemaRef ds:uri="cba3c063-bbe0-4340-ae89-fe72b3c3f292"/>
  </ds:schemaRefs>
</ds:datastoreItem>
</file>

<file path=customXml/itemProps2.xml><?xml version="1.0" encoding="utf-8"?>
<ds:datastoreItem xmlns:ds="http://schemas.openxmlformats.org/officeDocument/2006/customXml" ds:itemID="{C5FF7CF7-5A2F-4716-9740-0160CD49FE17}">
  <ds:schemaRefs>
    <ds:schemaRef ds:uri="http://schemas.microsoft.com/sharepoint/v3/contenttype/forms"/>
  </ds:schemaRefs>
</ds:datastoreItem>
</file>

<file path=customXml/itemProps3.xml><?xml version="1.0" encoding="utf-8"?>
<ds:datastoreItem xmlns:ds="http://schemas.openxmlformats.org/officeDocument/2006/customXml" ds:itemID="{12BE6F9D-C4C7-4E87-BB8C-1619AF2060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ba3c063-bbe0-4340-ae89-fe72b3c3f292"/>
    <ds:schemaRef ds:uri="7c5902ed-de3a-473b-a563-08af41511d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3858</Words>
  <Application>Microsoft Office PowerPoint</Application>
  <PresentationFormat>Widescreen</PresentationFormat>
  <Paragraphs>453</Paragraphs>
  <Slides>20</Slides>
  <Notes>4</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20</vt:i4>
      </vt:variant>
    </vt:vector>
  </HeadingPairs>
  <TitlesOfParts>
    <vt:vector size="28" baseType="lpstr">
      <vt:lpstr>Aptos</vt:lpstr>
      <vt:lpstr>Arial</vt:lpstr>
      <vt:lpstr>Wingdings</vt:lpstr>
      <vt:lpstr>Content slides</vt:lpstr>
      <vt:lpstr>Title slides</vt:lpstr>
      <vt:lpstr>Holding slides</vt:lpstr>
      <vt:lpstr>Speaker Slides</vt:lpstr>
      <vt:lpstr>Blank</vt:lpstr>
      <vt:lpstr>Skills assessment</vt:lpstr>
      <vt:lpstr>PowerPoint Presentation</vt:lpstr>
      <vt:lpstr>Section 1: How to use the skills assessment </vt:lpstr>
      <vt:lpstr>PowerPoint Presentation</vt:lpstr>
      <vt:lpstr>PowerPoint Presentation</vt:lpstr>
      <vt:lpstr>Section 2: Introduction to Enhanced Care Worker role</vt:lpstr>
      <vt:lpstr>PowerPoint Presentation</vt:lpstr>
      <vt:lpstr>PowerPoint Presentation</vt:lpstr>
      <vt:lpstr>PowerPoint Presentation</vt:lpstr>
      <vt:lpstr>PowerPoint Presentation</vt:lpstr>
      <vt:lpstr>PowerPoint Presentation</vt:lpstr>
      <vt:lpstr>Section 3: Enhanced Care Worker role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Skills assessment complete!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Liam Wilkinson</dc:creator>
  <cp:lastModifiedBy>Joanna Watson</cp:lastModifiedBy>
  <cp:revision>22</cp:revision>
  <dcterms:created xsi:type="dcterms:W3CDTF">2024-02-05T11:50:09Z</dcterms:created>
  <dcterms:modified xsi:type="dcterms:W3CDTF">2026-09-02T16:08:04Z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2024-02-05T00:00:00Z</vt:filetime>
  </property>
  <property fmtid="{D5CDD505-2E9C-101B-9397-08002B2CF9AE}" pid="3" name="Creator">
    <vt:lpwstr>Adobe InDesign 19.1 (Macintosh)</vt:lpwstr>
  </property>
  <property fmtid="{D5CDD505-2E9C-101B-9397-08002B2CF9AE}" pid="4" name="LastSaved">
    <vt:filetime>2024-02-05T00:00:00Z</vt:filetime>
  </property>
  <property fmtid="{D5CDD505-2E9C-101B-9397-08002B2CF9AE}" pid="5" name="Producer">
    <vt:lpwstr>Adobe PDF Library 17.0</vt:lpwstr>
  </property>
  <property fmtid="{D5CDD505-2E9C-101B-9397-08002B2CF9AE}" pid="6" name="MSIP_Label_f194113b-ecba-4458-8e2e-fa038bf17a69_Enabled">
    <vt:lpwstr>true</vt:lpwstr>
  </property>
  <property fmtid="{D5CDD505-2E9C-101B-9397-08002B2CF9AE}" pid="7" name="MSIP_Label_f194113b-ecba-4458-8e2e-fa038bf17a69_SetDate">
    <vt:lpwstr>2024-03-18T15:58:55Z</vt:lpwstr>
  </property>
  <property fmtid="{D5CDD505-2E9C-101B-9397-08002B2CF9AE}" pid="8" name="MSIP_Label_f194113b-ecba-4458-8e2e-fa038bf17a69_Method">
    <vt:lpwstr>Standard</vt:lpwstr>
  </property>
  <property fmtid="{D5CDD505-2E9C-101B-9397-08002B2CF9AE}" pid="9" name="MSIP_Label_f194113b-ecba-4458-8e2e-fa038bf17a69_Name">
    <vt:lpwstr>Internal</vt:lpwstr>
  </property>
  <property fmtid="{D5CDD505-2E9C-101B-9397-08002B2CF9AE}" pid="10" name="MSIP_Label_f194113b-ecba-4458-8e2e-fa038bf17a69_SiteId">
    <vt:lpwstr>5c317017-415d-43e6-ada1-7668f9ad3f9f</vt:lpwstr>
  </property>
  <property fmtid="{D5CDD505-2E9C-101B-9397-08002B2CF9AE}" pid="11" name="MSIP_Label_f194113b-ecba-4458-8e2e-fa038bf17a69_ActionId">
    <vt:lpwstr>6a3a8d48-e055-4f4b-8a7f-ba4e9d92c9e7</vt:lpwstr>
  </property>
  <property fmtid="{D5CDD505-2E9C-101B-9397-08002B2CF9AE}" pid="12" name="MSIP_Label_f194113b-ecba-4458-8e2e-fa038bf17a69_ContentBits">
    <vt:lpwstr>0</vt:lpwstr>
  </property>
  <property fmtid="{D5CDD505-2E9C-101B-9397-08002B2CF9AE}" pid="13" name="ContentTypeId">
    <vt:lpwstr>0x010100C25EE4780C959D459A3B92BB77992E46</vt:lpwstr>
  </property>
  <property fmtid="{D5CDD505-2E9C-101B-9397-08002B2CF9AE}" pid="14" name="MediaServiceImageTags">
    <vt:lpwstr/>
  </property>
  <property fmtid="{D5CDD505-2E9C-101B-9397-08002B2CF9AE}" pid="15" name="Order">
    <vt:r8>33496100</vt:r8>
  </property>
  <property fmtid="{D5CDD505-2E9C-101B-9397-08002B2CF9AE}" pid="16" name="xd_Signature">
    <vt:bool>false</vt:bool>
  </property>
  <property fmtid="{D5CDD505-2E9C-101B-9397-08002B2CF9AE}" pid="17" name="xd_ProgID">
    <vt:lpwstr/>
  </property>
  <property fmtid="{D5CDD505-2E9C-101B-9397-08002B2CF9AE}" pid="18" name="ComplianceAssetId">
    <vt:lpwstr/>
  </property>
  <property fmtid="{D5CDD505-2E9C-101B-9397-08002B2CF9AE}" pid="19" name="TemplateUrl">
    <vt:lpwstr/>
  </property>
  <property fmtid="{D5CDD505-2E9C-101B-9397-08002B2CF9AE}" pid="20" name="_ExtendedDescription">
    <vt:lpwstr/>
  </property>
  <property fmtid="{D5CDD505-2E9C-101B-9397-08002B2CF9AE}" pid="21" name="TriggerFlowInfo">
    <vt:lpwstr/>
  </property>
</Properties>
</file>