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1" r:id="rId4"/>
    <p:sldMasterId id="2147483666" r:id="rId5"/>
    <p:sldMasterId id="2147483707" r:id="rId6"/>
    <p:sldMasterId id="2147483727" r:id="rId7"/>
    <p:sldMasterId id="2147483735" r:id="rId8"/>
  </p:sldMasterIdLst>
  <p:notesMasterIdLst>
    <p:notesMasterId r:id="rId31"/>
  </p:notesMasterIdLst>
  <p:handoutMasterIdLst>
    <p:handoutMasterId r:id="rId32"/>
  </p:handoutMasterIdLst>
  <p:sldIdLst>
    <p:sldId id="2147468702" r:id="rId9"/>
    <p:sldId id="2147472996" r:id="rId10"/>
    <p:sldId id="2147468704" r:id="rId11"/>
    <p:sldId id="2147468705" r:id="rId12"/>
    <p:sldId id="2147468706" r:id="rId13"/>
    <p:sldId id="2147468707" r:id="rId14"/>
    <p:sldId id="2147468708" r:id="rId15"/>
    <p:sldId id="2147473001" r:id="rId16"/>
    <p:sldId id="2147472963" r:id="rId17"/>
    <p:sldId id="2147472978" r:id="rId18"/>
    <p:sldId id="2147472964" r:id="rId19"/>
    <p:sldId id="2147472990" r:id="rId20"/>
    <p:sldId id="2147472997" r:id="rId21"/>
    <p:sldId id="2147472966" r:id="rId22"/>
    <p:sldId id="2147472998" r:id="rId23"/>
    <p:sldId id="2147472992" r:id="rId24"/>
    <p:sldId id="2147472969" r:id="rId25"/>
    <p:sldId id="2147472993" r:id="rId26"/>
    <p:sldId id="2147472973" r:id="rId27"/>
    <p:sldId id="2147473002" r:id="rId28"/>
    <p:sldId id="2147472976" r:id="rId29"/>
    <p:sldId id="2147473003" r:id="rId30"/>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62D6790-87DA-79D7-6983-C45FAC0EF962}" name="Anthony Jackson" initials="AJ" userId="S::anthony.jackson@skillsforcare.org.uk::f10c02ab-86f4-469c-a3e2-3cae59b9f303" providerId="AD"/>
  <p188:author id="{DA27C8E3-ABAD-7309-DB36-BE8AA26292E7}" name="Alex Martyr" initials="AM" userId="S::alex.martyr@skillsforcare.org.uk::1c049252-c514-40a2-b072-670fe4e98c3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C95"/>
    <a:srgbClr val="BA0C2F"/>
    <a:srgbClr val="008F9C"/>
    <a:srgbClr val="0068B3"/>
    <a:srgbClr val="330072"/>
    <a:srgbClr val="00A651"/>
    <a:srgbClr val="7AC143"/>
    <a:srgbClr val="FFB81C"/>
    <a:srgbClr val="A20067"/>
    <a:srgbClr val="E877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07" autoAdjust="0"/>
    <p:restoredTop sz="81688" autoAdjust="0"/>
  </p:normalViewPr>
  <p:slideViewPr>
    <p:cSldViewPr snapToGrid="0">
      <p:cViewPr varScale="1">
        <p:scale>
          <a:sx n="60" d="100"/>
          <a:sy n="60" d="100"/>
        </p:scale>
        <p:origin x="940" y="52"/>
      </p:cViewPr>
      <p:guideLst>
        <p:guide orient="horz" pos="2880"/>
        <p:guide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a Watson" userId="648276e9-91cb-491a-9997-3d77fbacc0e8" providerId="ADAL" clId="{8EA02B9D-DC78-48C4-A59A-D5B7149670A6}"/>
    <pc:docChg chg="modSld">
      <pc:chgData name="Joanna Watson" userId="648276e9-91cb-491a-9997-3d77fbacc0e8" providerId="ADAL" clId="{8EA02B9D-DC78-48C4-A59A-D5B7149670A6}" dt="2026-09-01T14:58:28.983" v="1" actId="20577"/>
      <pc:docMkLst>
        <pc:docMk/>
      </pc:docMkLst>
      <pc:sldChg chg="modSp mod">
        <pc:chgData name="Joanna Watson" userId="648276e9-91cb-491a-9997-3d77fbacc0e8" providerId="ADAL" clId="{8EA02B9D-DC78-48C4-A59A-D5B7149670A6}" dt="2026-09-01T14:58:28.983" v="1" actId="20577"/>
        <pc:sldMkLst>
          <pc:docMk/>
          <pc:sldMk cId="2971493600" sldId="2147468705"/>
        </pc:sldMkLst>
        <pc:spChg chg="mod">
          <ac:chgData name="Joanna Watson" userId="648276e9-91cb-491a-9997-3d77fbacc0e8" providerId="ADAL" clId="{8EA02B9D-DC78-48C4-A59A-D5B7149670A6}" dt="2026-09-01T14:58:28.983" v="1" actId="20577"/>
          <ac:spMkLst>
            <pc:docMk/>
            <pc:sldMk cId="2971493600" sldId="2147468705"/>
            <ac:spMk id="16" creationId="{4D2B7A5C-2D06-4C64-BC15-4B37EA7FFD4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A8A7A25-D282-2AC0-B0A4-A48D71E93D0C}"/>
              </a:ext>
            </a:extLst>
          </p:cNvPr>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084CFAF-A864-B859-8577-03C9D56EE8DB}"/>
              </a:ext>
            </a:extLst>
          </p:cNvPr>
          <p:cNvSpPr>
            <a:spLocks noGrp="1"/>
          </p:cNvSpPr>
          <p:nvPr>
            <p:ph type="dt" sz="quarter" idx="1"/>
          </p:nvPr>
        </p:nvSpPr>
        <p:spPr>
          <a:xfrm>
            <a:off x="6905625" y="0"/>
            <a:ext cx="5283200" cy="344488"/>
          </a:xfrm>
          <a:prstGeom prst="rect">
            <a:avLst/>
          </a:prstGeom>
        </p:spPr>
        <p:txBody>
          <a:bodyPr vert="horz" lIns="91440" tIns="45720" rIns="91440" bIns="45720" rtlCol="0"/>
          <a:lstStyle>
            <a:lvl1pPr algn="r">
              <a:defRPr sz="1200"/>
            </a:lvl1pPr>
          </a:lstStyle>
          <a:p>
            <a:fld id="{2330FD7F-F176-C742-B975-1C93DB2AB02C}" type="datetimeFigureOut">
              <a:rPr lang="en-US" smtClean="0"/>
              <a:t>9/1/2026</a:t>
            </a:fld>
            <a:endParaRPr lang="en-US"/>
          </a:p>
        </p:txBody>
      </p:sp>
      <p:sp>
        <p:nvSpPr>
          <p:cNvPr id="4" name="Footer Placeholder 3">
            <a:extLst>
              <a:ext uri="{FF2B5EF4-FFF2-40B4-BE49-F238E27FC236}">
                <a16:creationId xmlns:a16="http://schemas.microsoft.com/office/drawing/2014/main" id="{DD46D415-9749-965F-B56F-702E085BB3F7}"/>
              </a:ext>
            </a:extLst>
          </p:cNvPr>
          <p:cNvSpPr>
            <a:spLocks noGrp="1"/>
          </p:cNvSpPr>
          <p:nvPr>
            <p:ph type="ftr" sz="quarter" idx="2"/>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9B1E7BB-11D6-00B1-171F-2966F901A613}"/>
              </a:ext>
            </a:extLst>
          </p:cNvPr>
          <p:cNvSpPr>
            <a:spLocks noGrp="1"/>
          </p:cNvSpPr>
          <p:nvPr>
            <p:ph type="sldNum" sz="quarter" idx="3"/>
          </p:nvPr>
        </p:nvSpPr>
        <p:spPr>
          <a:xfrm>
            <a:off x="6905625" y="6513513"/>
            <a:ext cx="5283200" cy="344487"/>
          </a:xfrm>
          <a:prstGeom prst="rect">
            <a:avLst/>
          </a:prstGeom>
        </p:spPr>
        <p:txBody>
          <a:bodyPr vert="horz" lIns="91440" tIns="45720" rIns="91440" bIns="45720" rtlCol="0" anchor="b"/>
          <a:lstStyle>
            <a:lvl1pPr algn="r">
              <a:defRPr sz="1200"/>
            </a:lvl1pPr>
          </a:lstStyle>
          <a:p>
            <a:fld id="{3F47C526-786F-5648-B630-A379B16C317C}" type="slidenum">
              <a:rPr lang="en-US" smtClean="0"/>
              <a:t>‹#›</a:t>
            </a:fld>
            <a:endParaRPr lang="en-US"/>
          </a:p>
        </p:txBody>
      </p:sp>
    </p:spTree>
    <p:extLst>
      <p:ext uri="{BB962C8B-B14F-4D97-AF65-F5344CB8AC3E}">
        <p14:creationId xmlns:p14="http://schemas.microsoft.com/office/powerpoint/2010/main" val="3733378104"/>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160" userDrawn="1">
          <p15:clr>
            <a:srgbClr val="F26B43"/>
          </p15:clr>
        </p15:guide>
        <p15:guide id="2" pos="384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4330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8600" y="857250"/>
            <a:ext cx="4114800" cy="2314575"/>
          </a:xfrm>
          <a:prstGeom prst="rect">
            <a:avLst/>
          </a:prstGeom>
          <a:noFill/>
          <a:ln w="12700">
            <a:solidFill>
              <a:prstClr val="black"/>
            </a:solidFill>
          </a:ln>
        </p:spPr>
      </p:sp>
      <p:sp>
        <p:nvSpPr>
          <p:cNvPr id="3" name="Notes Placeholder 2"/>
          <p:cNvSpPr>
            <a:spLocks noGrp="1"/>
          </p:cNvSpPr>
          <p:nvPr>
            <p:ph type="body" idx="1"/>
          </p:nvPr>
        </p:nvSpPr>
        <p:spPr>
          <a:xfrm>
            <a:off x="1219200" y="3300413"/>
            <a:ext cx="9753600" cy="2700337"/>
          </a:xfrm>
          <a:prstGeom prst="rect">
            <a:avLst/>
          </a:prstGeom>
        </p:spPr>
        <p:txBody>
          <a:bodyPr/>
          <a:lstStyle/>
          <a:p>
            <a:endParaRPr lang="en-GB" dirty="0"/>
          </a:p>
        </p:txBody>
      </p:sp>
    </p:spTree>
    <p:extLst>
      <p:ext uri="{BB962C8B-B14F-4D97-AF65-F5344CB8AC3E}">
        <p14:creationId xmlns:p14="http://schemas.microsoft.com/office/powerpoint/2010/main" val="2806370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10443-755F-9D9A-3E76-BA0996A457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511D08-CA3F-17D1-8A39-7C01AF7841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2A51B8-67DE-7B82-03B2-D7EBFA17A53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0DCF3A5-D0FC-F7DE-F55C-C232DCD31FD9}"/>
              </a:ext>
            </a:extLst>
          </p:cNvPr>
          <p:cNvSpPr>
            <a:spLocks noGrp="1"/>
          </p:cNvSpPr>
          <p:nvPr>
            <p:ph type="sldNum" sz="quarter" idx="5"/>
          </p:nvPr>
        </p:nvSpPr>
        <p:spPr/>
        <p:txBody>
          <a:bodyPr/>
          <a:lstStyle/>
          <a:p>
            <a:fld id="{2B9240D4-6F14-3449-8FA2-7400E50A5229}" type="slidenum">
              <a:rPr lang="en-US" smtClean="0"/>
              <a:t>20</a:t>
            </a:fld>
            <a:endParaRPr lang="en-US"/>
          </a:p>
        </p:txBody>
      </p:sp>
    </p:spTree>
    <p:extLst>
      <p:ext uri="{BB962C8B-B14F-4D97-AF65-F5344CB8AC3E}">
        <p14:creationId xmlns:p14="http://schemas.microsoft.com/office/powerpoint/2010/main" val="3341794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EDF6E-4A79-DC24-C43F-DB3BEAC01D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1D4B71-2ACF-1620-E73F-16D7849ACD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61ADD0-1C5F-E59C-1899-298F3276B0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9E5B002-4059-4671-C5B9-C1DCA72D9F88}"/>
              </a:ext>
            </a:extLst>
          </p:cNvPr>
          <p:cNvSpPr>
            <a:spLocks noGrp="1"/>
          </p:cNvSpPr>
          <p:nvPr>
            <p:ph type="sldNum" sz="quarter" idx="5"/>
          </p:nvPr>
        </p:nvSpPr>
        <p:spPr/>
        <p:txBody>
          <a:bodyPr/>
          <a:lstStyle/>
          <a:p>
            <a:fld id="{2B9240D4-6F14-3449-8FA2-7400E50A5229}" type="slidenum">
              <a:rPr lang="en-US" smtClean="0"/>
              <a:t>21</a:t>
            </a:fld>
            <a:endParaRPr lang="en-US"/>
          </a:p>
        </p:txBody>
      </p:sp>
    </p:spTree>
    <p:extLst>
      <p:ext uri="{BB962C8B-B14F-4D97-AF65-F5344CB8AC3E}">
        <p14:creationId xmlns:p14="http://schemas.microsoft.com/office/powerpoint/2010/main" val="3035513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B9240D4-6F14-3449-8FA2-7400E50A5229}" type="slidenum">
              <a:rPr lang="en-US" smtClean="0"/>
              <a:t>11</a:t>
            </a:fld>
            <a:endParaRPr lang="en-US"/>
          </a:p>
        </p:txBody>
      </p:sp>
    </p:spTree>
    <p:extLst>
      <p:ext uri="{BB962C8B-B14F-4D97-AF65-F5344CB8AC3E}">
        <p14:creationId xmlns:p14="http://schemas.microsoft.com/office/powerpoint/2010/main" val="3708704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CDFEF-3FD2-1096-D50C-F6EAD6159B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087E58-3E68-9471-8F90-6744EC617A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1CC35A-5B4C-F277-BA06-0F84C0C7BB1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1E814F5-0FA2-1B52-E0EC-E3F28950CBE0}"/>
              </a:ext>
            </a:extLst>
          </p:cNvPr>
          <p:cNvSpPr>
            <a:spLocks noGrp="1"/>
          </p:cNvSpPr>
          <p:nvPr>
            <p:ph type="sldNum" sz="quarter" idx="5"/>
          </p:nvPr>
        </p:nvSpPr>
        <p:spPr/>
        <p:txBody>
          <a:bodyPr/>
          <a:lstStyle/>
          <a:p>
            <a:fld id="{2B9240D4-6F14-3449-8FA2-7400E50A5229}" type="slidenum">
              <a:rPr lang="en-US" smtClean="0"/>
              <a:t>12</a:t>
            </a:fld>
            <a:endParaRPr lang="en-US"/>
          </a:p>
        </p:txBody>
      </p:sp>
    </p:spTree>
    <p:extLst>
      <p:ext uri="{BB962C8B-B14F-4D97-AF65-F5344CB8AC3E}">
        <p14:creationId xmlns:p14="http://schemas.microsoft.com/office/powerpoint/2010/main" val="1838502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1CD94-7847-D2A8-A96F-F51AD77588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9B8DC7-79E9-D9E8-BBFE-27A43A16DE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D4DD0F-1E2A-7A4C-65DB-EA8B73D6CDE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737FEA9-F3EE-8C17-853B-EB72E384DCA5}"/>
              </a:ext>
            </a:extLst>
          </p:cNvPr>
          <p:cNvSpPr>
            <a:spLocks noGrp="1"/>
          </p:cNvSpPr>
          <p:nvPr>
            <p:ph type="sldNum" sz="quarter" idx="5"/>
          </p:nvPr>
        </p:nvSpPr>
        <p:spPr/>
        <p:txBody>
          <a:bodyPr/>
          <a:lstStyle/>
          <a:p>
            <a:fld id="{2B9240D4-6F14-3449-8FA2-7400E50A5229}" type="slidenum">
              <a:rPr lang="en-US" smtClean="0"/>
              <a:t>13</a:t>
            </a:fld>
            <a:endParaRPr lang="en-US"/>
          </a:p>
        </p:txBody>
      </p:sp>
    </p:spTree>
    <p:extLst>
      <p:ext uri="{BB962C8B-B14F-4D97-AF65-F5344CB8AC3E}">
        <p14:creationId xmlns:p14="http://schemas.microsoft.com/office/powerpoint/2010/main" val="3881546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8600" y="857250"/>
            <a:ext cx="4114800" cy="2314575"/>
          </a:xfrm>
          <a:prstGeom prst="rect">
            <a:avLst/>
          </a:prstGeom>
          <a:noFill/>
          <a:ln w="12700">
            <a:solidFill>
              <a:prstClr val="black"/>
            </a:solidFill>
          </a:ln>
        </p:spPr>
      </p:sp>
      <p:sp>
        <p:nvSpPr>
          <p:cNvPr id="3" name="Notes Placeholder 2"/>
          <p:cNvSpPr>
            <a:spLocks noGrp="1"/>
          </p:cNvSpPr>
          <p:nvPr>
            <p:ph type="body" idx="1"/>
          </p:nvPr>
        </p:nvSpPr>
        <p:spPr>
          <a:xfrm>
            <a:off x="1219200" y="3300413"/>
            <a:ext cx="9753600" cy="2700337"/>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GB" dirty="0"/>
          </a:p>
        </p:txBody>
      </p:sp>
    </p:spTree>
    <p:extLst>
      <p:ext uri="{BB962C8B-B14F-4D97-AF65-F5344CB8AC3E}">
        <p14:creationId xmlns:p14="http://schemas.microsoft.com/office/powerpoint/2010/main" val="1890465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8600" y="857250"/>
            <a:ext cx="4114800" cy="2314575"/>
          </a:xfrm>
          <a:prstGeom prst="rect">
            <a:avLst/>
          </a:prstGeom>
          <a:noFill/>
          <a:ln w="12700">
            <a:solidFill>
              <a:prstClr val="black"/>
            </a:solidFill>
          </a:ln>
        </p:spPr>
      </p:sp>
      <p:sp>
        <p:nvSpPr>
          <p:cNvPr id="3" name="Notes Placeholder 2"/>
          <p:cNvSpPr>
            <a:spLocks noGrp="1"/>
          </p:cNvSpPr>
          <p:nvPr>
            <p:ph type="body" idx="1"/>
          </p:nvPr>
        </p:nvSpPr>
        <p:spPr>
          <a:xfrm>
            <a:off x="1219200" y="3300413"/>
            <a:ext cx="9753600" cy="2700337"/>
          </a:xfrm>
          <a:prstGeom prst="rect">
            <a:avLst/>
          </a:prstGeom>
        </p:spPr>
        <p:txBody>
          <a:bodyPr/>
          <a:lstStyle/>
          <a:p>
            <a:endParaRPr lang="en-GB" dirty="0"/>
          </a:p>
        </p:txBody>
      </p:sp>
    </p:spTree>
    <p:extLst>
      <p:ext uri="{BB962C8B-B14F-4D97-AF65-F5344CB8AC3E}">
        <p14:creationId xmlns:p14="http://schemas.microsoft.com/office/powerpoint/2010/main" val="2403887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02E55-85D7-C947-5472-63A343A7B3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551E74-F294-068B-FBF0-5AABA75FCA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5B3215-62BD-67F3-86E8-73F2AE05FD5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GB" dirty="0"/>
          </a:p>
        </p:txBody>
      </p:sp>
      <p:sp>
        <p:nvSpPr>
          <p:cNvPr id="4" name="Slide Number Placeholder 3">
            <a:extLst>
              <a:ext uri="{FF2B5EF4-FFF2-40B4-BE49-F238E27FC236}">
                <a16:creationId xmlns:a16="http://schemas.microsoft.com/office/drawing/2014/main" id="{11B178F1-B78E-3D25-8E2B-B74C6BAD6639}"/>
              </a:ext>
            </a:extLst>
          </p:cNvPr>
          <p:cNvSpPr>
            <a:spLocks noGrp="1"/>
          </p:cNvSpPr>
          <p:nvPr>
            <p:ph type="sldNum" sz="quarter" idx="5"/>
          </p:nvPr>
        </p:nvSpPr>
        <p:spPr/>
        <p:txBody>
          <a:bodyPr/>
          <a:lstStyle/>
          <a:p>
            <a:fld id="{2B9240D4-6F14-3449-8FA2-7400E50A5229}" type="slidenum">
              <a:rPr lang="en-US" smtClean="0"/>
              <a:t>17</a:t>
            </a:fld>
            <a:endParaRPr lang="en-US"/>
          </a:p>
        </p:txBody>
      </p:sp>
    </p:spTree>
    <p:extLst>
      <p:ext uri="{BB962C8B-B14F-4D97-AF65-F5344CB8AC3E}">
        <p14:creationId xmlns:p14="http://schemas.microsoft.com/office/powerpoint/2010/main" val="8776891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28BE2-4E36-D270-30DC-DC18789A1E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6DCD4B-C1AE-DD0F-4CF9-9C1DF48E62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665F22-906E-227D-1612-85349A8CB68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B287836-8A5E-8E9A-24ED-E8382549FCB4}"/>
              </a:ext>
            </a:extLst>
          </p:cNvPr>
          <p:cNvSpPr>
            <a:spLocks noGrp="1"/>
          </p:cNvSpPr>
          <p:nvPr>
            <p:ph type="sldNum" sz="quarter" idx="5"/>
          </p:nvPr>
        </p:nvSpPr>
        <p:spPr/>
        <p:txBody>
          <a:bodyPr/>
          <a:lstStyle/>
          <a:p>
            <a:fld id="{2B9240D4-6F14-3449-8FA2-7400E50A5229}" type="slidenum">
              <a:rPr lang="en-US" smtClean="0"/>
              <a:t>18</a:t>
            </a:fld>
            <a:endParaRPr lang="en-US"/>
          </a:p>
        </p:txBody>
      </p:sp>
    </p:spTree>
    <p:extLst>
      <p:ext uri="{BB962C8B-B14F-4D97-AF65-F5344CB8AC3E}">
        <p14:creationId xmlns:p14="http://schemas.microsoft.com/office/powerpoint/2010/main" val="2434152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8E0B9-74BF-F29F-2924-C821D9A878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85CA5C-4293-DC68-58EA-AD7DDD56F9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E1F6B9-BE73-C4D6-4B5A-AF462B8CEC9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F0385BA-0472-595C-E2F7-A15BAC13DBE7}"/>
              </a:ext>
            </a:extLst>
          </p:cNvPr>
          <p:cNvSpPr>
            <a:spLocks noGrp="1"/>
          </p:cNvSpPr>
          <p:nvPr>
            <p:ph type="sldNum" sz="quarter" idx="5"/>
          </p:nvPr>
        </p:nvSpPr>
        <p:spPr/>
        <p:txBody>
          <a:bodyPr/>
          <a:lstStyle/>
          <a:p>
            <a:fld id="{2B9240D4-6F14-3449-8FA2-7400E50A5229}" type="slidenum">
              <a:rPr lang="en-US" smtClean="0"/>
              <a:t>19</a:t>
            </a:fld>
            <a:endParaRPr lang="en-US"/>
          </a:p>
        </p:txBody>
      </p:sp>
    </p:spTree>
    <p:extLst>
      <p:ext uri="{BB962C8B-B14F-4D97-AF65-F5344CB8AC3E}">
        <p14:creationId xmlns:p14="http://schemas.microsoft.com/office/powerpoint/2010/main" val="27947493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4" Type="http://schemas.microsoft.com/office/2007/relationships/hdphoto" Target="../media/hdphoto1.wdp"/></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slide 1">
    <p:spTree>
      <p:nvGrpSpPr>
        <p:cNvPr id="1" name=""/>
        <p:cNvGrpSpPr/>
        <p:nvPr/>
      </p:nvGrpSpPr>
      <p:grpSpPr>
        <a:xfrm>
          <a:off x="0" y="0"/>
          <a:ext cx="0" cy="0"/>
          <a:chOff x="0" y="0"/>
          <a:chExt cx="0" cy="0"/>
        </a:xfrm>
      </p:grpSpPr>
      <p:sp>
        <p:nvSpPr>
          <p:cNvPr id="2" name="Parallelogram 7">
            <a:extLst>
              <a:ext uri="{FF2B5EF4-FFF2-40B4-BE49-F238E27FC236}">
                <a16:creationId xmlns:a16="http://schemas.microsoft.com/office/drawing/2014/main" id="{BCDC81AD-5609-A01F-A6F8-6EEBC19DAB4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9">
            <a:extLst>
              <a:ext uri="{FF2B5EF4-FFF2-40B4-BE49-F238E27FC236}">
                <a16:creationId xmlns:a16="http://schemas.microsoft.com/office/drawing/2014/main" id="{49AAFC10-504B-E114-B2A1-687494A894FA}"/>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E65F6B5C-4D90-9D62-11C7-DCBA4B404F86}"/>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pic>
        <p:nvPicPr>
          <p:cNvPr id="14" name="Picture 13" descr="A blue and black text on a black background&#10;&#10;Description automatically generated">
            <a:extLst>
              <a:ext uri="{FF2B5EF4-FFF2-40B4-BE49-F238E27FC236}">
                <a16:creationId xmlns:a16="http://schemas.microsoft.com/office/drawing/2014/main" id="{50F62DE1-CA32-0D4A-DB50-FC32F21584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63202" y="323962"/>
            <a:ext cx="1485777" cy="703373"/>
          </a:xfrm>
          <a:prstGeom prst="rect">
            <a:avLst/>
          </a:prstGeom>
        </p:spPr>
      </p:pic>
      <p:sp>
        <p:nvSpPr>
          <p:cNvPr id="3" name="Text Placeholder 8">
            <a:extLst>
              <a:ext uri="{FF2B5EF4-FFF2-40B4-BE49-F238E27FC236}">
                <a16:creationId xmlns:a16="http://schemas.microsoft.com/office/drawing/2014/main" id="{A5D0438E-9E01-D84B-B2D9-523E1C6B5E19}"/>
              </a:ext>
            </a:extLst>
          </p:cNvPr>
          <p:cNvSpPr>
            <a:spLocks noGrp="1"/>
          </p:cNvSpPr>
          <p:nvPr>
            <p:ph type="body" sz="quarter" idx="11"/>
          </p:nvPr>
        </p:nvSpPr>
        <p:spPr>
          <a:xfrm>
            <a:off x="495302" y="1286176"/>
            <a:ext cx="8831263" cy="1109131"/>
          </a:xfrm>
          <a:prstGeom prst="rect">
            <a:avLst/>
          </a:prstGeom>
        </p:spPr>
        <p:txBody>
          <a:bodyPr/>
          <a:lstStyle>
            <a:lvl1pPr>
              <a:defRPr sz="1575" b="1">
                <a:solidFill>
                  <a:srgbClr val="008F9C"/>
                </a:solidFill>
                <a:latin typeface="Arial" panose="020B0604020202020204" pitchFamily="34" charset="0"/>
                <a:cs typeface="Arial" panose="020B0604020202020204" pitchFamily="34" charset="0"/>
              </a:defRPr>
            </a:lvl1pPr>
            <a:lvl2pPr>
              <a:defRPr sz="135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p:txBody>
      </p:sp>
      <p:sp>
        <p:nvSpPr>
          <p:cNvPr id="5" name="Text Placeholder 13">
            <a:extLst>
              <a:ext uri="{FF2B5EF4-FFF2-40B4-BE49-F238E27FC236}">
                <a16:creationId xmlns:a16="http://schemas.microsoft.com/office/drawing/2014/main" id="{F080B91B-BD11-27EF-85C6-793F2725FCE2}"/>
              </a:ext>
            </a:extLst>
          </p:cNvPr>
          <p:cNvSpPr>
            <a:spLocks noGrp="1"/>
          </p:cNvSpPr>
          <p:nvPr>
            <p:ph type="body" sz="quarter" idx="12"/>
          </p:nvPr>
        </p:nvSpPr>
        <p:spPr>
          <a:xfrm>
            <a:off x="495302" y="355317"/>
            <a:ext cx="8907463" cy="703263"/>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7" name="Text Placeholder 8">
            <a:extLst>
              <a:ext uri="{FF2B5EF4-FFF2-40B4-BE49-F238E27FC236}">
                <a16:creationId xmlns:a16="http://schemas.microsoft.com/office/drawing/2014/main" id="{26D98DD4-B153-46FB-3A3E-A97F72301C6C}"/>
              </a:ext>
            </a:extLst>
          </p:cNvPr>
          <p:cNvSpPr>
            <a:spLocks noGrp="1"/>
          </p:cNvSpPr>
          <p:nvPr>
            <p:ph type="body" sz="quarter" idx="13" hasCustomPrompt="1"/>
          </p:nvPr>
        </p:nvSpPr>
        <p:spPr>
          <a:xfrm>
            <a:off x="495302" y="2667000"/>
            <a:ext cx="8831263" cy="3377228"/>
          </a:xfrm>
          <a:prstGeom prst="rect">
            <a:avLst/>
          </a:prstGeom>
        </p:spPr>
        <p:txBody>
          <a:bodyPr/>
          <a:lstStyle>
            <a:lvl1pPr>
              <a:defRPr sz="1125" b="0">
                <a:solidFill>
                  <a:schemeClr val="tx1"/>
                </a:solidFill>
                <a:latin typeface="Arial" panose="020B0604020202020204" pitchFamily="34" charset="0"/>
                <a:cs typeface="Arial" panose="020B0604020202020204" pitchFamily="34" charset="0"/>
              </a:defRPr>
            </a:lvl1pPr>
            <a:lvl2pPr marL="417910" indent="-160735">
              <a:buClr>
                <a:srgbClr val="0040BB"/>
              </a:buClr>
              <a:buFont typeface="Wingdings" pitchFamily="2" charset="2"/>
              <a:buChar char="§"/>
              <a:defRPr sz="1013">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Third level</a:t>
            </a:r>
          </a:p>
          <a:p>
            <a:pPr lvl="1"/>
            <a:r>
              <a:rPr lang="en-GB"/>
              <a:t>Fourth level</a:t>
            </a:r>
          </a:p>
        </p:txBody>
      </p:sp>
    </p:spTree>
    <p:extLst>
      <p:ext uri="{BB962C8B-B14F-4D97-AF65-F5344CB8AC3E}">
        <p14:creationId xmlns:p14="http://schemas.microsoft.com/office/powerpoint/2010/main" val="21043188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1">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390B980-1B9F-021C-EB62-E108E6B9F46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73991" y="547525"/>
            <a:ext cx="1333375" cy="1205079"/>
          </a:xfrm>
          <a:prstGeom prst="rect">
            <a:avLst/>
          </a:prstGeom>
        </p:spPr>
      </p:pic>
      <p:pic>
        <p:nvPicPr>
          <p:cNvPr id="7" name="Graphic 6">
            <a:extLst>
              <a:ext uri="{FF2B5EF4-FFF2-40B4-BE49-F238E27FC236}">
                <a16:creationId xmlns:a16="http://schemas.microsoft.com/office/drawing/2014/main" id="{1E525899-ED45-A249-472D-C0999B33DBB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0800000">
            <a:off x="8203771" y="3012345"/>
            <a:ext cx="3528847" cy="3189307"/>
          </a:xfrm>
          <a:prstGeom prst="rect">
            <a:avLst/>
          </a:prstGeom>
        </p:spPr>
      </p:pic>
      <p:sp>
        <p:nvSpPr>
          <p:cNvPr id="4" name="Parallelogram 7">
            <a:extLst>
              <a:ext uri="{FF2B5EF4-FFF2-40B4-BE49-F238E27FC236}">
                <a16:creationId xmlns:a16="http://schemas.microsoft.com/office/drawing/2014/main" id="{59A9CAFA-25C8-C62E-BE7B-5D3F7666F911}"/>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9">
            <a:extLst>
              <a:ext uri="{FF2B5EF4-FFF2-40B4-BE49-F238E27FC236}">
                <a16:creationId xmlns:a16="http://schemas.microsoft.com/office/drawing/2014/main" id="{09262CE8-C898-E8E7-F3B6-8B0D77BFBA9E}"/>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5E3C9325-480E-3995-AA12-5226FD09EB73}"/>
              </a:ext>
            </a:extLst>
          </p:cNvPr>
          <p:cNvSpPr>
            <a:spLocks noGrp="1"/>
          </p:cNvSpPr>
          <p:nvPr>
            <p:ph type="body" sz="quarter" idx="11"/>
          </p:nvPr>
        </p:nvSpPr>
        <p:spPr>
          <a:xfrm>
            <a:off x="474663" y="2362200"/>
            <a:ext cx="9131948" cy="2590800"/>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2" name="Text Placeholder 5">
            <a:extLst>
              <a:ext uri="{FF2B5EF4-FFF2-40B4-BE49-F238E27FC236}">
                <a16:creationId xmlns:a16="http://schemas.microsoft.com/office/drawing/2014/main" id="{2B7FC001-50F4-EFFC-7608-826AA2FD4C07}"/>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254736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390B980-1B9F-021C-EB62-E108E6B9F46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73991" y="547525"/>
            <a:ext cx="1333375" cy="1205079"/>
          </a:xfrm>
          <a:prstGeom prst="rect">
            <a:avLst/>
          </a:prstGeom>
        </p:spPr>
      </p:pic>
      <p:pic>
        <p:nvPicPr>
          <p:cNvPr id="7" name="Graphic 6">
            <a:extLst>
              <a:ext uri="{FF2B5EF4-FFF2-40B4-BE49-F238E27FC236}">
                <a16:creationId xmlns:a16="http://schemas.microsoft.com/office/drawing/2014/main" id="{1E525899-ED45-A249-472D-C0999B33DBB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0800000">
            <a:off x="8203771" y="3012345"/>
            <a:ext cx="3528847" cy="3189307"/>
          </a:xfrm>
          <a:prstGeom prst="rect">
            <a:avLst/>
          </a:prstGeom>
        </p:spPr>
      </p:pic>
      <p:sp>
        <p:nvSpPr>
          <p:cNvPr id="4" name="Parallelogram 7">
            <a:extLst>
              <a:ext uri="{FF2B5EF4-FFF2-40B4-BE49-F238E27FC236}">
                <a16:creationId xmlns:a16="http://schemas.microsoft.com/office/drawing/2014/main" id="{59A9CAFA-25C8-C62E-BE7B-5D3F7666F911}"/>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9">
            <a:extLst>
              <a:ext uri="{FF2B5EF4-FFF2-40B4-BE49-F238E27FC236}">
                <a16:creationId xmlns:a16="http://schemas.microsoft.com/office/drawing/2014/main" id="{09262CE8-C898-E8E7-F3B6-8B0D77BFBA9E}"/>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5E3C9325-480E-3995-AA12-5226FD09EB73}"/>
              </a:ext>
            </a:extLst>
          </p:cNvPr>
          <p:cNvSpPr>
            <a:spLocks noGrp="1"/>
          </p:cNvSpPr>
          <p:nvPr>
            <p:ph type="body" sz="quarter" idx="11"/>
          </p:nvPr>
        </p:nvSpPr>
        <p:spPr>
          <a:xfrm>
            <a:off x="474663" y="2362200"/>
            <a:ext cx="9131948" cy="2590800"/>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2" name="Text Placeholder 5">
            <a:extLst>
              <a:ext uri="{FF2B5EF4-FFF2-40B4-BE49-F238E27FC236}">
                <a16:creationId xmlns:a16="http://schemas.microsoft.com/office/drawing/2014/main" id="{020C066B-9059-C63E-7725-147054F541DA}"/>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1837014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reak">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B7750E40-A798-2C98-81DE-B22FA853DF6E}"/>
              </a:ext>
            </a:extLst>
          </p:cNvPr>
          <p:cNvSpPr>
            <a:spLocks noGrp="1"/>
          </p:cNvSpPr>
          <p:nvPr>
            <p:ph type="title" hasCustomPrompt="1"/>
          </p:nvPr>
        </p:nvSpPr>
        <p:spPr>
          <a:xfrm>
            <a:off x="457202" y="323187"/>
            <a:ext cx="9349993" cy="559323"/>
          </a:xfrm>
          <a:prstGeom prst="rect">
            <a:avLst/>
          </a:prstGeom>
        </p:spPr>
        <p:txBody>
          <a:bodyPr/>
          <a:lstStyle>
            <a:lvl1pPr>
              <a:defRPr sz="2250" b="1">
                <a:solidFill>
                  <a:srgbClr val="606060"/>
                </a:solidFill>
                <a:latin typeface="Arial" panose="020B0604020202020204" pitchFamily="34" charset="0"/>
                <a:cs typeface="Arial" panose="020B0604020202020204" pitchFamily="34" charset="0"/>
              </a:defRPr>
            </a:lvl1pPr>
          </a:lstStyle>
          <a:p>
            <a:r>
              <a:rPr lang="en-GB"/>
              <a:t>Break</a:t>
            </a:r>
            <a:endParaRPr lang="en-US"/>
          </a:p>
        </p:txBody>
      </p:sp>
      <p:sp>
        <p:nvSpPr>
          <p:cNvPr id="5" name="Parallelogram 4">
            <a:extLst>
              <a:ext uri="{FF2B5EF4-FFF2-40B4-BE49-F238E27FC236}">
                <a16:creationId xmlns:a16="http://schemas.microsoft.com/office/drawing/2014/main" id="{ABF20446-4FC4-D648-C6D7-25F566FB8042}"/>
              </a:ext>
            </a:extLst>
          </p:cNvPr>
          <p:cNvSpPr/>
          <p:nvPr userDrawn="1"/>
        </p:nvSpPr>
        <p:spPr>
          <a:xfrm>
            <a:off x="5191335" y="3660863"/>
            <a:ext cx="2567336" cy="2567336"/>
          </a:xfrm>
          <a:prstGeom prst="parallelogram">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6" name="Parallelogram 5">
            <a:extLst>
              <a:ext uri="{FF2B5EF4-FFF2-40B4-BE49-F238E27FC236}">
                <a16:creationId xmlns:a16="http://schemas.microsoft.com/office/drawing/2014/main" id="{C7AE50B3-5F64-23E4-0100-EC39E228E514}"/>
              </a:ext>
            </a:extLst>
          </p:cNvPr>
          <p:cNvSpPr/>
          <p:nvPr userDrawn="1"/>
        </p:nvSpPr>
        <p:spPr>
          <a:xfrm>
            <a:off x="-156" y="1981202"/>
            <a:ext cx="4917939" cy="4470597"/>
          </a:xfrm>
          <a:custGeom>
            <a:avLst/>
            <a:gdLst>
              <a:gd name="connsiteX0" fmla="*/ 0 w 5908384"/>
              <a:gd name="connsiteY0" fmla="*/ 5907600 h 5907600"/>
              <a:gd name="connsiteX1" fmla="*/ 1476900 w 5908384"/>
              <a:gd name="connsiteY1" fmla="*/ 0 h 5907600"/>
              <a:gd name="connsiteX2" fmla="*/ 5908384 w 5908384"/>
              <a:gd name="connsiteY2" fmla="*/ 0 h 5907600"/>
              <a:gd name="connsiteX3" fmla="*/ 4431484 w 5908384"/>
              <a:gd name="connsiteY3" fmla="*/ 5907600 h 5907600"/>
              <a:gd name="connsiteX4" fmla="*/ 0 w 5908384"/>
              <a:gd name="connsiteY4" fmla="*/ 5907600 h 5907600"/>
              <a:gd name="connsiteX0" fmla="*/ 0 w 5908384"/>
              <a:gd name="connsiteY0" fmla="*/ 5907600 h 5907600"/>
              <a:gd name="connsiteX1" fmla="*/ 928607 w 5908384"/>
              <a:gd name="connsiteY1" fmla="*/ 2156847 h 5907600"/>
              <a:gd name="connsiteX2" fmla="*/ 1476900 w 5908384"/>
              <a:gd name="connsiteY2" fmla="*/ 0 h 5907600"/>
              <a:gd name="connsiteX3" fmla="*/ 5908384 w 5908384"/>
              <a:gd name="connsiteY3" fmla="*/ 0 h 5907600"/>
              <a:gd name="connsiteX4" fmla="*/ 4431484 w 5908384"/>
              <a:gd name="connsiteY4" fmla="*/ 5907600 h 5907600"/>
              <a:gd name="connsiteX5" fmla="*/ 0 w 5908384"/>
              <a:gd name="connsiteY5" fmla="*/ 5907600 h 5907600"/>
              <a:gd name="connsiteX0" fmla="*/ 136434 w 5068424"/>
              <a:gd name="connsiteY0" fmla="*/ 4915709 h 5907600"/>
              <a:gd name="connsiteX1" fmla="*/ 88647 w 5068424"/>
              <a:gd name="connsiteY1" fmla="*/ 2156847 h 5907600"/>
              <a:gd name="connsiteX2" fmla="*/ 636940 w 5068424"/>
              <a:gd name="connsiteY2" fmla="*/ 0 h 5907600"/>
              <a:gd name="connsiteX3" fmla="*/ 5068424 w 5068424"/>
              <a:gd name="connsiteY3" fmla="*/ 0 h 5907600"/>
              <a:gd name="connsiteX4" fmla="*/ 3591524 w 5068424"/>
              <a:gd name="connsiteY4" fmla="*/ 5907600 h 5907600"/>
              <a:gd name="connsiteX5" fmla="*/ 136434 w 5068424"/>
              <a:gd name="connsiteY5" fmla="*/ 4915709 h 5907600"/>
              <a:gd name="connsiteX0" fmla="*/ 177967 w 5109957"/>
              <a:gd name="connsiteY0" fmla="*/ 4915709 h 5907600"/>
              <a:gd name="connsiteX1" fmla="*/ 130180 w 5109957"/>
              <a:gd name="connsiteY1" fmla="*/ 2156847 h 5907600"/>
              <a:gd name="connsiteX2" fmla="*/ 678473 w 5109957"/>
              <a:gd name="connsiteY2" fmla="*/ 0 h 5907600"/>
              <a:gd name="connsiteX3" fmla="*/ 5109957 w 5109957"/>
              <a:gd name="connsiteY3" fmla="*/ 0 h 5907600"/>
              <a:gd name="connsiteX4" fmla="*/ 3633057 w 5109957"/>
              <a:gd name="connsiteY4" fmla="*/ 5907600 h 5907600"/>
              <a:gd name="connsiteX5" fmla="*/ 177967 w 5109957"/>
              <a:gd name="connsiteY5" fmla="*/ 4915709 h 5907600"/>
              <a:gd name="connsiteX0" fmla="*/ 47787 w 4979777"/>
              <a:gd name="connsiteY0" fmla="*/ 4915709 h 5907600"/>
              <a:gd name="connsiteX1" fmla="*/ 0 w 4979777"/>
              <a:gd name="connsiteY1" fmla="*/ 2156847 h 5907600"/>
              <a:gd name="connsiteX2" fmla="*/ 548293 w 4979777"/>
              <a:gd name="connsiteY2" fmla="*/ 0 h 5907600"/>
              <a:gd name="connsiteX3" fmla="*/ 4979777 w 4979777"/>
              <a:gd name="connsiteY3" fmla="*/ 0 h 5907600"/>
              <a:gd name="connsiteX4" fmla="*/ 3502877 w 4979777"/>
              <a:gd name="connsiteY4" fmla="*/ 5907600 h 5907600"/>
              <a:gd name="connsiteX5" fmla="*/ 47787 w 4979777"/>
              <a:gd name="connsiteY5" fmla="*/ 4915709 h 5907600"/>
              <a:gd name="connsiteX0" fmla="*/ 47787 w 4979777"/>
              <a:gd name="connsiteY0" fmla="*/ 4915709 h 4915709"/>
              <a:gd name="connsiteX1" fmla="*/ 0 w 4979777"/>
              <a:gd name="connsiteY1" fmla="*/ 2156847 h 4915709"/>
              <a:gd name="connsiteX2" fmla="*/ 548293 w 4979777"/>
              <a:gd name="connsiteY2" fmla="*/ 0 h 4915709"/>
              <a:gd name="connsiteX3" fmla="*/ 4979777 w 4979777"/>
              <a:gd name="connsiteY3" fmla="*/ 0 h 4915709"/>
              <a:gd name="connsiteX4" fmla="*/ 3843840 w 4979777"/>
              <a:gd name="connsiteY4" fmla="*/ 4543749 h 4915709"/>
              <a:gd name="connsiteX5" fmla="*/ 47787 w 4979777"/>
              <a:gd name="connsiteY5" fmla="*/ 4915709 h 4915709"/>
              <a:gd name="connsiteX0" fmla="*/ 63286 w 4979777"/>
              <a:gd name="connsiteY0" fmla="*/ 4528252 h 4543749"/>
              <a:gd name="connsiteX1" fmla="*/ 0 w 4979777"/>
              <a:gd name="connsiteY1" fmla="*/ 2156847 h 4543749"/>
              <a:gd name="connsiteX2" fmla="*/ 548293 w 4979777"/>
              <a:gd name="connsiteY2" fmla="*/ 0 h 4543749"/>
              <a:gd name="connsiteX3" fmla="*/ 4979777 w 4979777"/>
              <a:gd name="connsiteY3" fmla="*/ 0 h 4543749"/>
              <a:gd name="connsiteX4" fmla="*/ 3843840 w 4979777"/>
              <a:gd name="connsiteY4" fmla="*/ 4543749 h 4543749"/>
              <a:gd name="connsiteX5" fmla="*/ 63286 w 4979777"/>
              <a:gd name="connsiteY5" fmla="*/ 4528252 h 4543749"/>
              <a:gd name="connsiteX0" fmla="*/ 63286 w 4979777"/>
              <a:gd name="connsiteY0" fmla="*/ 4528252 h 4528252"/>
              <a:gd name="connsiteX1" fmla="*/ 0 w 4979777"/>
              <a:gd name="connsiteY1" fmla="*/ 2156847 h 4528252"/>
              <a:gd name="connsiteX2" fmla="*/ 548293 w 4979777"/>
              <a:gd name="connsiteY2" fmla="*/ 0 h 4528252"/>
              <a:gd name="connsiteX3" fmla="*/ 4979777 w 4979777"/>
              <a:gd name="connsiteY3" fmla="*/ 0 h 4528252"/>
              <a:gd name="connsiteX4" fmla="*/ 3864160 w 4979777"/>
              <a:gd name="connsiteY4" fmla="*/ 4470597 h 4528252"/>
              <a:gd name="connsiteX5" fmla="*/ 63286 w 4979777"/>
              <a:gd name="connsiteY5" fmla="*/ 4528252 h 4528252"/>
              <a:gd name="connsiteX0" fmla="*/ 63286 w 4979777"/>
              <a:gd name="connsiteY0" fmla="*/ 4483548 h 4483548"/>
              <a:gd name="connsiteX1" fmla="*/ 0 w 4979777"/>
              <a:gd name="connsiteY1" fmla="*/ 2156847 h 4483548"/>
              <a:gd name="connsiteX2" fmla="*/ 548293 w 4979777"/>
              <a:gd name="connsiteY2" fmla="*/ 0 h 4483548"/>
              <a:gd name="connsiteX3" fmla="*/ 4979777 w 4979777"/>
              <a:gd name="connsiteY3" fmla="*/ 0 h 4483548"/>
              <a:gd name="connsiteX4" fmla="*/ 3864160 w 4979777"/>
              <a:gd name="connsiteY4" fmla="*/ 4470597 h 4483548"/>
              <a:gd name="connsiteX5" fmla="*/ 63286 w 4979777"/>
              <a:gd name="connsiteY5" fmla="*/ 4483548 h 4483548"/>
              <a:gd name="connsiteX0" fmla="*/ 63967 w 4980458"/>
              <a:gd name="connsiteY0" fmla="*/ 4483548 h 4483548"/>
              <a:gd name="connsiteX1" fmla="*/ 681 w 4980458"/>
              <a:gd name="connsiteY1" fmla="*/ 2156847 h 4483548"/>
              <a:gd name="connsiteX2" fmla="*/ 548974 w 4980458"/>
              <a:gd name="connsiteY2" fmla="*/ 0 h 4483548"/>
              <a:gd name="connsiteX3" fmla="*/ 4980458 w 4980458"/>
              <a:gd name="connsiteY3" fmla="*/ 0 h 4483548"/>
              <a:gd name="connsiteX4" fmla="*/ 3864841 w 4980458"/>
              <a:gd name="connsiteY4" fmla="*/ 4470597 h 4483548"/>
              <a:gd name="connsiteX5" fmla="*/ 63967 w 4980458"/>
              <a:gd name="connsiteY5" fmla="*/ 4483548 h 4483548"/>
              <a:gd name="connsiteX0" fmla="*/ 0 w 4916491"/>
              <a:gd name="connsiteY0" fmla="*/ 4483548 h 4483548"/>
              <a:gd name="connsiteX1" fmla="*/ 5802 w 4916491"/>
              <a:gd name="connsiteY1" fmla="*/ 2152783 h 4483548"/>
              <a:gd name="connsiteX2" fmla="*/ 485007 w 4916491"/>
              <a:gd name="connsiteY2" fmla="*/ 0 h 4483548"/>
              <a:gd name="connsiteX3" fmla="*/ 4916491 w 4916491"/>
              <a:gd name="connsiteY3" fmla="*/ 0 h 4483548"/>
              <a:gd name="connsiteX4" fmla="*/ 3800874 w 4916491"/>
              <a:gd name="connsiteY4" fmla="*/ 4470597 h 4483548"/>
              <a:gd name="connsiteX5" fmla="*/ 0 w 4916491"/>
              <a:gd name="connsiteY5" fmla="*/ 4483548 h 4483548"/>
              <a:gd name="connsiteX0" fmla="*/ 554 w 4917045"/>
              <a:gd name="connsiteY0" fmla="*/ 4483548 h 4483548"/>
              <a:gd name="connsiteX1" fmla="*/ 2292 w 4917045"/>
              <a:gd name="connsiteY1" fmla="*/ 2148719 h 4483548"/>
              <a:gd name="connsiteX2" fmla="*/ 485561 w 4917045"/>
              <a:gd name="connsiteY2" fmla="*/ 0 h 4483548"/>
              <a:gd name="connsiteX3" fmla="*/ 4917045 w 4917045"/>
              <a:gd name="connsiteY3" fmla="*/ 0 h 4483548"/>
              <a:gd name="connsiteX4" fmla="*/ 3801428 w 4917045"/>
              <a:gd name="connsiteY4" fmla="*/ 4470597 h 4483548"/>
              <a:gd name="connsiteX5" fmla="*/ 554 w 4917045"/>
              <a:gd name="connsiteY5" fmla="*/ 4483548 h 4483548"/>
              <a:gd name="connsiteX0" fmla="*/ 554 w 4917045"/>
              <a:gd name="connsiteY0" fmla="*/ 4459164 h 4470597"/>
              <a:gd name="connsiteX1" fmla="*/ 2292 w 4917045"/>
              <a:gd name="connsiteY1" fmla="*/ 2148719 h 4470597"/>
              <a:gd name="connsiteX2" fmla="*/ 485561 w 4917045"/>
              <a:gd name="connsiteY2" fmla="*/ 0 h 4470597"/>
              <a:gd name="connsiteX3" fmla="*/ 4917045 w 4917045"/>
              <a:gd name="connsiteY3" fmla="*/ 0 h 4470597"/>
              <a:gd name="connsiteX4" fmla="*/ 3801428 w 4917045"/>
              <a:gd name="connsiteY4" fmla="*/ 4470597 h 4470597"/>
              <a:gd name="connsiteX5" fmla="*/ 554 w 4917045"/>
              <a:gd name="connsiteY5" fmla="*/ 4459164 h 4470597"/>
              <a:gd name="connsiteX0" fmla="*/ 1447 w 4917938"/>
              <a:gd name="connsiteY0" fmla="*/ 4459164 h 4470597"/>
              <a:gd name="connsiteX1" fmla="*/ 3185 w 4917938"/>
              <a:gd name="connsiteY1" fmla="*/ 2148719 h 4470597"/>
              <a:gd name="connsiteX2" fmla="*/ 486454 w 4917938"/>
              <a:gd name="connsiteY2" fmla="*/ 0 h 4470597"/>
              <a:gd name="connsiteX3" fmla="*/ 4917938 w 4917938"/>
              <a:gd name="connsiteY3" fmla="*/ 0 h 4470597"/>
              <a:gd name="connsiteX4" fmla="*/ 3802321 w 4917938"/>
              <a:gd name="connsiteY4" fmla="*/ 4470597 h 4470597"/>
              <a:gd name="connsiteX5" fmla="*/ 1447 w 4917938"/>
              <a:gd name="connsiteY5" fmla="*/ 4459164 h 44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7938" h="4470597">
                <a:moveTo>
                  <a:pt x="1447" y="4459164"/>
                </a:moveTo>
                <a:cubicBezTo>
                  <a:pt x="8387" y="3135486"/>
                  <a:pt x="-6028" y="2141335"/>
                  <a:pt x="3185" y="2148719"/>
                </a:cubicBezTo>
                <a:lnTo>
                  <a:pt x="486454" y="0"/>
                </a:lnTo>
                <a:lnTo>
                  <a:pt x="4917938" y="0"/>
                </a:lnTo>
                <a:lnTo>
                  <a:pt x="3802321" y="4470597"/>
                </a:lnTo>
                <a:lnTo>
                  <a:pt x="1447" y="4459164"/>
                </a:lnTo>
                <a:close/>
              </a:path>
            </a:pathLst>
          </a:custGeom>
          <a:solidFill>
            <a:srgbClr val="008C95">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a:noFill/>
              </a:ln>
            </a:endParaRPr>
          </a:p>
        </p:txBody>
      </p:sp>
      <p:sp>
        <p:nvSpPr>
          <p:cNvPr id="7" name="Parallelogram 6">
            <a:extLst>
              <a:ext uri="{FF2B5EF4-FFF2-40B4-BE49-F238E27FC236}">
                <a16:creationId xmlns:a16="http://schemas.microsoft.com/office/drawing/2014/main" id="{7DD544B0-3D46-22B9-2F57-4ECAD832A1E3}"/>
              </a:ext>
            </a:extLst>
          </p:cNvPr>
          <p:cNvSpPr/>
          <p:nvPr userDrawn="1"/>
        </p:nvSpPr>
        <p:spPr>
          <a:xfrm>
            <a:off x="1014239" y="1252445"/>
            <a:ext cx="6155007" cy="4644526"/>
          </a:xfrm>
          <a:prstGeom prst="parallelogram">
            <a:avLst/>
          </a:pr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0" name="Picture 9" descr="A white and black logo&#10;&#10;Description automatically generated">
            <a:extLst>
              <a:ext uri="{FF2B5EF4-FFF2-40B4-BE49-F238E27FC236}">
                <a16:creationId xmlns:a16="http://schemas.microsoft.com/office/drawing/2014/main" id="{1B084495-6E16-EBBF-FE6C-1651F76499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50677" y="1398100"/>
            <a:ext cx="4353216" cy="4353216"/>
          </a:xfrm>
          <a:prstGeom prst="rect">
            <a:avLst/>
          </a:prstGeom>
        </p:spPr>
      </p:pic>
      <p:pic>
        <p:nvPicPr>
          <p:cNvPr id="11" name="Picture 10" descr="A white and black logo&#10;&#10;Description automatically generated">
            <a:extLst>
              <a:ext uri="{FF2B5EF4-FFF2-40B4-BE49-F238E27FC236}">
                <a16:creationId xmlns:a16="http://schemas.microsoft.com/office/drawing/2014/main" id="{229BECA0-C6EB-E58A-3671-DC06D28122F4}"/>
              </a:ext>
            </a:extLst>
          </p:cNvPr>
          <p:cNvPicPr>
            <a:picLocks noChangeAspect="1"/>
          </p:cNvPicPr>
          <p:nvPr userDrawn="1"/>
        </p:nvPicPr>
        <p:blipFill rotWithShape="1">
          <a:blip r:embed="rId2">
            <a:duotone>
              <a:prstClr val="black"/>
              <a:srgbClr val="606060">
                <a:tint val="45000"/>
                <a:satMod val="400000"/>
              </a:srgbClr>
            </a:duotone>
            <a:alphaModFix amt="35000"/>
            <a:extLst>
              <a:ext uri="{28A0092B-C50C-407E-A947-70E740481C1C}">
                <a14:useLocalDpi xmlns:a14="http://schemas.microsoft.com/office/drawing/2010/main" val="0"/>
              </a:ext>
            </a:extLst>
          </a:blip>
          <a:srcRect r="27553" b="17667"/>
          <a:stretch/>
        </p:blipFill>
        <p:spPr>
          <a:xfrm>
            <a:off x="8032222" y="2130530"/>
            <a:ext cx="4159780" cy="4727470"/>
          </a:xfrm>
          <a:prstGeom prst="rect">
            <a:avLst/>
          </a:prstGeom>
        </p:spPr>
      </p:pic>
      <p:sp>
        <p:nvSpPr>
          <p:cNvPr id="13" name="Parallelogram 7">
            <a:extLst>
              <a:ext uri="{FF2B5EF4-FFF2-40B4-BE49-F238E27FC236}">
                <a16:creationId xmlns:a16="http://schemas.microsoft.com/office/drawing/2014/main" id="{4E745A51-7B8F-488E-89FE-3AB637A47C2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9">
            <a:extLst>
              <a:ext uri="{FF2B5EF4-FFF2-40B4-BE49-F238E27FC236}">
                <a16:creationId xmlns:a16="http://schemas.microsoft.com/office/drawing/2014/main" id="{C5F9583F-D837-DE2E-D6EB-583C4EA75FCB}"/>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5">
            <a:extLst>
              <a:ext uri="{FF2B5EF4-FFF2-40B4-BE49-F238E27FC236}">
                <a16:creationId xmlns:a16="http://schemas.microsoft.com/office/drawing/2014/main" id="{A2FE048E-BBDE-B8BF-46DD-C9E076A290FA}"/>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17639534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unch">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ABF20446-4FC4-D648-C6D7-25F566FB8042}"/>
              </a:ext>
            </a:extLst>
          </p:cNvPr>
          <p:cNvSpPr/>
          <p:nvPr userDrawn="1"/>
        </p:nvSpPr>
        <p:spPr>
          <a:xfrm>
            <a:off x="5191335" y="3660863"/>
            <a:ext cx="2567336" cy="2567336"/>
          </a:xfrm>
          <a:prstGeom prst="parallelogram">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6" name="Parallelogram 5">
            <a:extLst>
              <a:ext uri="{FF2B5EF4-FFF2-40B4-BE49-F238E27FC236}">
                <a16:creationId xmlns:a16="http://schemas.microsoft.com/office/drawing/2014/main" id="{C7AE50B3-5F64-23E4-0100-EC39E228E514}"/>
              </a:ext>
            </a:extLst>
          </p:cNvPr>
          <p:cNvSpPr/>
          <p:nvPr userDrawn="1"/>
        </p:nvSpPr>
        <p:spPr>
          <a:xfrm>
            <a:off x="-156" y="1981202"/>
            <a:ext cx="4917939" cy="4470597"/>
          </a:xfrm>
          <a:custGeom>
            <a:avLst/>
            <a:gdLst>
              <a:gd name="connsiteX0" fmla="*/ 0 w 5908384"/>
              <a:gd name="connsiteY0" fmla="*/ 5907600 h 5907600"/>
              <a:gd name="connsiteX1" fmla="*/ 1476900 w 5908384"/>
              <a:gd name="connsiteY1" fmla="*/ 0 h 5907600"/>
              <a:gd name="connsiteX2" fmla="*/ 5908384 w 5908384"/>
              <a:gd name="connsiteY2" fmla="*/ 0 h 5907600"/>
              <a:gd name="connsiteX3" fmla="*/ 4431484 w 5908384"/>
              <a:gd name="connsiteY3" fmla="*/ 5907600 h 5907600"/>
              <a:gd name="connsiteX4" fmla="*/ 0 w 5908384"/>
              <a:gd name="connsiteY4" fmla="*/ 5907600 h 5907600"/>
              <a:gd name="connsiteX0" fmla="*/ 0 w 5908384"/>
              <a:gd name="connsiteY0" fmla="*/ 5907600 h 5907600"/>
              <a:gd name="connsiteX1" fmla="*/ 928607 w 5908384"/>
              <a:gd name="connsiteY1" fmla="*/ 2156847 h 5907600"/>
              <a:gd name="connsiteX2" fmla="*/ 1476900 w 5908384"/>
              <a:gd name="connsiteY2" fmla="*/ 0 h 5907600"/>
              <a:gd name="connsiteX3" fmla="*/ 5908384 w 5908384"/>
              <a:gd name="connsiteY3" fmla="*/ 0 h 5907600"/>
              <a:gd name="connsiteX4" fmla="*/ 4431484 w 5908384"/>
              <a:gd name="connsiteY4" fmla="*/ 5907600 h 5907600"/>
              <a:gd name="connsiteX5" fmla="*/ 0 w 5908384"/>
              <a:gd name="connsiteY5" fmla="*/ 5907600 h 5907600"/>
              <a:gd name="connsiteX0" fmla="*/ 136434 w 5068424"/>
              <a:gd name="connsiteY0" fmla="*/ 4915709 h 5907600"/>
              <a:gd name="connsiteX1" fmla="*/ 88647 w 5068424"/>
              <a:gd name="connsiteY1" fmla="*/ 2156847 h 5907600"/>
              <a:gd name="connsiteX2" fmla="*/ 636940 w 5068424"/>
              <a:gd name="connsiteY2" fmla="*/ 0 h 5907600"/>
              <a:gd name="connsiteX3" fmla="*/ 5068424 w 5068424"/>
              <a:gd name="connsiteY3" fmla="*/ 0 h 5907600"/>
              <a:gd name="connsiteX4" fmla="*/ 3591524 w 5068424"/>
              <a:gd name="connsiteY4" fmla="*/ 5907600 h 5907600"/>
              <a:gd name="connsiteX5" fmla="*/ 136434 w 5068424"/>
              <a:gd name="connsiteY5" fmla="*/ 4915709 h 5907600"/>
              <a:gd name="connsiteX0" fmla="*/ 177967 w 5109957"/>
              <a:gd name="connsiteY0" fmla="*/ 4915709 h 5907600"/>
              <a:gd name="connsiteX1" fmla="*/ 130180 w 5109957"/>
              <a:gd name="connsiteY1" fmla="*/ 2156847 h 5907600"/>
              <a:gd name="connsiteX2" fmla="*/ 678473 w 5109957"/>
              <a:gd name="connsiteY2" fmla="*/ 0 h 5907600"/>
              <a:gd name="connsiteX3" fmla="*/ 5109957 w 5109957"/>
              <a:gd name="connsiteY3" fmla="*/ 0 h 5907600"/>
              <a:gd name="connsiteX4" fmla="*/ 3633057 w 5109957"/>
              <a:gd name="connsiteY4" fmla="*/ 5907600 h 5907600"/>
              <a:gd name="connsiteX5" fmla="*/ 177967 w 5109957"/>
              <a:gd name="connsiteY5" fmla="*/ 4915709 h 5907600"/>
              <a:gd name="connsiteX0" fmla="*/ 47787 w 4979777"/>
              <a:gd name="connsiteY0" fmla="*/ 4915709 h 5907600"/>
              <a:gd name="connsiteX1" fmla="*/ 0 w 4979777"/>
              <a:gd name="connsiteY1" fmla="*/ 2156847 h 5907600"/>
              <a:gd name="connsiteX2" fmla="*/ 548293 w 4979777"/>
              <a:gd name="connsiteY2" fmla="*/ 0 h 5907600"/>
              <a:gd name="connsiteX3" fmla="*/ 4979777 w 4979777"/>
              <a:gd name="connsiteY3" fmla="*/ 0 h 5907600"/>
              <a:gd name="connsiteX4" fmla="*/ 3502877 w 4979777"/>
              <a:gd name="connsiteY4" fmla="*/ 5907600 h 5907600"/>
              <a:gd name="connsiteX5" fmla="*/ 47787 w 4979777"/>
              <a:gd name="connsiteY5" fmla="*/ 4915709 h 5907600"/>
              <a:gd name="connsiteX0" fmla="*/ 47787 w 4979777"/>
              <a:gd name="connsiteY0" fmla="*/ 4915709 h 4915709"/>
              <a:gd name="connsiteX1" fmla="*/ 0 w 4979777"/>
              <a:gd name="connsiteY1" fmla="*/ 2156847 h 4915709"/>
              <a:gd name="connsiteX2" fmla="*/ 548293 w 4979777"/>
              <a:gd name="connsiteY2" fmla="*/ 0 h 4915709"/>
              <a:gd name="connsiteX3" fmla="*/ 4979777 w 4979777"/>
              <a:gd name="connsiteY3" fmla="*/ 0 h 4915709"/>
              <a:gd name="connsiteX4" fmla="*/ 3843840 w 4979777"/>
              <a:gd name="connsiteY4" fmla="*/ 4543749 h 4915709"/>
              <a:gd name="connsiteX5" fmla="*/ 47787 w 4979777"/>
              <a:gd name="connsiteY5" fmla="*/ 4915709 h 4915709"/>
              <a:gd name="connsiteX0" fmla="*/ 63286 w 4979777"/>
              <a:gd name="connsiteY0" fmla="*/ 4528252 h 4543749"/>
              <a:gd name="connsiteX1" fmla="*/ 0 w 4979777"/>
              <a:gd name="connsiteY1" fmla="*/ 2156847 h 4543749"/>
              <a:gd name="connsiteX2" fmla="*/ 548293 w 4979777"/>
              <a:gd name="connsiteY2" fmla="*/ 0 h 4543749"/>
              <a:gd name="connsiteX3" fmla="*/ 4979777 w 4979777"/>
              <a:gd name="connsiteY3" fmla="*/ 0 h 4543749"/>
              <a:gd name="connsiteX4" fmla="*/ 3843840 w 4979777"/>
              <a:gd name="connsiteY4" fmla="*/ 4543749 h 4543749"/>
              <a:gd name="connsiteX5" fmla="*/ 63286 w 4979777"/>
              <a:gd name="connsiteY5" fmla="*/ 4528252 h 4543749"/>
              <a:gd name="connsiteX0" fmla="*/ 63286 w 4979777"/>
              <a:gd name="connsiteY0" fmla="*/ 4528252 h 4528252"/>
              <a:gd name="connsiteX1" fmla="*/ 0 w 4979777"/>
              <a:gd name="connsiteY1" fmla="*/ 2156847 h 4528252"/>
              <a:gd name="connsiteX2" fmla="*/ 548293 w 4979777"/>
              <a:gd name="connsiteY2" fmla="*/ 0 h 4528252"/>
              <a:gd name="connsiteX3" fmla="*/ 4979777 w 4979777"/>
              <a:gd name="connsiteY3" fmla="*/ 0 h 4528252"/>
              <a:gd name="connsiteX4" fmla="*/ 3864160 w 4979777"/>
              <a:gd name="connsiteY4" fmla="*/ 4470597 h 4528252"/>
              <a:gd name="connsiteX5" fmla="*/ 63286 w 4979777"/>
              <a:gd name="connsiteY5" fmla="*/ 4528252 h 4528252"/>
              <a:gd name="connsiteX0" fmla="*/ 63286 w 4979777"/>
              <a:gd name="connsiteY0" fmla="*/ 4483548 h 4483548"/>
              <a:gd name="connsiteX1" fmla="*/ 0 w 4979777"/>
              <a:gd name="connsiteY1" fmla="*/ 2156847 h 4483548"/>
              <a:gd name="connsiteX2" fmla="*/ 548293 w 4979777"/>
              <a:gd name="connsiteY2" fmla="*/ 0 h 4483548"/>
              <a:gd name="connsiteX3" fmla="*/ 4979777 w 4979777"/>
              <a:gd name="connsiteY3" fmla="*/ 0 h 4483548"/>
              <a:gd name="connsiteX4" fmla="*/ 3864160 w 4979777"/>
              <a:gd name="connsiteY4" fmla="*/ 4470597 h 4483548"/>
              <a:gd name="connsiteX5" fmla="*/ 63286 w 4979777"/>
              <a:gd name="connsiteY5" fmla="*/ 4483548 h 4483548"/>
              <a:gd name="connsiteX0" fmla="*/ 63967 w 4980458"/>
              <a:gd name="connsiteY0" fmla="*/ 4483548 h 4483548"/>
              <a:gd name="connsiteX1" fmla="*/ 681 w 4980458"/>
              <a:gd name="connsiteY1" fmla="*/ 2156847 h 4483548"/>
              <a:gd name="connsiteX2" fmla="*/ 548974 w 4980458"/>
              <a:gd name="connsiteY2" fmla="*/ 0 h 4483548"/>
              <a:gd name="connsiteX3" fmla="*/ 4980458 w 4980458"/>
              <a:gd name="connsiteY3" fmla="*/ 0 h 4483548"/>
              <a:gd name="connsiteX4" fmla="*/ 3864841 w 4980458"/>
              <a:gd name="connsiteY4" fmla="*/ 4470597 h 4483548"/>
              <a:gd name="connsiteX5" fmla="*/ 63967 w 4980458"/>
              <a:gd name="connsiteY5" fmla="*/ 4483548 h 4483548"/>
              <a:gd name="connsiteX0" fmla="*/ 0 w 4916491"/>
              <a:gd name="connsiteY0" fmla="*/ 4483548 h 4483548"/>
              <a:gd name="connsiteX1" fmla="*/ 5802 w 4916491"/>
              <a:gd name="connsiteY1" fmla="*/ 2152783 h 4483548"/>
              <a:gd name="connsiteX2" fmla="*/ 485007 w 4916491"/>
              <a:gd name="connsiteY2" fmla="*/ 0 h 4483548"/>
              <a:gd name="connsiteX3" fmla="*/ 4916491 w 4916491"/>
              <a:gd name="connsiteY3" fmla="*/ 0 h 4483548"/>
              <a:gd name="connsiteX4" fmla="*/ 3800874 w 4916491"/>
              <a:gd name="connsiteY4" fmla="*/ 4470597 h 4483548"/>
              <a:gd name="connsiteX5" fmla="*/ 0 w 4916491"/>
              <a:gd name="connsiteY5" fmla="*/ 4483548 h 4483548"/>
              <a:gd name="connsiteX0" fmla="*/ 554 w 4917045"/>
              <a:gd name="connsiteY0" fmla="*/ 4483548 h 4483548"/>
              <a:gd name="connsiteX1" fmla="*/ 2292 w 4917045"/>
              <a:gd name="connsiteY1" fmla="*/ 2148719 h 4483548"/>
              <a:gd name="connsiteX2" fmla="*/ 485561 w 4917045"/>
              <a:gd name="connsiteY2" fmla="*/ 0 h 4483548"/>
              <a:gd name="connsiteX3" fmla="*/ 4917045 w 4917045"/>
              <a:gd name="connsiteY3" fmla="*/ 0 h 4483548"/>
              <a:gd name="connsiteX4" fmla="*/ 3801428 w 4917045"/>
              <a:gd name="connsiteY4" fmla="*/ 4470597 h 4483548"/>
              <a:gd name="connsiteX5" fmla="*/ 554 w 4917045"/>
              <a:gd name="connsiteY5" fmla="*/ 4483548 h 4483548"/>
              <a:gd name="connsiteX0" fmla="*/ 554 w 4917045"/>
              <a:gd name="connsiteY0" fmla="*/ 4459164 h 4470597"/>
              <a:gd name="connsiteX1" fmla="*/ 2292 w 4917045"/>
              <a:gd name="connsiteY1" fmla="*/ 2148719 h 4470597"/>
              <a:gd name="connsiteX2" fmla="*/ 485561 w 4917045"/>
              <a:gd name="connsiteY2" fmla="*/ 0 h 4470597"/>
              <a:gd name="connsiteX3" fmla="*/ 4917045 w 4917045"/>
              <a:gd name="connsiteY3" fmla="*/ 0 h 4470597"/>
              <a:gd name="connsiteX4" fmla="*/ 3801428 w 4917045"/>
              <a:gd name="connsiteY4" fmla="*/ 4470597 h 4470597"/>
              <a:gd name="connsiteX5" fmla="*/ 554 w 4917045"/>
              <a:gd name="connsiteY5" fmla="*/ 4459164 h 4470597"/>
              <a:gd name="connsiteX0" fmla="*/ 1447 w 4917938"/>
              <a:gd name="connsiteY0" fmla="*/ 4459164 h 4470597"/>
              <a:gd name="connsiteX1" fmla="*/ 3185 w 4917938"/>
              <a:gd name="connsiteY1" fmla="*/ 2148719 h 4470597"/>
              <a:gd name="connsiteX2" fmla="*/ 486454 w 4917938"/>
              <a:gd name="connsiteY2" fmla="*/ 0 h 4470597"/>
              <a:gd name="connsiteX3" fmla="*/ 4917938 w 4917938"/>
              <a:gd name="connsiteY3" fmla="*/ 0 h 4470597"/>
              <a:gd name="connsiteX4" fmla="*/ 3802321 w 4917938"/>
              <a:gd name="connsiteY4" fmla="*/ 4470597 h 4470597"/>
              <a:gd name="connsiteX5" fmla="*/ 1447 w 4917938"/>
              <a:gd name="connsiteY5" fmla="*/ 4459164 h 44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7938" h="4470597">
                <a:moveTo>
                  <a:pt x="1447" y="4459164"/>
                </a:moveTo>
                <a:cubicBezTo>
                  <a:pt x="8387" y="3135486"/>
                  <a:pt x="-6028" y="2141335"/>
                  <a:pt x="3185" y="2148719"/>
                </a:cubicBezTo>
                <a:lnTo>
                  <a:pt x="486454" y="0"/>
                </a:lnTo>
                <a:lnTo>
                  <a:pt x="4917938" y="0"/>
                </a:lnTo>
                <a:lnTo>
                  <a:pt x="3802321" y="4470597"/>
                </a:lnTo>
                <a:lnTo>
                  <a:pt x="1447" y="4459164"/>
                </a:lnTo>
                <a:close/>
              </a:path>
            </a:pathLst>
          </a:custGeom>
          <a:solidFill>
            <a:srgbClr val="008C95">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a:noFill/>
              </a:ln>
            </a:endParaRPr>
          </a:p>
        </p:txBody>
      </p:sp>
      <p:sp>
        <p:nvSpPr>
          <p:cNvPr id="7" name="Parallelogram 6">
            <a:extLst>
              <a:ext uri="{FF2B5EF4-FFF2-40B4-BE49-F238E27FC236}">
                <a16:creationId xmlns:a16="http://schemas.microsoft.com/office/drawing/2014/main" id="{7DD544B0-3D46-22B9-2F57-4ECAD832A1E3}"/>
              </a:ext>
            </a:extLst>
          </p:cNvPr>
          <p:cNvSpPr/>
          <p:nvPr userDrawn="1"/>
        </p:nvSpPr>
        <p:spPr>
          <a:xfrm>
            <a:off x="1014239" y="1252445"/>
            <a:ext cx="6155007" cy="4644526"/>
          </a:xfrm>
          <a:prstGeom prst="parallelogram">
            <a:avLst/>
          </a:pr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0" name="Picture 9">
            <a:extLst>
              <a:ext uri="{FF2B5EF4-FFF2-40B4-BE49-F238E27FC236}">
                <a16:creationId xmlns:a16="http://schemas.microsoft.com/office/drawing/2014/main" id="{1B084495-6E16-EBBF-FE6C-1651F76499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50677" y="1398100"/>
            <a:ext cx="4353216" cy="4353216"/>
          </a:xfrm>
          <a:prstGeom prst="rect">
            <a:avLst/>
          </a:prstGeom>
        </p:spPr>
      </p:pic>
      <p:pic>
        <p:nvPicPr>
          <p:cNvPr id="11" name="Picture 10">
            <a:extLst>
              <a:ext uri="{FF2B5EF4-FFF2-40B4-BE49-F238E27FC236}">
                <a16:creationId xmlns:a16="http://schemas.microsoft.com/office/drawing/2014/main" id="{229BECA0-C6EB-E58A-3671-DC06D28122F4}"/>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l="5322" t="-868" r="30691" b="28149"/>
          <a:stretch/>
        </p:blipFill>
        <p:spPr>
          <a:xfrm>
            <a:off x="8032222" y="2130530"/>
            <a:ext cx="4159780" cy="4727470"/>
          </a:xfrm>
          <a:prstGeom prst="rect">
            <a:avLst/>
          </a:prstGeom>
        </p:spPr>
      </p:pic>
      <p:sp>
        <p:nvSpPr>
          <p:cNvPr id="13" name="Parallelogram 7">
            <a:extLst>
              <a:ext uri="{FF2B5EF4-FFF2-40B4-BE49-F238E27FC236}">
                <a16:creationId xmlns:a16="http://schemas.microsoft.com/office/drawing/2014/main" id="{4E745A51-7B8F-488E-89FE-3AB637A47C2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9">
            <a:extLst>
              <a:ext uri="{FF2B5EF4-FFF2-40B4-BE49-F238E27FC236}">
                <a16:creationId xmlns:a16="http://schemas.microsoft.com/office/drawing/2014/main" id="{C5F9583F-D837-DE2E-D6EB-583C4EA75FCB}"/>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5">
            <a:extLst>
              <a:ext uri="{FF2B5EF4-FFF2-40B4-BE49-F238E27FC236}">
                <a16:creationId xmlns:a16="http://schemas.microsoft.com/office/drawing/2014/main" id="{1BB4EF12-BCB4-9EEC-F7B9-42999C7DC60A}"/>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8" name="Title 4">
            <a:extLst>
              <a:ext uri="{FF2B5EF4-FFF2-40B4-BE49-F238E27FC236}">
                <a16:creationId xmlns:a16="http://schemas.microsoft.com/office/drawing/2014/main" id="{92E80A7C-B69C-407C-05C8-8401C452E6CF}"/>
              </a:ext>
            </a:extLst>
          </p:cNvPr>
          <p:cNvSpPr>
            <a:spLocks noGrp="1"/>
          </p:cNvSpPr>
          <p:nvPr>
            <p:ph type="title" hasCustomPrompt="1"/>
          </p:nvPr>
        </p:nvSpPr>
        <p:spPr>
          <a:xfrm>
            <a:off x="457202" y="323187"/>
            <a:ext cx="9349993" cy="559323"/>
          </a:xfrm>
          <a:prstGeom prst="rect">
            <a:avLst/>
          </a:prstGeom>
        </p:spPr>
        <p:txBody>
          <a:bodyPr/>
          <a:lstStyle>
            <a:lvl1pPr>
              <a:defRPr sz="2250" b="1">
                <a:solidFill>
                  <a:srgbClr val="606060"/>
                </a:solidFill>
                <a:latin typeface="Arial" panose="020B0604020202020204" pitchFamily="34" charset="0"/>
                <a:cs typeface="Arial" panose="020B0604020202020204" pitchFamily="34" charset="0"/>
              </a:defRPr>
            </a:lvl1pPr>
          </a:lstStyle>
          <a:p>
            <a:r>
              <a:rPr lang="en-GB"/>
              <a:t>Lunch</a:t>
            </a:r>
            <a:endParaRPr lang="en-US"/>
          </a:p>
        </p:txBody>
      </p:sp>
    </p:spTree>
    <p:extLst>
      <p:ext uri="{BB962C8B-B14F-4D97-AF65-F5344CB8AC3E}">
        <p14:creationId xmlns:p14="http://schemas.microsoft.com/office/powerpoint/2010/main" val="19488112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scussion/break out">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ABF20446-4FC4-D648-C6D7-25F566FB8042}"/>
              </a:ext>
            </a:extLst>
          </p:cNvPr>
          <p:cNvSpPr/>
          <p:nvPr userDrawn="1"/>
        </p:nvSpPr>
        <p:spPr>
          <a:xfrm>
            <a:off x="5191335" y="3657157"/>
            <a:ext cx="2567336" cy="2567336"/>
          </a:xfrm>
          <a:prstGeom prst="parallelogram">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6" name="Parallelogram 5">
            <a:extLst>
              <a:ext uri="{FF2B5EF4-FFF2-40B4-BE49-F238E27FC236}">
                <a16:creationId xmlns:a16="http://schemas.microsoft.com/office/drawing/2014/main" id="{C7AE50B3-5F64-23E4-0100-EC39E228E514}"/>
              </a:ext>
            </a:extLst>
          </p:cNvPr>
          <p:cNvSpPr/>
          <p:nvPr userDrawn="1"/>
        </p:nvSpPr>
        <p:spPr>
          <a:xfrm>
            <a:off x="-156" y="1981202"/>
            <a:ext cx="4917939" cy="4470597"/>
          </a:xfrm>
          <a:custGeom>
            <a:avLst/>
            <a:gdLst>
              <a:gd name="connsiteX0" fmla="*/ 0 w 5908384"/>
              <a:gd name="connsiteY0" fmla="*/ 5907600 h 5907600"/>
              <a:gd name="connsiteX1" fmla="*/ 1476900 w 5908384"/>
              <a:gd name="connsiteY1" fmla="*/ 0 h 5907600"/>
              <a:gd name="connsiteX2" fmla="*/ 5908384 w 5908384"/>
              <a:gd name="connsiteY2" fmla="*/ 0 h 5907600"/>
              <a:gd name="connsiteX3" fmla="*/ 4431484 w 5908384"/>
              <a:gd name="connsiteY3" fmla="*/ 5907600 h 5907600"/>
              <a:gd name="connsiteX4" fmla="*/ 0 w 5908384"/>
              <a:gd name="connsiteY4" fmla="*/ 5907600 h 5907600"/>
              <a:gd name="connsiteX0" fmla="*/ 0 w 5908384"/>
              <a:gd name="connsiteY0" fmla="*/ 5907600 h 5907600"/>
              <a:gd name="connsiteX1" fmla="*/ 928607 w 5908384"/>
              <a:gd name="connsiteY1" fmla="*/ 2156847 h 5907600"/>
              <a:gd name="connsiteX2" fmla="*/ 1476900 w 5908384"/>
              <a:gd name="connsiteY2" fmla="*/ 0 h 5907600"/>
              <a:gd name="connsiteX3" fmla="*/ 5908384 w 5908384"/>
              <a:gd name="connsiteY3" fmla="*/ 0 h 5907600"/>
              <a:gd name="connsiteX4" fmla="*/ 4431484 w 5908384"/>
              <a:gd name="connsiteY4" fmla="*/ 5907600 h 5907600"/>
              <a:gd name="connsiteX5" fmla="*/ 0 w 5908384"/>
              <a:gd name="connsiteY5" fmla="*/ 5907600 h 5907600"/>
              <a:gd name="connsiteX0" fmla="*/ 136434 w 5068424"/>
              <a:gd name="connsiteY0" fmla="*/ 4915709 h 5907600"/>
              <a:gd name="connsiteX1" fmla="*/ 88647 w 5068424"/>
              <a:gd name="connsiteY1" fmla="*/ 2156847 h 5907600"/>
              <a:gd name="connsiteX2" fmla="*/ 636940 w 5068424"/>
              <a:gd name="connsiteY2" fmla="*/ 0 h 5907600"/>
              <a:gd name="connsiteX3" fmla="*/ 5068424 w 5068424"/>
              <a:gd name="connsiteY3" fmla="*/ 0 h 5907600"/>
              <a:gd name="connsiteX4" fmla="*/ 3591524 w 5068424"/>
              <a:gd name="connsiteY4" fmla="*/ 5907600 h 5907600"/>
              <a:gd name="connsiteX5" fmla="*/ 136434 w 5068424"/>
              <a:gd name="connsiteY5" fmla="*/ 4915709 h 5907600"/>
              <a:gd name="connsiteX0" fmla="*/ 177967 w 5109957"/>
              <a:gd name="connsiteY0" fmla="*/ 4915709 h 5907600"/>
              <a:gd name="connsiteX1" fmla="*/ 130180 w 5109957"/>
              <a:gd name="connsiteY1" fmla="*/ 2156847 h 5907600"/>
              <a:gd name="connsiteX2" fmla="*/ 678473 w 5109957"/>
              <a:gd name="connsiteY2" fmla="*/ 0 h 5907600"/>
              <a:gd name="connsiteX3" fmla="*/ 5109957 w 5109957"/>
              <a:gd name="connsiteY3" fmla="*/ 0 h 5907600"/>
              <a:gd name="connsiteX4" fmla="*/ 3633057 w 5109957"/>
              <a:gd name="connsiteY4" fmla="*/ 5907600 h 5907600"/>
              <a:gd name="connsiteX5" fmla="*/ 177967 w 5109957"/>
              <a:gd name="connsiteY5" fmla="*/ 4915709 h 5907600"/>
              <a:gd name="connsiteX0" fmla="*/ 47787 w 4979777"/>
              <a:gd name="connsiteY0" fmla="*/ 4915709 h 5907600"/>
              <a:gd name="connsiteX1" fmla="*/ 0 w 4979777"/>
              <a:gd name="connsiteY1" fmla="*/ 2156847 h 5907600"/>
              <a:gd name="connsiteX2" fmla="*/ 548293 w 4979777"/>
              <a:gd name="connsiteY2" fmla="*/ 0 h 5907600"/>
              <a:gd name="connsiteX3" fmla="*/ 4979777 w 4979777"/>
              <a:gd name="connsiteY3" fmla="*/ 0 h 5907600"/>
              <a:gd name="connsiteX4" fmla="*/ 3502877 w 4979777"/>
              <a:gd name="connsiteY4" fmla="*/ 5907600 h 5907600"/>
              <a:gd name="connsiteX5" fmla="*/ 47787 w 4979777"/>
              <a:gd name="connsiteY5" fmla="*/ 4915709 h 5907600"/>
              <a:gd name="connsiteX0" fmla="*/ 47787 w 4979777"/>
              <a:gd name="connsiteY0" fmla="*/ 4915709 h 4915709"/>
              <a:gd name="connsiteX1" fmla="*/ 0 w 4979777"/>
              <a:gd name="connsiteY1" fmla="*/ 2156847 h 4915709"/>
              <a:gd name="connsiteX2" fmla="*/ 548293 w 4979777"/>
              <a:gd name="connsiteY2" fmla="*/ 0 h 4915709"/>
              <a:gd name="connsiteX3" fmla="*/ 4979777 w 4979777"/>
              <a:gd name="connsiteY3" fmla="*/ 0 h 4915709"/>
              <a:gd name="connsiteX4" fmla="*/ 3843840 w 4979777"/>
              <a:gd name="connsiteY4" fmla="*/ 4543749 h 4915709"/>
              <a:gd name="connsiteX5" fmla="*/ 47787 w 4979777"/>
              <a:gd name="connsiteY5" fmla="*/ 4915709 h 4915709"/>
              <a:gd name="connsiteX0" fmla="*/ 63286 w 4979777"/>
              <a:gd name="connsiteY0" fmla="*/ 4528252 h 4543749"/>
              <a:gd name="connsiteX1" fmla="*/ 0 w 4979777"/>
              <a:gd name="connsiteY1" fmla="*/ 2156847 h 4543749"/>
              <a:gd name="connsiteX2" fmla="*/ 548293 w 4979777"/>
              <a:gd name="connsiteY2" fmla="*/ 0 h 4543749"/>
              <a:gd name="connsiteX3" fmla="*/ 4979777 w 4979777"/>
              <a:gd name="connsiteY3" fmla="*/ 0 h 4543749"/>
              <a:gd name="connsiteX4" fmla="*/ 3843840 w 4979777"/>
              <a:gd name="connsiteY4" fmla="*/ 4543749 h 4543749"/>
              <a:gd name="connsiteX5" fmla="*/ 63286 w 4979777"/>
              <a:gd name="connsiteY5" fmla="*/ 4528252 h 4543749"/>
              <a:gd name="connsiteX0" fmla="*/ 63286 w 4979777"/>
              <a:gd name="connsiteY0" fmla="*/ 4528252 h 4528252"/>
              <a:gd name="connsiteX1" fmla="*/ 0 w 4979777"/>
              <a:gd name="connsiteY1" fmla="*/ 2156847 h 4528252"/>
              <a:gd name="connsiteX2" fmla="*/ 548293 w 4979777"/>
              <a:gd name="connsiteY2" fmla="*/ 0 h 4528252"/>
              <a:gd name="connsiteX3" fmla="*/ 4979777 w 4979777"/>
              <a:gd name="connsiteY3" fmla="*/ 0 h 4528252"/>
              <a:gd name="connsiteX4" fmla="*/ 3864160 w 4979777"/>
              <a:gd name="connsiteY4" fmla="*/ 4470597 h 4528252"/>
              <a:gd name="connsiteX5" fmla="*/ 63286 w 4979777"/>
              <a:gd name="connsiteY5" fmla="*/ 4528252 h 4528252"/>
              <a:gd name="connsiteX0" fmla="*/ 63286 w 4979777"/>
              <a:gd name="connsiteY0" fmla="*/ 4483548 h 4483548"/>
              <a:gd name="connsiteX1" fmla="*/ 0 w 4979777"/>
              <a:gd name="connsiteY1" fmla="*/ 2156847 h 4483548"/>
              <a:gd name="connsiteX2" fmla="*/ 548293 w 4979777"/>
              <a:gd name="connsiteY2" fmla="*/ 0 h 4483548"/>
              <a:gd name="connsiteX3" fmla="*/ 4979777 w 4979777"/>
              <a:gd name="connsiteY3" fmla="*/ 0 h 4483548"/>
              <a:gd name="connsiteX4" fmla="*/ 3864160 w 4979777"/>
              <a:gd name="connsiteY4" fmla="*/ 4470597 h 4483548"/>
              <a:gd name="connsiteX5" fmla="*/ 63286 w 4979777"/>
              <a:gd name="connsiteY5" fmla="*/ 4483548 h 4483548"/>
              <a:gd name="connsiteX0" fmla="*/ 63967 w 4980458"/>
              <a:gd name="connsiteY0" fmla="*/ 4483548 h 4483548"/>
              <a:gd name="connsiteX1" fmla="*/ 681 w 4980458"/>
              <a:gd name="connsiteY1" fmla="*/ 2156847 h 4483548"/>
              <a:gd name="connsiteX2" fmla="*/ 548974 w 4980458"/>
              <a:gd name="connsiteY2" fmla="*/ 0 h 4483548"/>
              <a:gd name="connsiteX3" fmla="*/ 4980458 w 4980458"/>
              <a:gd name="connsiteY3" fmla="*/ 0 h 4483548"/>
              <a:gd name="connsiteX4" fmla="*/ 3864841 w 4980458"/>
              <a:gd name="connsiteY4" fmla="*/ 4470597 h 4483548"/>
              <a:gd name="connsiteX5" fmla="*/ 63967 w 4980458"/>
              <a:gd name="connsiteY5" fmla="*/ 4483548 h 4483548"/>
              <a:gd name="connsiteX0" fmla="*/ 0 w 4916491"/>
              <a:gd name="connsiteY0" fmla="*/ 4483548 h 4483548"/>
              <a:gd name="connsiteX1" fmla="*/ 5802 w 4916491"/>
              <a:gd name="connsiteY1" fmla="*/ 2152783 h 4483548"/>
              <a:gd name="connsiteX2" fmla="*/ 485007 w 4916491"/>
              <a:gd name="connsiteY2" fmla="*/ 0 h 4483548"/>
              <a:gd name="connsiteX3" fmla="*/ 4916491 w 4916491"/>
              <a:gd name="connsiteY3" fmla="*/ 0 h 4483548"/>
              <a:gd name="connsiteX4" fmla="*/ 3800874 w 4916491"/>
              <a:gd name="connsiteY4" fmla="*/ 4470597 h 4483548"/>
              <a:gd name="connsiteX5" fmla="*/ 0 w 4916491"/>
              <a:gd name="connsiteY5" fmla="*/ 4483548 h 4483548"/>
              <a:gd name="connsiteX0" fmla="*/ 554 w 4917045"/>
              <a:gd name="connsiteY0" fmla="*/ 4483548 h 4483548"/>
              <a:gd name="connsiteX1" fmla="*/ 2292 w 4917045"/>
              <a:gd name="connsiteY1" fmla="*/ 2148719 h 4483548"/>
              <a:gd name="connsiteX2" fmla="*/ 485561 w 4917045"/>
              <a:gd name="connsiteY2" fmla="*/ 0 h 4483548"/>
              <a:gd name="connsiteX3" fmla="*/ 4917045 w 4917045"/>
              <a:gd name="connsiteY3" fmla="*/ 0 h 4483548"/>
              <a:gd name="connsiteX4" fmla="*/ 3801428 w 4917045"/>
              <a:gd name="connsiteY4" fmla="*/ 4470597 h 4483548"/>
              <a:gd name="connsiteX5" fmla="*/ 554 w 4917045"/>
              <a:gd name="connsiteY5" fmla="*/ 4483548 h 4483548"/>
              <a:gd name="connsiteX0" fmla="*/ 554 w 4917045"/>
              <a:gd name="connsiteY0" fmla="*/ 4459164 h 4470597"/>
              <a:gd name="connsiteX1" fmla="*/ 2292 w 4917045"/>
              <a:gd name="connsiteY1" fmla="*/ 2148719 h 4470597"/>
              <a:gd name="connsiteX2" fmla="*/ 485561 w 4917045"/>
              <a:gd name="connsiteY2" fmla="*/ 0 h 4470597"/>
              <a:gd name="connsiteX3" fmla="*/ 4917045 w 4917045"/>
              <a:gd name="connsiteY3" fmla="*/ 0 h 4470597"/>
              <a:gd name="connsiteX4" fmla="*/ 3801428 w 4917045"/>
              <a:gd name="connsiteY4" fmla="*/ 4470597 h 4470597"/>
              <a:gd name="connsiteX5" fmla="*/ 554 w 4917045"/>
              <a:gd name="connsiteY5" fmla="*/ 4459164 h 4470597"/>
              <a:gd name="connsiteX0" fmla="*/ 1447 w 4917938"/>
              <a:gd name="connsiteY0" fmla="*/ 4459164 h 4470597"/>
              <a:gd name="connsiteX1" fmla="*/ 3185 w 4917938"/>
              <a:gd name="connsiteY1" fmla="*/ 2148719 h 4470597"/>
              <a:gd name="connsiteX2" fmla="*/ 486454 w 4917938"/>
              <a:gd name="connsiteY2" fmla="*/ 0 h 4470597"/>
              <a:gd name="connsiteX3" fmla="*/ 4917938 w 4917938"/>
              <a:gd name="connsiteY3" fmla="*/ 0 h 4470597"/>
              <a:gd name="connsiteX4" fmla="*/ 3802321 w 4917938"/>
              <a:gd name="connsiteY4" fmla="*/ 4470597 h 4470597"/>
              <a:gd name="connsiteX5" fmla="*/ 1447 w 4917938"/>
              <a:gd name="connsiteY5" fmla="*/ 4459164 h 44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7938" h="4470597">
                <a:moveTo>
                  <a:pt x="1447" y="4459164"/>
                </a:moveTo>
                <a:cubicBezTo>
                  <a:pt x="8387" y="3135486"/>
                  <a:pt x="-6028" y="2141335"/>
                  <a:pt x="3185" y="2148719"/>
                </a:cubicBezTo>
                <a:lnTo>
                  <a:pt x="486454" y="0"/>
                </a:lnTo>
                <a:lnTo>
                  <a:pt x="4917938" y="0"/>
                </a:lnTo>
                <a:lnTo>
                  <a:pt x="3802321" y="4470597"/>
                </a:lnTo>
                <a:lnTo>
                  <a:pt x="1447" y="4459164"/>
                </a:lnTo>
                <a:close/>
              </a:path>
            </a:pathLst>
          </a:custGeom>
          <a:solidFill>
            <a:srgbClr val="008C95">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a:noFill/>
              </a:ln>
            </a:endParaRPr>
          </a:p>
        </p:txBody>
      </p:sp>
      <p:sp>
        <p:nvSpPr>
          <p:cNvPr id="7" name="Parallelogram 6">
            <a:extLst>
              <a:ext uri="{FF2B5EF4-FFF2-40B4-BE49-F238E27FC236}">
                <a16:creationId xmlns:a16="http://schemas.microsoft.com/office/drawing/2014/main" id="{7DD544B0-3D46-22B9-2F57-4ECAD832A1E3}"/>
              </a:ext>
            </a:extLst>
          </p:cNvPr>
          <p:cNvSpPr/>
          <p:nvPr userDrawn="1"/>
        </p:nvSpPr>
        <p:spPr>
          <a:xfrm>
            <a:off x="1014239" y="1248739"/>
            <a:ext cx="6155007" cy="4644526"/>
          </a:xfrm>
          <a:prstGeom prst="parallelogram">
            <a:avLst/>
          </a:pr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1" name="Picture 10">
            <a:extLst>
              <a:ext uri="{FF2B5EF4-FFF2-40B4-BE49-F238E27FC236}">
                <a16:creationId xmlns:a16="http://schemas.microsoft.com/office/drawing/2014/main" id="{229BECA0-C6EB-E58A-3671-DC06D28122F4}"/>
              </a:ext>
            </a:extLst>
          </p:cNvPr>
          <p:cNvPicPr>
            <a:picLocks noChangeAspect="1"/>
          </p:cNvPicPr>
          <p:nvPr userDrawn="1"/>
        </p:nvPicPr>
        <p:blipFill rotWithShape="1">
          <a:blip r:embed="rId2">
            <a:duotone>
              <a:prstClr val="black"/>
              <a:srgbClr val="606060">
                <a:tint val="45000"/>
                <a:satMod val="400000"/>
              </a:srgbClr>
            </a:duotone>
            <a:alphaModFix amt="35000"/>
            <a:extLst>
              <a:ext uri="{28A0092B-C50C-407E-A947-70E740481C1C}">
                <a14:useLocalDpi xmlns:a14="http://schemas.microsoft.com/office/drawing/2010/main" val="0"/>
              </a:ext>
            </a:extLst>
          </a:blip>
          <a:srcRect l="-5420" t="-6017" r="31885" b="1"/>
          <a:stretch/>
        </p:blipFill>
        <p:spPr>
          <a:xfrm>
            <a:off x="8032222" y="2130530"/>
            <a:ext cx="4159780" cy="4727470"/>
          </a:xfrm>
          <a:prstGeom prst="rect">
            <a:avLst/>
          </a:prstGeom>
        </p:spPr>
      </p:pic>
      <p:sp>
        <p:nvSpPr>
          <p:cNvPr id="13" name="Parallelogram 7">
            <a:extLst>
              <a:ext uri="{FF2B5EF4-FFF2-40B4-BE49-F238E27FC236}">
                <a16:creationId xmlns:a16="http://schemas.microsoft.com/office/drawing/2014/main" id="{4E745A51-7B8F-488E-89FE-3AB637A47C2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9">
            <a:extLst>
              <a:ext uri="{FF2B5EF4-FFF2-40B4-BE49-F238E27FC236}">
                <a16:creationId xmlns:a16="http://schemas.microsoft.com/office/drawing/2014/main" id="{C5F9583F-D837-DE2E-D6EB-583C4EA75FCB}"/>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and white chat bubbles&#10;&#10;Description automatically generated">
            <a:extLst>
              <a:ext uri="{FF2B5EF4-FFF2-40B4-BE49-F238E27FC236}">
                <a16:creationId xmlns:a16="http://schemas.microsoft.com/office/drawing/2014/main" id="{8127CCE5-C34C-664A-8038-28865F7B55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83837" y="2192870"/>
            <a:ext cx="3596923" cy="2835412"/>
          </a:xfrm>
          <a:prstGeom prst="rect">
            <a:avLst/>
          </a:prstGeom>
        </p:spPr>
      </p:pic>
      <p:sp>
        <p:nvSpPr>
          <p:cNvPr id="2" name="Text Placeholder 5">
            <a:extLst>
              <a:ext uri="{FF2B5EF4-FFF2-40B4-BE49-F238E27FC236}">
                <a16:creationId xmlns:a16="http://schemas.microsoft.com/office/drawing/2014/main" id="{93ADEA23-6836-1769-A989-CC0B8470352E}"/>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3" name="Title 4">
            <a:extLst>
              <a:ext uri="{FF2B5EF4-FFF2-40B4-BE49-F238E27FC236}">
                <a16:creationId xmlns:a16="http://schemas.microsoft.com/office/drawing/2014/main" id="{5F14F7AD-0434-B94A-96C2-9077E9F5B4E5}"/>
              </a:ext>
            </a:extLst>
          </p:cNvPr>
          <p:cNvSpPr>
            <a:spLocks noGrp="1"/>
          </p:cNvSpPr>
          <p:nvPr>
            <p:ph type="title" hasCustomPrompt="1"/>
          </p:nvPr>
        </p:nvSpPr>
        <p:spPr>
          <a:xfrm>
            <a:off x="457202" y="323187"/>
            <a:ext cx="9349993" cy="559323"/>
          </a:xfrm>
          <a:prstGeom prst="rect">
            <a:avLst/>
          </a:prstGeom>
        </p:spPr>
        <p:txBody>
          <a:bodyPr/>
          <a:lstStyle>
            <a:lvl1pPr>
              <a:defRPr sz="2250" b="1">
                <a:solidFill>
                  <a:srgbClr val="606060"/>
                </a:solidFill>
                <a:latin typeface="Arial" panose="020B0604020202020204" pitchFamily="34" charset="0"/>
                <a:cs typeface="Arial" panose="020B0604020202020204" pitchFamily="34" charset="0"/>
              </a:defRPr>
            </a:lvl1pPr>
          </a:lstStyle>
          <a:p>
            <a:r>
              <a:rPr lang="en-GB"/>
              <a:t>Discussion</a:t>
            </a:r>
            <a:br>
              <a:rPr lang="en-GB"/>
            </a:br>
            <a:endParaRPr lang="en-US"/>
          </a:p>
        </p:txBody>
      </p:sp>
    </p:spTree>
    <p:extLst>
      <p:ext uri="{BB962C8B-B14F-4D97-AF65-F5344CB8AC3E}">
        <p14:creationId xmlns:p14="http://schemas.microsoft.com/office/powerpoint/2010/main" val="36018270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scussion/break out 2">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ABF20446-4FC4-D648-C6D7-25F566FB8042}"/>
              </a:ext>
            </a:extLst>
          </p:cNvPr>
          <p:cNvSpPr/>
          <p:nvPr userDrawn="1"/>
        </p:nvSpPr>
        <p:spPr>
          <a:xfrm>
            <a:off x="5191335" y="3657157"/>
            <a:ext cx="2567336" cy="2567336"/>
          </a:xfrm>
          <a:prstGeom prst="parallelogram">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6" name="Parallelogram 5">
            <a:extLst>
              <a:ext uri="{FF2B5EF4-FFF2-40B4-BE49-F238E27FC236}">
                <a16:creationId xmlns:a16="http://schemas.microsoft.com/office/drawing/2014/main" id="{C7AE50B3-5F64-23E4-0100-EC39E228E514}"/>
              </a:ext>
            </a:extLst>
          </p:cNvPr>
          <p:cNvSpPr/>
          <p:nvPr userDrawn="1"/>
        </p:nvSpPr>
        <p:spPr>
          <a:xfrm>
            <a:off x="-156" y="1981202"/>
            <a:ext cx="4917939" cy="4470597"/>
          </a:xfrm>
          <a:custGeom>
            <a:avLst/>
            <a:gdLst>
              <a:gd name="connsiteX0" fmla="*/ 0 w 5908384"/>
              <a:gd name="connsiteY0" fmla="*/ 5907600 h 5907600"/>
              <a:gd name="connsiteX1" fmla="*/ 1476900 w 5908384"/>
              <a:gd name="connsiteY1" fmla="*/ 0 h 5907600"/>
              <a:gd name="connsiteX2" fmla="*/ 5908384 w 5908384"/>
              <a:gd name="connsiteY2" fmla="*/ 0 h 5907600"/>
              <a:gd name="connsiteX3" fmla="*/ 4431484 w 5908384"/>
              <a:gd name="connsiteY3" fmla="*/ 5907600 h 5907600"/>
              <a:gd name="connsiteX4" fmla="*/ 0 w 5908384"/>
              <a:gd name="connsiteY4" fmla="*/ 5907600 h 5907600"/>
              <a:gd name="connsiteX0" fmla="*/ 0 w 5908384"/>
              <a:gd name="connsiteY0" fmla="*/ 5907600 h 5907600"/>
              <a:gd name="connsiteX1" fmla="*/ 928607 w 5908384"/>
              <a:gd name="connsiteY1" fmla="*/ 2156847 h 5907600"/>
              <a:gd name="connsiteX2" fmla="*/ 1476900 w 5908384"/>
              <a:gd name="connsiteY2" fmla="*/ 0 h 5907600"/>
              <a:gd name="connsiteX3" fmla="*/ 5908384 w 5908384"/>
              <a:gd name="connsiteY3" fmla="*/ 0 h 5907600"/>
              <a:gd name="connsiteX4" fmla="*/ 4431484 w 5908384"/>
              <a:gd name="connsiteY4" fmla="*/ 5907600 h 5907600"/>
              <a:gd name="connsiteX5" fmla="*/ 0 w 5908384"/>
              <a:gd name="connsiteY5" fmla="*/ 5907600 h 5907600"/>
              <a:gd name="connsiteX0" fmla="*/ 136434 w 5068424"/>
              <a:gd name="connsiteY0" fmla="*/ 4915709 h 5907600"/>
              <a:gd name="connsiteX1" fmla="*/ 88647 w 5068424"/>
              <a:gd name="connsiteY1" fmla="*/ 2156847 h 5907600"/>
              <a:gd name="connsiteX2" fmla="*/ 636940 w 5068424"/>
              <a:gd name="connsiteY2" fmla="*/ 0 h 5907600"/>
              <a:gd name="connsiteX3" fmla="*/ 5068424 w 5068424"/>
              <a:gd name="connsiteY3" fmla="*/ 0 h 5907600"/>
              <a:gd name="connsiteX4" fmla="*/ 3591524 w 5068424"/>
              <a:gd name="connsiteY4" fmla="*/ 5907600 h 5907600"/>
              <a:gd name="connsiteX5" fmla="*/ 136434 w 5068424"/>
              <a:gd name="connsiteY5" fmla="*/ 4915709 h 5907600"/>
              <a:gd name="connsiteX0" fmla="*/ 177967 w 5109957"/>
              <a:gd name="connsiteY0" fmla="*/ 4915709 h 5907600"/>
              <a:gd name="connsiteX1" fmla="*/ 130180 w 5109957"/>
              <a:gd name="connsiteY1" fmla="*/ 2156847 h 5907600"/>
              <a:gd name="connsiteX2" fmla="*/ 678473 w 5109957"/>
              <a:gd name="connsiteY2" fmla="*/ 0 h 5907600"/>
              <a:gd name="connsiteX3" fmla="*/ 5109957 w 5109957"/>
              <a:gd name="connsiteY3" fmla="*/ 0 h 5907600"/>
              <a:gd name="connsiteX4" fmla="*/ 3633057 w 5109957"/>
              <a:gd name="connsiteY4" fmla="*/ 5907600 h 5907600"/>
              <a:gd name="connsiteX5" fmla="*/ 177967 w 5109957"/>
              <a:gd name="connsiteY5" fmla="*/ 4915709 h 5907600"/>
              <a:gd name="connsiteX0" fmla="*/ 47787 w 4979777"/>
              <a:gd name="connsiteY0" fmla="*/ 4915709 h 5907600"/>
              <a:gd name="connsiteX1" fmla="*/ 0 w 4979777"/>
              <a:gd name="connsiteY1" fmla="*/ 2156847 h 5907600"/>
              <a:gd name="connsiteX2" fmla="*/ 548293 w 4979777"/>
              <a:gd name="connsiteY2" fmla="*/ 0 h 5907600"/>
              <a:gd name="connsiteX3" fmla="*/ 4979777 w 4979777"/>
              <a:gd name="connsiteY3" fmla="*/ 0 h 5907600"/>
              <a:gd name="connsiteX4" fmla="*/ 3502877 w 4979777"/>
              <a:gd name="connsiteY4" fmla="*/ 5907600 h 5907600"/>
              <a:gd name="connsiteX5" fmla="*/ 47787 w 4979777"/>
              <a:gd name="connsiteY5" fmla="*/ 4915709 h 5907600"/>
              <a:gd name="connsiteX0" fmla="*/ 47787 w 4979777"/>
              <a:gd name="connsiteY0" fmla="*/ 4915709 h 4915709"/>
              <a:gd name="connsiteX1" fmla="*/ 0 w 4979777"/>
              <a:gd name="connsiteY1" fmla="*/ 2156847 h 4915709"/>
              <a:gd name="connsiteX2" fmla="*/ 548293 w 4979777"/>
              <a:gd name="connsiteY2" fmla="*/ 0 h 4915709"/>
              <a:gd name="connsiteX3" fmla="*/ 4979777 w 4979777"/>
              <a:gd name="connsiteY3" fmla="*/ 0 h 4915709"/>
              <a:gd name="connsiteX4" fmla="*/ 3843840 w 4979777"/>
              <a:gd name="connsiteY4" fmla="*/ 4543749 h 4915709"/>
              <a:gd name="connsiteX5" fmla="*/ 47787 w 4979777"/>
              <a:gd name="connsiteY5" fmla="*/ 4915709 h 4915709"/>
              <a:gd name="connsiteX0" fmla="*/ 63286 w 4979777"/>
              <a:gd name="connsiteY0" fmla="*/ 4528252 h 4543749"/>
              <a:gd name="connsiteX1" fmla="*/ 0 w 4979777"/>
              <a:gd name="connsiteY1" fmla="*/ 2156847 h 4543749"/>
              <a:gd name="connsiteX2" fmla="*/ 548293 w 4979777"/>
              <a:gd name="connsiteY2" fmla="*/ 0 h 4543749"/>
              <a:gd name="connsiteX3" fmla="*/ 4979777 w 4979777"/>
              <a:gd name="connsiteY3" fmla="*/ 0 h 4543749"/>
              <a:gd name="connsiteX4" fmla="*/ 3843840 w 4979777"/>
              <a:gd name="connsiteY4" fmla="*/ 4543749 h 4543749"/>
              <a:gd name="connsiteX5" fmla="*/ 63286 w 4979777"/>
              <a:gd name="connsiteY5" fmla="*/ 4528252 h 4543749"/>
              <a:gd name="connsiteX0" fmla="*/ 63286 w 4979777"/>
              <a:gd name="connsiteY0" fmla="*/ 4528252 h 4528252"/>
              <a:gd name="connsiteX1" fmla="*/ 0 w 4979777"/>
              <a:gd name="connsiteY1" fmla="*/ 2156847 h 4528252"/>
              <a:gd name="connsiteX2" fmla="*/ 548293 w 4979777"/>
              <a:gd name="connsiteY2" fmla="*/ 0 h 4528252"/>
              <a:gd name="connsiteX3" fmla="*/ 4979777 w 4979777"/>
              <a:gd name="connsiteY3" fmla="*/ 0 h 4528252"/>
              <a:gd name="connsiteX4" fmla="*/ 3864160 w 4979777"/>
              <a:gd name="connsiteY4" fmla="*/ 4470597 h 4528252"/>
              <a:gd name="connsiteX5" fmla="*/ 63286 w 4979777"/>
              <a:gd name="connsiteY5" fmla="*/ 4528252 h 4528252"/>
              <a:gd name="connsiteX0" fmla="*/ 63286 w 4979777"/>
              <a:gd name="connsiteY0" fmla="*/ 4483548 h 4483548"/>
              <a:gd name="connsiteX1" fmla="*/ 0 w 4979777"/>
              <a:gd name="connsiteY1" fmla="*/ 2156847 h 4483548"/>
              <a:gd name="connsiteX2" fmla="*/ 548293 w 4979777"/>
              <a:gd name="connsiteY2" fmla="*/ 0 h 4483548"/>
              <a:gd name="connsiteX3" fmla="*/ 4979777 w 4979777"/>
              <a:gd name="connsiteY3" fmla="*/ 0 h 4483548"/>
              <a:gd name="connsiteX4" fmla="*/ 3864160 w 4979777"/>
              <a:gd name="connsiteY4" fmla="*/ 4470597 h 4483548"/>
              <a:gd name="connsiteX5" fmla="*/ 63286 w 4979777"/>
              <a:gd name="connsiteY5" fmla="*/ 4483548 h 4483548"/>
              <a:gd name="connsiteX0" fmla="*/ 63967 w 4980458"/>
              <a:gd name="connsiteY0" fmla="*/ 4483548 h 4483548"/>
              <a:gd name="connsiteX1" fmla="*/ 681 w 4980458"/>
              <a:gd name="connsiteY1" fmla="*/ 2156847 h 4483548"/>
              <a:gd name="connsiteX2" fmla="*/ 548974 w 4980458"/>
              <a:gd name="connsiteY2" fmla="*/ 0 h 4483548"/>
              <a:gd name="connsiteX3" fmla="*/ 4980458 w 4980458"/>
              <a:gd name="connsiteY3" fmla="*/ 0 h 4483548"/>
              <a:gd name="connsiteX4" fmla="*/ 3864841 w 4980458"/>
              <a:gd name="connsiteY4" fmla="*/ 4470597 h 4483548"/>
              <a:gd name="connsiteX5" fmla="*/ 63967 w 4980458"/>
              <a:gd name="connsiteY5" fmla="*/ 4483548 h 4483548"/>
              <a:gd name="connsiteX0" fmla="*/ 0 w 4916491"/>
              <a:gd name="connsiteY0" fmla="*/ 4483548 h 4483548"/>
              <a:gd name="connsiteX1" fmla="*/ 5802 w 4916491"/>
              <a:gd name="connsiteY1" fmla="*/ 2152783 h 4483548"/>
              <a:gd name="connsiteX2" fmla="*/ 485007 w 4916491"/>
              <a:gd name="connsiteY2" fmla="*/ 0 h 4483548"/>
              <a:gd name="connsiteX3" fmla="*/ 4916491 w 4916491"/>
              <a:gd name="connsiteY3" fmla="*/ 0 h 4483548"/>
              <a:gd name="connsiteX4" fmla="*/ 3800874 w 4916491"/>
              <a:gd name="connsiteY4" fmla="*/ 4470597 h 4483548"/>
              <a:gd name="connsiteX5" fmla="*/ 0 w 4916491"/>
              <a:gd name="connsiteY5" fmla="*/ 4483548 h 4483548"/>
              <a:gd name="connsiteX0" fmla="*/ 554 w 4917045"/>
              <a:gd name="connsiteY0" fmla="*/ 4483548 h 4483548"/>
              <a:gd name="connsiteX1" fmla="*/ 2292 w 4917045"/>
              <a:gd name="connsiteY1" fmla="*/ 2148719 h 4483548"/>
              <a:gd name="connsiteX2" fmla="*/ 485561 w 4917045"/>
              <a:gd name="connsiteY2" fmla="*/ 0 h 4483548"/>
              <a:gd name="connsiteX3" fmla="*/ 4917045 w 4917045"/>
              <a:gd name="connsiteY3" fmla="*/ 0 h 4483548"/>
              <a:gd name="connsiteX4" fmla="*/ 3801428 w 4917045"/>
              <a:gd name="connsiteY4" fmla="*/ 4470597 h 4483548"/>
              <a:gd name="connsiteX5" fmla="*/ 554 w 4917045"/>
              <a:gd name="connsiteY5" fmla="*/ 4483548 h 4483548"/>
              <a:gd name="connsiteX0" fmla="*/ 554 w 4917045"/>
              <a:gd name="connsiteY0" fmla="*/ 4459164 h 4470597"/>
              <a:gd name="connsiteX1" fmla="*/ 2292 w 4917045"/>
              <a:gd name="connsiteY1" fmla="*/ 2148719 h 4470597"/>
              <a:gd name="connsiteX2" fmla="*/ 485561 w 4917045"/>
              <a:gd name="connsiteY2" fmla="*/ 0 h 4470597"/>
              <a:gd name="connsiteX3" fmla="*/ 4917045 w 4917045"/>
              <a:gd name="connsiteY3" fmla="*/ 0 h 4470597"/>
              <a:gd name="connsiteX4" fmla="*/ 3801428 w 4917045"/>
              <a:gd name="connsiteY4" fmla="*/ 4470597 h 4470597"/>
              <a:gd name="connsiteX5" fmla="*/ 554 w 4917045"/>
              <a:gd name="connsiteY5" fmla="*/ 4459164 h 4470597"/>
              <a:gd name="connsiteX0" fmla="*/ 1447 w 4917938"/>
              <a:gd name="connsiteY0" fmla="*/ 4459164 h 4470597"/>
              <a:gd name="connsiteX1" fmla="*/ 3185 w 4917938"/>
              <a:gd name="connsiteY1" fmla="*/ 2148719 h 4470597"/>
              <a:gd name="connsiteX2" fmla="*/ 486454 w 4917938"/>
              <a:gd name="connsiteY2" fmla="*/ 0 h 4470597"/>
              <a:gd name="connsiteX3" fmla="*/ 4917938 w 4917938"/>
              <a:gd name="connsiteY3" fmla="*/ 0 h 4470597"/>
              <a:gd name="connsiteX4" fmla="*/ 3802321 w 4917938"/>
              <a:gd name="connsiteY4" fmla="*/ 4470597 h 4470597"/>
              <a:gd name="connsiteX5" fmla="*/ 1447 w 4917938"/>
              <a:gd name="connsiteY5" fmla="*/ 4459164 h 44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7938" h="4470597">
                <a:moveTo>
                  <a:pt x="1447" y="4459164"/>
                </a:moveTo>
                <a:cubicBezTo>
                  <a:pt x="8387" y="3135486"/>
                  <a:pt x="-6028" y="2141335"/>
                  <a:pt x="3185" y="2148719"/>
                </a:cubicBezTo>
                <a:lnTo>
                  <a:pt x="486454" y="0"/>
                </a:lnTo>
                <a:lnTo>
                  <a:pt x="4917938" y="0"/>
                </a:lnTo>
                <a:lnTo>
                  <a:pt x="3802321" y="4470597"/>
                </a:lnTo>
                <a:lnTo>
                  <a:pt x="1447" y="4459164"/>
                </a:lnTo>
                <a:close/>
              </a:path>
            </a:pathLst>
          </a:custGeom>
          <a:solidFill>
            <a:srgbClr val="008C95">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a:noFill/>
              </a:ln>
            </a:endParaRPr>
          </a:p>
        </p:txBody>
      </p:sp>
      <p:sp>
        <p:nvSpPr>
          <p:cNvPr id="7" name="Parallelogram 6">
            <a:extLst>
              <a:ext uri="{FF2B5EF4-FFF2-40B4-BE49-F238E27FC236}">
                <a16:creationId xmlns:a16="http://schemas.microsoft.com/office/drawing/2014/main" id="{7DD544B0-3D46-22B9-2F57-4ECAD832A1E3}"/>
              </a:ext>
            </a:extLst>
          </p:cNvPr>
          <p:cNvSpPr/>
          <p:nvPr userDrawn="1"/>
        </p:nvSpPr>
        <p:spPr>
          <a:xfrm>
            <a:off x="1014239" y="1248739"/>
            <a:ext cx="6155007" cy="4644526"/>
          </a:xfrm>
          <a:prstGeom prst="parallelogram">
            <a:avLst/>
          </a:pr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1" name="Picture 10">
            <a:extLst>
              <a:ext uri="{FF2B5EF4-FFF2-40B4-BE49-F238E27FC236}">
                <a16:creationId xmlns:a16="http://schemas.microsoft.com/office/drawing/2014/main" id="{229BECA0-C6EB-E58A-3671-DC06D28122F4}"/>
              </a:ext>
            </a:extLst>
          </p:cNvPr>
          <p:cNvPicPr>
            <a:picLocks noChangeAspect="1"/>
          </p:cNvPicPr>
          <p:nvPr userDrawn="1"/>
        </p:nvPicPr>
        <p:blipFill rotWithShape="1">
          <a:blip r:embed="rId2">
            <a:duotone>
              <a:prstClr val="black"/>
              <a:srgbClr val="606060">
                <a:tint val="45000"/>
                <a:satMod val="400000"/>
              </a:srgbClr>
            </a:duotone>
            <a:alphaModFix amt="20000"/>
            <a:extLst>
              <a:ext uri="{28A0092B-C50C-407E-A947-70E740481C1C}">
                <a14:useLocalDpi xmlns:a14="http://schemas.microsoft.com/office/drawing/2010/main" val="0"/>
              </a:ext>
            </a:extLst>
          </a:blip>
          <a:srcRect l="-661" r="21392" b="6988"/>
          <a:stretch/>
        </p:blipFill>
        <p:spPr>
          <a:xfrm>
            <a:off x="8390776" y="2130530"/>
            <a:ext cx="3801224" cy="4319982"/>
          </a:xfrm>
          <a:prstGeom prst="rect">
            <a:avLst/>
          </a:prstGeom>
        </p:spPr>
      </p:pic>
      <p:sp>
        <p:nvSpPr>
          <p:cNvPr id="13" name="Parallelogram 7">
            <a:extLst>
              <a:ext uri="{FF2B5EF4-FFF2-40B4-BE49-F238E27FC236}">
                <a16:creationId xmlns:a16="http://schemas.microsoft.com/office/drawing/2014/main" id="{4E745A51-7B8F-488E-89FE-3AB637A47C2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9">
            <a:extLst>
              <a:ext uri="{FF2B5EF4-FFF2-40B4-BE49-F238E27FC236}">
                <a16:creationId xmlns:a16="http://schemas.microsoft.com/office/drawing/2014/main" id="{C5F9583F-D837-DE2E-D6EB-583C4EA75FCB}"/>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white outline of a thought bubble&#10;&#10;Description automatically generated">
            <a:extLst>
              <a:ext uri="{FF2B5EF4-FFF2-40B4-BE49-F238E27FC236}">
                <a16:creationId xmlns:a16="http://schemas.microsoft.com/office/drawing/2014/main" id="{77CCDD46-FA2B-82F4-B91F-2085C4640B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19033" y="1717243"/>
            <a:ext cx="3691177" cy="3575050"/>
          </a:xfrm>
          <a:prstGeom prst="rect">
            <a:avLst/>
          </a:prstGeom>
        </p:spPr>
      </p:pic>
      <p:sp>
        <p:nvSpPr>
          <p:cNvPr id="2" name="Text Placeholder 5">
            <a:extLst>
              <a:ext uri="{FF2B5EF4-FFF2-40B4-BE49-F238E27FC236}">
                <a16:creationId xmlns:a16="http://schemas.microsoft.com/office/drawing/2014/main" id="{E98B7A30-7518-4361-CB35-CB0C7DB2DA76}"/>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9" name="Title 4">
            <a:extLst>
              <a:ext uri="{FF2B5EF4-FFF2-40B4-BE49-F238E27FC236}">
                <a16:creationId xmlns:a16="http://schemas.microsoft.com/office/drawing/2014/main" id="{BD6C6506-7846-3FB4-C834-C246EE810AF4}"/>
              </a:ext>
            </a:extLst>
          </p:cNvPr>
          <p:cNvSpPr>
            <a:spLocks noGrp="1"/>
          </p:cNvSpPr>
          <p:nvPr>
            <p:ph type="title" hasCustomPrompt="1"/>
          </p:nvPr>
        </p:nvSpPr>
        <p:spPr>
          <a:xfrm>
            <a:off x="457202" y="323187"/>
            <a:ext cx="9349993" cy="559323"/>
          </a:xfrm>
          <a:prstGeom prst="rect">
            <a:avLst/>
          </a:prstGeom>
        </p:spPr>
        <p:txBody>
          <a:bodyPr/>
          <a:lstStyle>
            <a:lvl1pPr>
              <a:defRPr sz="2250" b="1">
                <a:solidFill>
                  <a:srgbClr val="606060"/>
                </a:solidFill>
                <a:latin typeface="Arial" panose="020B0604020202020204" pitchFamily="34" charset="0"/>
                <a:cs typeface="Arial" panose="020B0604020202020204" pitchFamily="34" charset="0"/>
              </a:defRPr>
            </a:lvl1pPr>
          </a:lstStyle>
          <a:p>
            <a:r>
              <a:rPr lang="en-GB"/>
              <a:t>Pause for thought</a:t>
            </a:r>
            <a:br>
              <a:rPr lang="en-GB"/>
            </a:br>
            <a:br>
              <a:rPr lang="en-GB"/>
            </a:br>
            <a:endParaRPr lang="en-US"/>
          </a:p>
        </p:txBody>
      </p:sp>
    </p:spTree>
    <p:extLst>
      <p:ext uri="{BB962C8B-B14F-4D97-AF65-F5344CB8AC3E}">
        <p14:creationId xmlns:p14="http://schemas.microsoft.com/office/powerpoint/2010/main" val="1233187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4 speakers blank ">
    <p:spTree>
      <p:nvGrpSpPr>
        <p:cNvPr id="1" name=""/>
        <p:cNvGrpSpPr/>
        <p:nvPr/>
      </p:nvGrpSpPr>
      <p:grpSpPr>
        <a:xfrm>
          <a:off x="0" y="0"/>
          <a:ext cx="0" cy="0"/>
          <a:chOff x="0" y="0"/>
          <a:chExt cx="0" cy="0"/>
        </a:xfrm>
      </p:grpSpPr>
      <p:sp>
        <p:nvSpPr>
          <p:cNvPr id="17" name="Text Placeholder 5">
            <a:extLst>
              <a:ext uri="{FF2B5EF4-FFF2-40B4-BE49-F238E27FC236}">
                <a16:creationId xmlns:a16="http://schemas.microsoft.com/office/drawing/2014/main" id="{9A3BB16E-EF51-7756-B40E-1A920A57FBBE}"/>
              </a:ext>
            </a:extLst>
          </p:cNvPr>
          <p:cNvSpPr>
            <a:spLocks noGrp="1"/>
          </p:cNvSpPr>
          <p:nvPr>
            <p:ph type="body" sz="quarter" idx="11"/>
          </p:nvPr>
        </p:nvSpPr>
        <p:spPr>
          <a:xfrm>
            <a:off x="589085" y="5029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19" name="Text Placeholder 5">
            <a:extLst>
              <a:ext uri="{FF2B5EF4-FFF2-40B4-BE49-F238E27FC236}">
                <a16:creationId xmlns:a16="http://schemas.microsoft.com/office/drawing/2014/main" id="{E7D90DF3-F39F-DBC8-F5C2-752CE49EA7D4}"/>
              </a:ext>
            </a:extLst>
          </p:cNvPr>
          <p:cNvSpPr>
            <a:spLocks noGrp="1"/>
          </p:cNvSpPr>
          <p:nvPr>
            <p:ph type="body" sz="quarter" idx="12"/>
          </p:nvPr>
        </p:nvSpPr>
        <p:spPr>
          <a:xfrm>
            <a:off x="3437511" y="5029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1" name="Text Placeholder 5">
            <a:extLst>
              <a:ext uri="{FF2B5EF4-FFF2-40B4-BE49-F238E27FC236}">
                <a16:creationId xmlns:a16="http://schemas.microsoft.com/office/drawing/2014/main" id="{64EB3BB0-C4B9-9EF3-12F0-683A38D95519}"/>
              </a:ext>
            </a:extLst>
          </p:cNvPr>
          <p:cNvSpPr>
            <a:spLocks noGrp="1"/>
          </p:cNvSpPr>
          <p:nvPr>
            <p:ph type="body" sz="quarter" idx="13"/>
          </p:nvPr>
        </p:nvSpPr>
        <p:spPr>
          <a:xfrm>
            <a:off x="6324601" y="5029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3" name="Text Placeholder 5">
            <a:extLst>
              <a:ext uri="{FF2B5EF4-FFF2-40B4-BE49-F238E27FC236}">
                <a16:creationId xmlns:a16="http://schemas.microsoft.com/office/drawing/2014/main" id="{831D0A74-E961-4106-DDE6-684E09D48AD0}"/>
              </a:ext>
            </a:extLst>
          </p:cNvPr>
          <p:cNvSpPr>
            <a:spLocks noGrp="1"/>
          </p:cNvSpPr>
          <p:nvPr>
            <p:ph type="body" sz="quarter" idx="14"/>
          </p:nvPr>
        </p:nvSpPr>
        <p:spPr>
          <a:xfrm>
            <a:off x="9134363" y="5029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6" name="Parallelogram 7">
            <a:extLst>
              <a:ext uri="{FF2B5EF4-FFF2-40B4-BE49-F238E27FC236}">
                <a16:creationId xmlns:a16="http://schemas.microsoft.com/office/drawing/2014/main" id="{B5F25D19-2444-3F28-64A1-FDD929AC70A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9">
            <a:extLst>
              <a:ext uri="{FF2B5EF4-FFF2-40B4-BE49-F238E27FC236}">
                <a16:creationId xmlns:a16="http://schemas.microsoft.com/office/drawing/2014/main" id="{A3AAB783-CE45-F240-3004-C68C57E2F2AA}"/>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5">
            <a:extLst>
              <a:ext uri="{FF2B5EF4-FFF2-40B4-BE49-F238E27FC236}">
                <a16:creationId xmlns:a16="http://schemas.microsoft.com/office/drawing/2014/main" id="{FCAF4504-3224-BD5B-47BD-D532DB312561}"/>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2" name="Text Placeholder 12">
            <a:extLst>
              <a:ext uri="{FF2B5EF4-FFF2-40B4-BE49-F238E27FC236}">
                <a16:creationId xmlns:a16="http://schemas.microsoft.com/office/drawing/2014/main" id="{20B59BE2-C6D0-1D27-B466-98DC8D2C305D}"/>
              </a:ext>
            </a:extLst>
          </p:cNvPr>
          <p:cNvSpPr>
            <a:spLocks noGrp="1"/>
          </p:cNvSpPr>
          <p:nvPr>
            <p:ph type="body" sz="quarter" idx="18" hasCustomPrompt="1"/>
          </p:nvPr>
        </p:nvSpPr>
        <p:spPr>
          <a:xfrm>
            <a:off x="3437511" y="4343400"/>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3" name="Text Placeholder 12">
            <a:extLst>
              <a:ext uri="{FF2B5EF4-FFF2-40B4-BE49-F238E27FC236}">
                <a16:creationId xmlns:a16="http://schemas.microsoft.com/office/drawing/2014/main" id="{16F9AC72-E003-36A6-3861-97560B727544}"/>
              </a:ext>
            </a:extLst>
          </p:cNvPr>
          <p:cNvSpPr>
            <a:spLocks noGrp="1"/>
          </p:cNvSpPr>
          <p:nvPr>
            <p:ph type="body" sz="quarter" idx="19" hasCustomPrompt="1"/>
          </p:nvPr>
        </p:nvSpPr>
        <p:spPr>
          <a:xfrm>
            <a:off x="6324600" y="4343400"/>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4" name="Text Placeholder 12">
            <a:extLst>
              <a:ext uri="{FF2B5EF4-FFF2-40B4-BE49-F238E27FC236}">
                <a16:creationId xmlns:a16="http://schemas.microsoft.com/office/drawing/2014/main" id="{705906A6-6376-E75D-210B-A12D5AD05ECD}"/>
              </a:ext>
            </a:extLst>
          </p:cNvPr>
          <p:cNvSpPr>
            <a:spLocks noGrp="1"/>
          </p:cNvSpPr>
          <p:nvPr>
            <p:ph type="body" sz="quarter" idx="20" hasCustomPrompt="1"/>
          </p:nvPr>
        </p:nvSpPr>
        <p:spPr>
          <a:xfrm>
            <a:off x="9133075" y="4343400"/>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5" name="Text Placeholder 12">
            <a:extLst>
              <a:ext uri="{FF2B5EF4-FFF2-40B4-BE49-F238E27FC236}">
                <a16:creationId xmlns:a16="http://schemas.microsoft.com/office/drawing/2014/main" id="{83BCCB3C-AD1D-1E5F-624E-00E244E235A6}"/>
              </a:ext>
            </a:extLst>
          </p:cNvPr>
          <p:cNvSpPr>
            <a:spLocks noGrp="1"/>
          </p:cNvSpPr>
          <p:nvPr>
            <p:ph type="body" sz="quarter" idx="21" hasCustomPrompt="1"/>
          </p:nvPr>
        </p:nvSpPr>
        <p:spPr>
          <a:xfrm>
            <a:off x="589085" y="4343400"/>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10" name="Text Placeholder 11">
            <a:extLst>
              <a:ext uri="{FF2B5EF4-FFF2-40B4-BE49-F238E27FC236}">
                <a16:creationId xmlns:a16="http://schemas.microsoft.com/office/drawing/2014/main" id="{13AAE4D3-C3A2-F69C-B2DA-2D5B25578354}"/>
              </a:ext>
            </a:extLst>
          </p:cNvPr>
          <p:cNvSpPr>
            <a:spLocks noGrp="1"/>
          </p:cNvSpPr>
          <p:nvPr>
            <p:ph type="body" sz="quarter" idx="22" hasCustomPrompt="1"/>
          </p:nvPr>
        </p:nvSpPr>
        <p:spPr>
          <a:xfrm>
            <a:off x="520864" y="458170"/>
            <a:ext cx="8142288" cy="609600"/>
          </a:xfrm>
          <a:prstGeom prst="rect">
            <a:avLst/>
          </a:prstGeom>
        </p:spPr>
        <p:txBody>
          <a:bodyPr/>
          <a:lstStyle>
            <a:lvl1pPr marL="0" indent="0">
              <a:buNone/>
              <a:defRPr sz="2250" b="1">
                <a:solidFill>
                  <a:srgbClr val="606060"/>
                </a:solidFill>
                <a:latin typeface="Arial" panose="020B0604020202020204" pitchFamily="34" charset="0"/>
                <a:cs typeface="Arial" panose="020B0604020202020204" pitchFamily="34" charset="0"/>
              </a:defRPr>
            </a:lvl1p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lang="en-GB"/>
              <a:t>Click to edit Master title style</a:t>
            </a:r>
            <a:endParaRPr lang="en-US"/>
          </a:p>
        </p:txBody>
      </p:sp>
    </p:spTree>
    <p:extLst>
      <p:ext uri="{BB962C8B-B14F-4D97-AF65-F5344CB8AC3E}">
        <p14:creationId xmlns:p14="http://schemas.microsoft.com/office/powerpoint/2010/main" val="34538079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speakers blank ">
    <p:spTree>
      <p:nvGrpSpPr>
        <p:cNvPr id="1" name=""/>
        <p:cNvGrpSpPr/>
        <p:nvPr/>
      </p:nvGrpSpPr>
      <p:grpSpPr>
        <a:xfrm>
          <a:off x="0" y="0"/>
          <a:ext cx="0" cy="0"/>
          <a:chOff x="0" y="0"/>
          <a:chExt cx="0" cy="0"/>
        </a:xfrm>
      </p:grpSpPr>
      <p:sp>
        <p:nvSpPr>
          <p:cNvPr id="16" name="Title 4">
            <a:extLst>
              <a:ext uri="{FF2B5EF4-FFF2-40B4-BE49-F238E27FC236}">
                <a16:creationId xmlns:a16="http://schemas.microsoft.com/office/drawing/2014/main" id="{170247AC-12DF-8CF8-7D80-422481C76C31}"/>
              </a:ext>
            </a:extLst>
          </p:cNvPr>
          <p:cNvSpPr>
            <a:spLocks noGrp="1"/>
          </p:cNvSpPr>
          <p:nvPr>
            <p:ph type="title"/>
          </p:nvPr>
        </p:nvSpPr>
        <p:spPr>
          <a:xfrm>
            <a:off x="589084" y="4419600"/>
            <a:ext cx="2281384" cy="609600"/>
          </a:xfrm>
          <a:prstGeom prst="rect">
            <a:avLst/>
          </a:prstGeom>
        </p:spPr>
        <p:txBody>
          <a:bodyPr/>
          <a:lstStyle>
            <a:lvl1pPr>
              <a:defRPr sz="112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7" name="Text Placeholder 5">
            <a:extLst>
              <a:ext uri="{FF2B5EF4-FFF2-40B4-BE49-F238E27FC236}">
                <a16:creationId xmlns:a16="http://schemas.microsoft.com/office/drawing/2014/main" id="{9A3BB16E-EF51-7756-B40E-1A920A57FBBE}"/>
              </a:ext>
            </a:extLst>
          </p:cNvPr>
          <p:cNvSpPr>
            <a:spLocks noGrp="1"/>
          </p:cNvSpPr>
          <p:nvPr>
            <p:ph type="body" sz="quarter" idx="11"/>
          </p:nvPr>
        </p:nvSpPr>
        <p:spPr>
          <a:xfrm>
            <a:off x="589085" y="51054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19" name="Text Placeholder 5">
            <a:extLst>
              <a:ext uri="{FF2B5EF4-FFF2-40B4-BE49-F238E27FC236}">
                <a16:creationId xmlns:a16="http://schemas.microsoft.com/office/drawing/2014/main" id="{E7D90DF3-F39F-DBC8-F5C2-752CE49EA7D4}"/>
              </a:ext>
            </a:extLst>
          </p:cNvPr>
          <p:cNvSpPr>
            <a:spLocks noGrp="1"/>
          </p:cNvSpPr>
          <p:nvPr>
            <p:ph type="body" sz="quarter" idx="12"/>
          </p:nvPr>
        </p:nvSpPr>
        <p:spPr>
          <a:xfrm>
            <a:off x="4645360" y="51054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1" name="Text Placeholder 5">
            <a:extLst>
              <a:ext uri="{FF2B5EF4-FFF2-40B4-BE49-F238E27FC236}">
                <a16:creationId xmlns:a16="http://schemas.microsoft.com/office/drawing/2014/main" id="{64EB3BB0-C4B9-9EF3-12F0-683A38D95519}"/>
              </a:ext>
            </a:extLst>
          </p:cNvPr>
          <p:cNvSpPr>
            <a:spLocks noGrp="1"/>
          </p:cNvSpPr>
          <p:nvPr>
            <p:ph type="body" sz="quarter" idx="13"/>
          </p:nvPr>
        </p:nvSpPr>
        <p:spPr>
          <a:xfrm>
            <a:off x="9290388" y="51054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4" name="Parallelogram 7">
            <a:extLst>
              <a:ext uri="{FF2B5EF4-FFF2-40B4-BE49-F238E27FC236}">
                <a16:creationId xmlns:a16="http://schemas.microsoft.com/office/drawing/2014/main" id="{199485D3-12F7-DA29-42B7-3A2D37C346AF}"/>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9">
            <a:extLst>
              <a:ext uri="{FF2B5EF4-FFF2-40B4-BE49-F238E27FC236}">
                <a16:creationId xmlns:a16="http://schemas.microsoft.com/office/drawing/2014/main" id="{BF8948A4-001C-AF46-31EA-3951161E6042}"/>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0B391870-6AD3-E5A9-88BF-36810CD76FBC}"/>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13" name="Text Placeholder 12">
            <a:extLst>
              <a:ext uri="{FF2B5EF4-FFF2-40B4-BE49-F238E27FC236}">
                <a16:creationId xmlns:a16="http://schemas.microsoft.com/office/drawing/2014/main" id="{D2185683-ECC2-7A3B-1A3D-22EB63F0EFAB}"/>
              </a:ext>
            </a:extLst>
          </p:cNvPr>
          <p:cNvSpPr>
            <a:spLocks noGrp="1"/>
          </p:cNvSpPr>
          <p:nvPr>
            <p:ph type="body" sz="quarter" idx="18" hasCustomPrompt="1"/>
          </p:nvPr>
        </p:nvSpPr>
        <p:spPr>
          <a:xfrm>
            <a:off x="4645359" y="4419599"/>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14" name="Text Placeholder 12">
            <a:extLst>
              <a:ext uri="{FF2B5EF4-FFF2-40B4-BE49-F238E27FC236}">
                <a16:creationId xmlns:a16="http://schemas.microsoft.com/office/drawing/2014/main" id="{D81844AD-D942-2330-DB16-ECB9E1C0B677}"/>
              </a:ext>
            </a:extLst>
          </p:cNvPr>
          <p:cNvSpPr>
            <a:spLocks noGrp="1"/>
          </p:cNvSpPr>
          <p:nvPr>
            <p:ph type="body" sz="quarter" idx="19" hasCustomPrompt="1"/>
          </p:nvPr>
        </p:nvSpPr>
        <p:spPr>
          <a:xfrm>
            <a:off x="9272061" y="4419599"/>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18" name="Text Placeholder 11">
            <a:extLst>
              <a:ext uri="{FF2B5EF4-FFF2-40B4-BE49-F238E27FC236}">
                <a16:creationId xmlns:a16="http://schemas.microsoft.com/office/drawing/2014/main" id="{868D843A-72D0-2E0F-70B7-F86F0FFD2652}"/>
              </a:ext>
            </a:extLst>
          </p:cNvPr>
          <p:cNvSpPr>
            <a:spLocks noGrp="1"/>
          </p:cNvSpPr>
          <p:nvPr>
            <p:ph type="body" sz="quarter" idx="20" hasCustomPrompt="1"/>
          </p:nvPr>
        </p:nvSpPr>
        <p:spPr>
          <a:xfrm>
            <a:off x="520864" y="458170"/>
            <a:ext cx="8142288" cy="609600"/>
          </a:xfrm>
          <a:prstGeom prst="rect">
            <a:avLst/>
          </a:prstGeom>
        </p:spPr>
        <p:txBody>
          <a:bodyPr/>
          <a:lstStyle>
            <a:lvl1pPr marL="0" indent="0">
              <a:buNone/>
              <a:defRPr sz="2250" b="1">
                <a:solidFill>
                  <a:srgbClr val="606060"/>
                </a:solidFill>
                <a:latin typeface="Arial" panose="020B0604020202020204" pitchFamily="34" charset="0"/>
                <a:cs typeface="Arial" panose="020B0604020202020204" pitchFamily="34" charset="0"/>
              </a:defRPr>
            </a:lvl1p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lang="en-GB"/>
              <a:t>Click to edit Master title style</a:t>
            </a:r>
            <a:endParaRPr lang="en-US"/>
          </a:p>
        </p:txBody>
      </p:sp>
    </p:spTree>
    <p:extLst>
      <p:ext uri="{BB962C8B-B14F-4D97-AF65-F5344CB8AC3E}">
        <p14:creationId xmlns:p14="http://schemas.microsoft.com/office/powerpoint/2010/main" val="29156041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speakers blank ">
    <p:spTree>
      <p:nvGrpSpPr>
        <p:cNvPr id="1" name=""/>
        <p:cNvGrpSpPr/>
        <p:nvPr/>
      </p:nvGrpSpPr>
      <p:grpSpPr>
        <a:xfrm>
          <a:off x="0" y="0"/>
          <a:ext cx="0" cy="0"/>
          <a:chOff x="0" y="0"/>
          <a:chExt cx="0" cy="0"/>
        </a:xfrm>
      </p:grpSpPr>
      <p:sp>
        <p:nvSpPr>
          <p:cNvPr id="19" name="Text Placeholder 5">
            <a:extLst>
              <a:ext uri="{FF2B5EF4-FFF2-40B4-BE49-F238E27FC236}">
                <a16:creationId xmlns:a16="http://schemas.microsoft.com/office/drawing/2014/main" id="{E7D90DF3-F39F-DBC8-F5C2-752CE49EA7D4}"/>
              </a:ext>
            </a:extLst>
          </p:cNvPr>
          <p:cNvSpPr>
            <a:spLocks noGrp="1"/>
          </p:cNvSpPr>
          <p:nvPr>
            <p:ph type="body" sz="quarter" idx="12"/>
          </p:nvPr>
        </p:nvSpPr>
        <p:spPr>
          <a:xfrm>
            <a:off x="7171311" y="5410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7" name="Text Placeholder 5">
            <a:extLst>
              <a:ext uri="{FF2B5EF4-FFF2-40B4-BE49-F238E27FC236}">
                <a16:creationId xmlns:a16="http://schemas.microsoft.com/office/drawing/2014/main" id="{D30C567B-61E8-C20E-CC6F-67C0A4E6ADF4}"/>
              </a:ext>
            </a:extLst>
          </p:cNvPr>
          <p:cNvSpPr>
            <a:spLocks noGrp="1"/>
          </p:cNvSpPr>
          <p:nvPr>
            <p:ph type="body" sz="quarter" idx="13"/>
          </p:nvPr>
        </p:nvSpPr>
        <p:spPr>
          <a:xfrm>
            <a:off x="1684911" y="5410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8" name="Parallelogram 7">
            <a:extLst>
              <a:ext uri="{FF2B5EF4-FFF2-40B4-BE49-F238E27FC236}">
                <a16:creationId xmlns:a16="http://schemas.microsoft.com/office/drawing/2014/main" id="{894DCCE5-9876-1395-5A19-8B5B879B49F8}"/>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9">
            <a:extLst>
              <a:ext uri="{FF2B5EF4-FFF2-40B4-BE49-F238E27FC236}">
                <a16:creationId xmlns:a16="http://schemas.microsoft.com/office/drawing/2014/main" id="{EE9D6224-C6E6-E6FA-F7A8-6C3419F80D1E}"/>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5">
            <a:extLst>
              <a:ext uri="{FF2B5EF4-FFF2-40B4-BE49-F238E27FC236}">
                <a16:creationId xmlns:a16="http://schemas.microsoft.com/office/drawing/2014/main" id="{E925D5FA-7B38-6DBD-FA6C-A4EA8C75DBD3}"/>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5" name="Title 4">
            <a:extLst>
              <a:ext uri="{FF2B5EF4-FFF2-40B4-BE49-F238E27FC236}">
                <a16:creationId xmlns:a16="http://schemas.microsoft.com/office/drawing/2014/main" id="{907E227C-DCC9-D28C-35A0-DD85CA658B66}"/>
              </a:ext>
            </a:extLst>
          </p:cNvPr>
          <p:cNvSpPr>
            <a:spLocks noGrp="1"/>
          </p:cNvSpPr>
          <p:nvPr>
            <p:ph type="title"/>
          </p:nvPr>
        </p:nvSpPr>
        <p:spPr>
          <a:xfrm>
            <a:off x="1684911" y="4699544"/>
            <a:ext cx="2281384" cy="609600"/>
          </a:xfrm>
          <a:prstGeom prst="rect">
            <a:avLst/>
          </a:prstGeom>
        </p:spPr>
        <p:txBody>
          <a:bodyPr/>
          <a:lstStyle>
            <a:lvl1pPr>
              <a:defRPr sz="112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1" name="Text Placeholder 12">
            <a:extLst>
              <a:ext uri="{FF2B5EF4-FFF2-40B4-BE49-F238E27FC236}">
                <a16:creationId xmlns:a16="http://schemas.microsoft.com/office/drawing/2014/main" id="{935EA10E-1165-89ED-82B6-DC3E0B4127CD}"/>
              </a:ext>
            </a:extLst>
          </p:cNvPr>
          <p:cNvSpPr>
            <a:spLocks noGrp="1"/>
          </p:cNvSpPr>
          <p:nvPr>
            <p:ph type="body" sz="quarter" idx="18" hasCustomPrompt="1"/>
          </p:nvPr>
        </p:nvSpPr>
        <p:spPr>
          <a:xfrm>
            <a:off x="7171311" y="4699544"/>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6" name="Text Placeholder 11">
            <a:extLst>
              <a:ext uri="{FF2B5EF4-FFF2-40B4-BE49-F238E27FC236}">
                <a16:creationId xmlns:a16="http://schemas.microsoft.com/office/drawing/2014/main" id="{E1969D2C-65A5-62AB-5F20-D8B8EF6947B6}"/>
              </a:ext>
            </a:extLst>
          </p:cNvPr>
          <p:cNvSpPr>
            <a:spLocks noGrp="1"/>
          </p:cNvSpPr>
          <p:nvPr>
            <p:ph type="body" sz="quarter" idx="20" hasCustomPrompt="1"/>
          </p:nvPr>
        </p:nvSpPr>
        <p:spPr>
          <a:xfrm>
            <a:off x="520864" y="458170"/>
            <a:ext cx="8142288" cy="609600"/>
          </a:xfrm>
          <a:prstGeom prst="rect">
            <a:avLst/>
          </a:prstGeom>
        </p:spPr>
        <p:txBody>
          <a:bodyPr/>
          <a:lstStyle>
            <a:lvl1pPr marL="0" indent="0">
              <a:buNone/>
              <a:defRPr sz="2250" b="1">
                <a:solidFill>
                  <a:srgbClr val="606060"/>
                </a:solidFill>
                <a:latin typeface="Arial" panose="020B0604020202020204" pitchFamily="34" charset="0"/>
                <a:cs typeface="Arial" panose="020B0604020202020204" pitchFamily="34" charset="0"/>
              </a:defRPr>
            </a:lvl1p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lang="en-GB"/>
              <a:t>Click to edit Master title style</a:t>
            </a:r>
            <a:endParaRPr lang="en-US"/>
          </a:p>
        </p:txBody>
      </p:sp>
    </p:spTree>
    <p:extLst>
      <p:ext uri="{BB962C8B-B14F-4D97-AF65-F5344CB8AC3E}">
        <p14:creationId xmlns:p14="http://schemas.microsoft.com/office/powerpoint/2010/main" val="28686898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 speakers blank ">
    <p:spTree>
      <p:nvGrpSpPr>
        <p:cNvPr id="1" name=""/>
        <p:cNvGrpSpPr/>
        <p:nvPr/>
      </p:nvGrpSpPr>
      <p:grpSpPr>
        <a:xfrm>
          <a:off x="0" y="0"/>
          <a:ext cx="0" cy="0"/>
          <a:chOff x="0" y="0"/>
          <a:chExt cx="0" cy="0"/>
        </a:xfrm>
      </p:grpSpPr>
      <p:sp>
        <p:nvSpPr>
          <p:cNvPr id="19" name="Text Placeholder 5">
            <a:extLst>
              <a:ext uri="{FF2B5EF4-FFF2-40B4-BE49-F238E27FC236}">
                <a16:creationId xmlns:a16="http://schemas.microsoft.com/office/drawing/2014/main" id="{E7D90DF3-F39F-DBC8-F5C2-752CE49EA7D4}"/>
              </a:ext>
            </a:extLst>
          </p:cNvPr>
          <p:cNvSpPr>
            <a:spLocks noGrp="1"/>
          </p:cNvSpPr>
          <p:nvPr>
            <p:ph type="body" sz="quarter" idx="12"/>
          </p:nvPr>
        </p:nvSpPr>
        <p:spPr>
          <a:xfrm>
            <a:off x="778487" y="5410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 name="Parallelogram 7">
            <a:extLst>
              <a:ext uri="{FF2B5EF4-FFF2-40B4-BE49-F238E27FC236}">
                <a16:creationId xmlns:a16="http://schemas.microsoft.com/office/drawing/2014/main" id="{0B3DD48E-1156-B981-E6E3-1756791B2759}"/>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rallelogram 9">
            <a:extLst>
              <a:ext uri="{FF2B5EF4-FFF2-40B4-BE49-F238E27FC236}">
                <a16:creationId xmlns:a16="http://schemas.microsoft.com/office/drawing/2014/main" id="{7BEDC6E9-75FE-1CB6-43A2-579006967652}"/>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5">
            <a:extLst>
              <a:ext uri="{FF2B5EF4-FFF2-40B4-BE49-F238E27FC236}">
                <a16:creationId xmlns:a16="http://schemas.microsoft.com/office/drawing/2014/main" id="{3A9943B2-872F-C831-6304-0177189EE8FB}"/>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pic>
        <p:nvPicPr>
          <p:cNvPr id="13" name="Picture 12" descr="A blue and black chat bubble&#10;&#10;Description automatically generated">
            <a:extLst>
              <a:ext uri="{FF2B5EF4-FFF2-40B4-BE49-F238E27FC236}">
                <a16:creationId xmlns:a16="http://schemas.microsoft.com/office/drawing/2014/main" id="{D4662BB4-F07F-0EA2-2872-A7F8399F5D92}"/>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tretch>
            <a:fillRect/>
          </a:stretch>
        </p:blipFill>
        <p:spPr>
          <a:xfrm flipH="1">
            <a:off x="9672309" y="4180219"/>
            <a:ext cx="2186016" cy="2028851"/>
          </a:xfrm>
          <a:prstGeom prst="rect">
            <a:avLst/>
          </a:prstGeom>
        </p:spPr>
      </p:pic>
      <p:sp>
        <p:nvSpPr>
          <p:cNvPr id="5" name="Title 4">
            <a:extLst>
              <a:ext uri="{FF2B5EF4-FFF2-40B4-BE49-F238E27FC236}">
                <a16:creationId xmlns:a16="http://schemas.microsoft.com/office/drawing/2014/main" id="{F6BD194F-E846-2260-CDA3-0547256DE546}"/>
              </a:ext>
            </a:extLst>
          </p:cNvPr>
          <p:cNvSpPr>
            <a:spLocks noGrp="1"/>
          </p:cNvSpPr>
          <p:nvPr>
            <p:ph type="title"/>
          </p:nvPr>
        </p:nvSpPr>
        <p:spPr>
          <a:xfrm>
            <a:off x="772700" y="4674208"/>
            <a:ext cx="2281384" cy="609600"/>
          </a:xfrm>
          <a:prstGeom prst="rect">
            <a:avLst/>
          </a:prstGeom>
        </p:spPr>
        <p:txBody>
          <a:bodyPr/>
          <a:lstStyle>
            <a:lvl1pPr>
              <a:defRPr sz="112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7" name="Text Placeholder 11">
            <a:extLst>
              <a:ext uri="{FF2B5EF4-FFF2-40B4-BE49-F238E27FC236}">
                <a16:creationId xmlns:a16="http://schemas.microsoft.com/office/drawing/2014/main" id="{56B0B162-6FB6-4240-4C19-9BCF2B394AEA}"/>
              </a:ext>
            </a:extLst>
          </p:cNvPr>
          <p:cNvSpPr>
            <a:spLocks noGrp="1"/>
          </p:cNvSpPr>
          <p:nvPr>
            <p:ph type="body" sz="quarter" idx="20" hasCustomPrompt="1"/>
          </p:nvPr>
        </p:nvSpPr>
        <p:spPr>
          <a:xfrm>
            <a:off x="520864" y="458170"/>
            <a:ext cx="8142288" cy="609600"/>
          </a:xfrm>
          <a:prstGeom prst="rect">
            <a:avLst/>
          </a:prstGeom>
        </p:spPr>
        <p:txBody>
          <a:bodyPr/>
          <a:lstStyle>
            <a:lvl1pPr marL="0" indent="0">
              <a:buNone/>
              <a:defRPr sz="2250" b="1">
                <a:solidFill>
                  <a:srgbClr val="606060"/>
                </a:solidFill>
                <a:latin typeface="Arial" panose="020B0604020202020204" pitchFamily="34" charset="0"/>
                <a:cs typeface="Arial" panose="020B0604020202020204" pitchFamily="34" charset="0"/>
              </a:defRPr>
            </a:lvl1p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lang="en-GB"/>
              <a:t>Click to edit Master title style</a:t>
            </a:r>
            <a:endParaRPr lang="en-US"/>
          </a:p>
        </p:txBody>
      </p:sp>
    </p:spTree>
    <p:extLst>
      <p:ext uri="{BB962C8B-B14F-4D97-AF65-F5344CB8AC3E}">
        <p14:creationId xmlns:p14="http://schemas.microsoft.com/office/powerpoint/2010/main" val="60569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2">
    <p:spTree>
      <p:nvGrpSpPr>
        <p:cNvPr id="1" name=""/>
        <p:cNvGrpSpPr/>
        <p:nvPr/>
      </p:nvGrpSpPr>
      <p:grpSpPr>
        <a:xfrm>
          <a:off x="0" y="0"/>
          <a:ext cx="0" cy="0"/>
          <a:chOff x="0" y="0"/>
          <a:chExt cx="0" cy="0"/>
        </a:xfrm>
      </p:grpSpPr>
      <p:sp>
        <p:nvSpPr>
          <p:cNvPr id="2" name="Parallelogram 7">
            <a:extLst>
              <a:ext uri="{FF2B5EF4-FFF2-40B4-BE49-F238E27FC236}">
                <a16:creationId xmlns:a16="http://schemas.microsoft.com/office/drawing/2014/main" id="{BCDC81AD-5609-A01F-A6F8-6EEBC19DAB4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9">
            <a:extLst>
              <a:ext uri="{FF2B5EF4-FFF2-40B4-BE49-F238E27FC236}">
                <a16:creationId xmlns:a16="http://schemas.microsoft.com/office/drawing/2014/main" id="{49AAFC10-504B-E114-B2A1-687494A894FA}"/>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blue and black text on a black background&#10;&#10;Description automatically generated">
            <a:extLst>
              <a:ext uri="{FF2B5EF4-FFF2-40B4-BE49-F238E27FC236}">
                <a16:creationId xmlns:a16="http://schemas.microsoft.com/office/drawing/2014/main" id="{50F62DE1-CA32-0D4A-DB50-FC32F21584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63202" y="323962"/>
            <a:ext cx="1485777" cy="703373"/>
          </a:xfrm>
          <a:prstGeom prst="rect">
            <a:avLst/>
          </a:prstGeom>
        </p:spPr>
      </p:pic>
      <p:sp>
        <p:nvSpPr>
          <p:cNvPr id="3" name="Text Placeholder 8">
            <a:extLst>
              <a:ext uri="{FF2B5EF4-FFF2-40B4-BE49-F238E27FC236}">
                <a16:creationId xmlns:a16="http://schemas.microsoft.com/office/drawing/2014/main" id="{1F12CB50-9381-860F-1281-8DB95DC80891}"/>
              </a:ext>
            </a:extLst>
          </p:cNvPr>
          <p:cNvSpPr>
            <a:spLocks noGrp="1"/>
          </p:cNvSpPr>
          <p:nvPr>
            <p:ph type="body" sz="quarter" idx="11"/>
          </p:nvPr>
        </p:nvSpPr>
        <p:spPr>
          <a:xfrm>
            <a:off x="495302" y="1286176"/>
            <a:ext cx="8831263" cy="1109131"/>
          </a:xfrm>
          <a:prstGeom prst="rect">
            <a:avLst/>
          </a:prstGeom>
        </p:spPr>
        <p:txBody>
          <a:bodyPr/>
          <a:lstStyle>
            <a:lvl1pPr>
              <a:defRPr sz="1575" b="1">
                <a:solidFill>
                  <a:srgbClr val="008F9C"/>
                </a:solidFill>
                <a:latin typeface="Arial" panose="020B0604020202020204" pitchFamily="34" charset="0"/>
                <a:cs typeface="Arial" panose="020B0604020202020204" pitchFamily="34" charset="0"/>
              </a:defRPr>
            </a:lvl1pPr>
            <a:lvl2pPr>
              <a:defRPr sz="135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p:txBody>
      </p:sp>
      <p:sp>
        <p:nvSpPr>
          <p:cNvPr id="5" name="Text Placeholder 13">
            <a:extLst>
              <a:ext uri="{FF2B5EF4-FFF2-40B4-BE49-F238E27FC236}">
                <a16:creationId xmlns:a16="http://schemas.microsoft.com/office/drawing/2014/main" id="{5397F4CF-5FD3-7F03-6C6B-9D0051F59BA3}"/>
              </a:ext>
            </a:extLst>
          </p:cNvPr>
          <p:cNvSpPr>
            <a:spLocks noGrp="1"/>
          </p:cNvSpPr>
          <p:nvPr>
            <p:ph type="body" sz="quarter" idx="12"/>
          </p:nvPr>
        </p:nvSpPr>
        <p:spPr>
          <a:xfrm>
            <a:off x="495302" y="355317"/>
            <a:ext cx="8907463" cy="703263"/>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7" name="Text Placeholder 8">
            <a:extLst>
              <a:ext uri="{FF2B5EF4-FFF2-40B4-BE49-F238E27FC236}">
                <a16:creationId xmlns:a16="http://schemas.microsoft.com/office/drawing/2014/main" id="{2B4AE6F9-99A1-B864-A725-AEA0924F1F24}"/>
              </a:ext>
            </a:extLst>
          </p:cNvPr>
          <p:cNvSpPr>
            <a:spLocks noGrp="1"/>
          </p:cNvSpPr>
          <p:nvPr>
            <p:ph type="body" sz="quarter" idx="13" hasCustomPrompt="1"/>
          </p:nvPr>
        </p:nvSpPr>
        <p:spPr>
          <a:xfrm>
            <a:off x="495302" y="2667000"/>
            <a:ext cx="8831263" cy="3377228"/>
          </a:xfrm>
          <a:prstGeom prst="rect">
            <a:avLst/>
          </a:prstGeom>
        </p:spPr>
        <p:txBody>
          <a:bodyPr/>
          <a:lstStyle>
            <a:lvl1pPr>
              <a:defRPr sz="1125" b="0">
                <a:solidFill>
                  <a:schemeClr val="tx1"/>
                </a:solidFill>
                <a:latin typeface="Arial" panose="020B0604020202020204" pitchFamily="34" charset="0"/>
                <a:cs typeface="Arial" panose="020B0604020202020204" pitchFamily="34" charset="0"/>
              </a:defRPr>
            </a:lvl1pPr>
            <a:lvl2pPr marL="417910" indent="-160735">
              <a:buClr>
                <a:srgbClr val="0040BB"/>
              </a:buClr>
              <a:buFont typeface="Wingdings" pitchFamily="2" charset="2"/>
              <a:buChar char="§"/>
              <a:defRPr sz="1013">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Third level</a:t>
            </a:r>
          </a:p>
          <a:p>
            <a:pPr lvl="1"/>
            <a:r>
              <a:rPr lang="en-GB"/>
              <a:t>Fourth level</a:t>
            </a:r>
          </a:p>
        </p:txBody>
      </p:sp>
      <p:sp>
        <p:nvSpPr>
          <p:cNvPr id="8" name="Text Placeholder 5">
            <a:extLst>
              <a:ext uri="{FF2B5EF4-FFF2-40B4-BE49-F238E27FC236}">
                <a16:creationId xmlns:a16="http://schemas.microsoft.com/office/drawing/2014/main" id="{66944E50-7C18-AA0F-98CC-C3D07715CC21}"/>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34797876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08411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slide 1">
    <p:spTree>
      <p:nvGrpSpPr>
        <p:cNvPr id="1" name=""/>
        <p:cNvGrpSpPr/>
        <p:nvPr/>
      </p:nvGrpSpPr>
      <p:grpSpPr>
        <a:xfrm>
          <a:off x="0" y="0"/>
          <a:ext cx="0" cy="0"/>
          <a:chOff x="0" y="0"/>
          <a:chExt cx="0" cy="0"/>
        </a:xfrm>
      </p:grpSpPr>
      <p:sp>
        <p:nvSpPr>
          <p:cNvPr id="9" name="Parallelogram 8">
            <a:extLst>
              <a:ext uri="{FF2B5EF4-FFF2-40B4-BE49-F238E27FC236}">
                <a16:creationId xmlns:a16="http://schemas.microsoft.com/office/drawing/2014/main" id="{2B5544DF-45D9-683D-F20F-7443E374210F}"/>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0" name="Parallelogram 9">
            <a:extLst>
              <a:ext uri="{FF2B5EF4-FFF2-40B4-BE49-F238E27FC236}">
                <a16:creationId xmlns:a16="http://schemas.microsoft.com/office/drawing/2014/main" id="{436EFA45-7D8F-774F-2F9F-3CF0C3177336}"/>
              </a:ext>
            </a:extLst>
          </p:cNvPr>
          <p:cNvSpPr/>
          <p:nvPr userDrawn="1"/>
        </p:nvSpPr>
        <p:spPr>
          <a:xfrm rot="10800000" flipV="1">
            <a:off x="9067802" y="4363830"/>
            <a:ext cx="3125543" cy="2494173"/>
          </a:xfrm>
          <a:custGeom>
            <a:avLst/>
            <a:gdLst>
              <a:gd name="connsiteX0" fmla="*/ 0 w 9525000"/>
              <a:gd name="connsiteY0" fmla="*/ 5029200 h 5029200"/>
              <a:gd name="connsiteX1" fmla="*/ 2030037 w 9525000"/>
              <a:gd name="connsiteY1" fmla="*/ 0 h 5029200"/>
              <a:gd name="connsiteX2" fmla="*/ 9525000 w 9525000"/>
              <a:gd name="connsiteY2" fmla="*/ 0 h 5029200"/>
              <a:gd name="connsiteX3" fmla="*/ 7494963 w 9525000"/>
              <a:gd name="connsiteY3" fmla="*/ 5029200 h 5029200"/>
              <a:gd name="connsiteX4" fmla="*/ 0 w 9525000"/>
              <a:gd name="connsiteY4" fmla="*/ 5029200 h 5029200"/>
              <a:gd name="connsiteX0" fmla="*/ 0 w 9525000"/>
              <a:gd name="connsiteY0" fmla="*/ 5029200 h 5029200"/>
              <a:gd name="connsiteX1" fmla="*/ 3266170 w 9525000"/>
              <a:gd name="connsiteY1" fmla="*/ 16933 h 5029200"/>
              <a:gd name="connsiteX2" fmla="*/ 9525000 w 9525000"/>
              <a:gd name="connsiteY2" fmla="*/ 0 h 5029200"/>
              <a:gd name="connsiteX3" fmla="*/ 7494963 w 9525000"/>
              <a:gd name="connsiteY3" fmla="*/ 5029200 h 5029200"/>
              <a:gd name="connsiteX4" fmla="*/ 0 w 9525000"/>
              <a:gd name="connsiteY4" fmla="*/ 5029200 h 5029200"/>
              <a:gd name="connsiteX0" fmla="*/ 0 w 6307667"/>
              <a:gd name="connsiteY0" fmla="*/ 4995334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4995334 h 5029200"/>
              <a:gd name="connsiteX0" fmla="*/ 0 w 6307667"/>
              <a:gd name="connsiteY0" fmla="*/ 5028787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5028787 h 5029200"/>
              <a:gd name="connsiteX0" fmla="*/ 1344 w 6309011"/>
              <a:gd name="connsiteY0" fmla="*/ 5028787 h 5029200"/>
              <a:gd name="connsiteX1" fmla="*/ 0 w 6309011"/>
              <a:gd name="connsiteY1" fmla="*/ 22509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45307 h 5045720"/>
              <a:gd name="connsiteX1" fmla="*/ 0 w 6309011"/>
              <a:gd name="connsiteY1" fmla="*/ 0 h 5045720"/>
              <a:gd name="connsiteX2" fmla="*/ 6309011 w 6309011"/>
              <a:gd name="connsiteY2" fmla="*/ 16520 h 5045720"/>
              <a:gd name="connsiteX3" fmla="*/ 4278974 w 6309011"/>
              <a:gd name="connsiteY3" fmla="*/ 5045720 h 5045720"/>
              <a:gd name="connsiteX4" fmla="*/ 1344 w 6309011"/>
              <a:gd name="connsiteY4" fmla="*/ 5045307 h 5045720"/>
              <a:gd name="connsiteX0" fmla="*/ 1344 w 6309011"/>
              <a:gd name="connsiteY0" fmla="*/ 5028787 h 5029200"/>
              <a:gd name="connsiteX1" fmla="*/ 0 w 6309011"/>
              <a:gd name="connsiteY1" fmla="*/ 16933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34157 h 5034570"/>
              <a:gd name="connsiteX1" fmla="*/ 0 w 6309011"/>
              <a:gd name="connsiteY1" fmla="*/ 0 h 5034570"/>
              <a:gd name="connsiteX2" fmla="*/ 6309011 w 6309011"/>
              <a:gd name="connsiteY2" fmla="*/ 5370 h 5034570"/>
              <a:gd name="connsiteX3" fmla="*/ 4278974 w 6309011"/>
              <a:gd name="connsiteY3" fmla="*/ 5034570 h 5034570"/>
              <a:gd name="connsiteX4" fmla="*/ 1344 w 6309011"/>
              <a:gd name="connsiteY4" fmla="*/ 5034157 h 5034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011" h="5034570">
                <a:moveTo>
                  <a:pt x="1344" y="5034157"/>
                </a:moveTo>
                <a:lnTo>
                  <a:pt x="0" y="0"/>
                </a:lnTo>
                <a:lnTo>
                  <a:pt x="6309011" y="5370"/>
                </a:lnTo>
                <a:lnTo>
                  <a:pt x="4278974" y="5034570"/>
                </a:lnTo>
                <a:lnTo>
                  <a:pt x="1344" y="5034157"/>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2" name="Parallelogram 11">
            <a:extLst>
              <a:ext uri="{FF2B5EF4-FFF2-40B4-BE49-F238E27FC236}">
                <a16:creationId xmlns:a16="http://schemas.microsoft.com/office/drawing/2014/main" id="{E3B920C3-D2BE-A085-E386-A541A0DC777D}"/>
              </a:ext>
            </a:extLst>
          </p:cNvPr>
          <p:cNvSpPr/>
          <p:nvPr userDrawn="1"/>
        </p:nvSpPr>
        <p:spPr>
          <a:xfrm rot="10800000" flipV="1">
            <a:off x="8771398" y="5419686"/>
            <a:ext cx="2553585" cy="1438314"/>
          </a:xfrm>
          <a:custGeom>
            <a:avLst/>
            <a:gdLst>
              <a:gd name="connsiteX0" fmla="*/ 0 w 3999868"/>
              <a:gd name="connsiteY0" fmla="*/ 3300216 h 3300216"/>
              <a:gd name="connsiteX1" fmla="*/ 1332132 w 3999868"/>
              <a:gd name="connsiteY1" fmla="*/ 0 h 3300216"/>
              <a:gd name="connsiteX2" fmla="*/ 3999868 w 3999868"/>
              <a:gd name="connsiteY2" fmla="*/ 0 h 3300216"/>
              <a:gd name="connsiteX3" fmla="*/ 2667736 w 3999868"/>
              <a:gd name="connsiteY3" fmla="*/ 3300216 h 3300216"/>
              <a:gd name="connsiteX4" fmla="*/ 0 w 3999868"/>
              <a:gd name="connsiteY4" fmla="*/ 3300216 h 3300216"/>
              <a:gd name="connsiteX0" fmla="*/ 0 w 3999868"/>
              <a:gd name="connsiteY0" fmla="*/ 3300216 h 3300216"/>
              <a:gd name="connsiteX1" fmla="*/ 1332132 w 3999868"/>
              <a:gd name="connsiteY1" fmla="*/ 0 h 3300216"/>
              <a:gd name="connsiteX2" fmla="*/ 3999868 w 3999868"/>
              <a:gd name="connsiteY2" fmla="*/ 0 h 3300216"/>
              <a:gd name="connsiteX3" fmla="*/ 3209602 w 3999868"/>
              <a:gd name="connsiteY3" fmla="*/ 1979416 h 3300216"/>
              <a:gd name="connsiteX4" fmla="*/ 0 w 3999868"/>
              <a:gd name="connsiteY4" fmla="*/ 3300216 h 3300216"/>
              <a:gd name="connsiteX0" fmla="*/ 0 w 3508801"/>
              <a:gd name="connsiteY0" fmla="*/ 2097949 h 2097949"/>
              <a:gd name="connsiteX1" fmla="*/ 841065 w 3508801"/>
              <a:gd name="connsiteY1" fmla="*/ 0 h 2097949"/>
              <a:gd name="connsiteX2" fmla="*/ 3508801 w 3508801"/>
              <a:gd name="connsiteY2" fmla="*/ 0 h 2097949"/>
              <a:gd name="connsiteX3" fmla="*/ 2718535 w 3508801"/>
              <a:gd name="connsiteY3" fmla="*/ 1979416 h 2097949"/>
              <a:gd name="connsiteX4" fmla="*/ 0 w 3508801"/>
              <a:gd name="connsiteY4" fmla="*/ 2097949 h 2097949"/>
              <a:gd name="connsiteX0" fmla="*/ 0 w 3425167"/>
              <a:gd name="connsiteY0" fmla="*/ 1925105 h 1979416"/>
              <a:gd name="connsiteX1" fmla="*/ 757431 w 3425167"/>
              <a:gd name="connsiteY1" fmla="*/ 0 h 1979416"/>
              <a:gd name="connsiteX2" fmla="*/ 3425167 w 3425167"/>
              <a:gd name="connsiteY2" fmla="*/ 0 h 1979416"/>
              <a:gd name="connsiteX3" fmla="*/ 2634901 w 3425167"/>
              <a:gd name="connsiteY3" fmla="*/ 1979416 h 1979416"/>
              <a:gd name="connsiteX4" fmla="*/ 0 w 3425167"/>
              <a:gd name="connsiteY4" fmla="*/ 1925105 h 1979416"/>
              <a:gd name="connsiteX0" fmla="*/ 0 w 3425167"/>
              <a:gd name="connsiteY0" fmla="*/ 1925105 h 1929235"/>
              <a:gd name="connsiteX1" fmla="*/ 757431 w 3425167"/>
              <a:gd name="connsiteY1" fmla="*/ 0 h 1929235"/>
              <a:gd name="connsiteX2" fmla="*/ 3425167 w 3425167"/>
              <a:gd name="connsiteY2" fmla="*/ 0 h 1929235"/>
              <a:gd name="connsiteX3" fmla="*/ 2657203 w 3425167"/>
              <a:gd name="connsiteY3" fmla="*/ 1929235 h 1929235"/>
              <a:gd name="connsiteX4" fmla="*/ 0 w 3425167"/>
              <a:gd name="connsiteY4" fmla="*/ 1925105 h 1929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5167" h="1929235">
                <a:moveTo>
                  <a:pt x="0" y="1925105"/>
                </a:moveTo>
                <a:lnTo>
                  <a:pt x="757431" y="0"/>
                </a:lnTo>
                <a:lnTo>
                  <a:pt x="3425167" y="0"/>
                </a:lnTo>
                <a:lnTo>
                  <a:pt x="2657203" y="1929235"/>
                </a:lnTo>
                <a:lnTo>
                  <a:pt x="0" y="1925105"/>
                </a:lnTo>
                <a:close/>
              </a:path>
            </a:pathLst>
          </a:custGeom>
          <a:solidFill>
            <a:srgbClr val="008F9C">
              <a:alpha val="7315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5" name="Title 4">
            <a:extLst>
              <a:ext uri="{FF2B5EF4-FFF2-40B4-BE49-F238E27FC236}">
                <a16:creationId xmlns:a16="http://schemas.microsoft.com/office/drawing/2014/main" id="{81CB260B-03CF-C7F0-1CAA-5B107D43133A}"/>
              </a:ext>
            </a:extLst>
          </p:cNvPr>
          <p:cNvSpPr>
            <a:spLocks noGrp="1"/>
          </p:cNvSpPr>
          <p:nvPr>
            <p:ph type="title"/>
          </p:nvPr>
        </p:nvSpPr>
        <p:spPr>
          <a:xfrm>
            <a:off x="537402" y="1823902"/>
            <a:ext cx="9349993" cy="559323"/>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6" name="Text Placeholder 5">
            <a:extLst>
              <a:ext uri="{FF2B5EF4-FFF2-40B4-BE49-F238E27FC236}">
                <a16:creationId xmlns:a16="http://schemas.microsoft.com/office/drawing/2014/main" id="{ECCF66A1-63F1-7C00-012E-24A1A72A1203}"/>
              </a:ext>
            </a:extLst>
          </p:cNvPr>
          <p:cNvSpPr>
            <a:spLocks noGrp="1"/>
          </p:cNvSpPr>
          <p:nvPr>
            <p:ph type="body" sz="quarter" idx="10"/>
          </p:nvPr>
        </p:nvSpPr>
        <p:spPr>
          <a:xfrm>
            <a:off x="538164" y="27432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7666385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3">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CF5357A5-EA90-CD8A-676A-F56E0E1D097D}"/>
              </a:ext>
            </a:extLst>
          </p:cNvPr>
          <p:cNvSpPr/>
          <p:nvPr userDrawn="1"/>
        </p:nvSpPr>
        <p:spPr>
          <a:xfrm rot="10800000" flipV="1">
            <a:off x="9818875" y="4110990"/>
            <a:ext cx="2378172" cy="2752505"/>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623173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2390359"/>
              <a:gd name="connsiteY0" fmla="*/ 3737243 h 3857232"/>
              <a:gd name="connsiteX1" fmla="*/ 13664 w 2390359"/>
              <a:gd name="connsiteY1" fmla="*/ 0 h 3857232"/>
              <a:gd name="connsiteX2" fmla="*/ 2390359 w 2390359"/>
              <a:gd name="connsiteY2" fmla="*/ 0 h 3857232"/>
              <a:gd name="connsiteX3" fmla="*/ 833387 w 2390359"/>
              <a:gd name="connsiteY3" fmla="*/ 3857232 h 3857232"/>
              <a:gd name="connsiteX4" fmla="*/ 0 w 2390359"/>
              <a:gd name="connsiteY4" fmla="*/ 3737243 h 3857232"/>
              <a:gd name="connsiteX0" fmla="*/ 0 w 2390359"/>
              <a:gd name="connsiteY0" fmla="*/ 3737243 h 3737243"/>
              <a:gd name="connsiteX1" fmla="*/ 13664 w 2390359"/>
              <a:gd name="connsiteY1" fmla="*/ 0 h 3737243"/>
              <a:gd name="connsiteX2" fmla="*/ 2390359 w 2390359"/>
              <a:gd name="connsiteY2" fmla="*/ 0 h 3737243"/>
              <a:gd name="connsiteX3" fmla="*/ 1271968 w 2390359"/>
              <a:gd name="connsiteY3" fmla="*/ 2760779 h 3737243"/>
              <a:gd name="connsiteX4" fmla="*/ 0 w 2390359"/>
              <a:gd name="connsiteY4" fmla="*/ 3737243 h 3737243"/>
              <a:gd name="connsiteX0" fmla="*/ 94059 w 2376842"/>
              <a:gd name="connsiteY0" fmla="*/ 2839393 h 2839393"/>
              <a:gd name="connsiteX1" fmla="*/ 147 w 2376842"/>
              <a:gd name="connsiteY1" fmla="*/ 0 h 2839393"/>
              <a:gd name="connsiteX2" fmla="*/ 2376842 w 2376842"/>
              <a:gd name="connsiteY2" fmla="*/ 0 h 2839393"/>
              <a:gd name="connsiteX3" fmla="*/ 1258451 w 2376842"/>
              <a:gd name="connsiteY3" fmla="*/ 2760779 h 2839393"/>
              <a:gd name="connsiteX4" fmla="*/ 94059 w 2376842"/>
              <a:gd name="connsiteY4" fmla="*/ 2839393 h 2839393"/>
              <a:gd name="connsiteX0" fmla="*/ 225 w 2378172"/>
              <a:gd name="connsiteY0" fmla="*/ 2752505 h 2760779"/>
              <a:gd name="connsiteX1" fmla="*/ 1477 w 2378172"/>
              <a:gd name="connsiteY1" fmla="*/ 0 h 2760779"/>
              <a:gd name="connsiteX2" fmla="*/ 2378172 w 2378172"/>
              <a:gd name="connsiteY2" fmla="*/ 0 h 2760779"/>
              <a:gd name="connsiteX3" fmla="*/ 1259781 w 2378172"/>
              <a:gd name="connsiteY3" fmla="*/ 2760779 h 2760779"/>
              <a:gd name="connsiteX4" fmla="*/ 225 w 2378172"/>
              <a:gd name="connsiteY4" fmla="*/ 2752505 h 2760779"/>
              <a:gd name="connsiteX0" fmla="*/ 225 w 2378172"/>
              <a:gd name="connsiteY0" fmla="*/ 2752505 h 2752505"/>
              <a:gd name="connsiteX1" fmla="*/ 1477 w 2378172"/>
              <a:gd name="connsiteY1" fmla="*/ 0 h 2752505"/>
              <a:gd name="connsiteX2" fmla="*/ 2378172 w 2378172"/>
              <a:gd name="connsiteY2" fmla="*/ 0 h 2752505"/>
              <a:gd name="connsiteX3" fmla="*/ 1268057 w 2378172"/>
              <a:gd name="connsiteY3" fmla="*/ 2744229 h 2752505"/>
              <a:gd name="connsiteX4" fmla="*/ 225 w 2378172"/>
              <a:gd name="connsiteY4" fmla="*/ 2752505 h 2752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8172" h="2752505">
                <a:moveTo>
                  <a:pt x="225" y="2752505"/>
                </a:moveTo>
                <a:cubicBezTo>
                  <a:pt x="4780" y="1506757"/>
                  <a:pt x="-3078" y="1245748"/>
                  <a:pt x="1477" y="0"/>
                </a:cubicBezTo>
                <a:lnTo>
                  <a:pt x="2378172" y="0"/>
                </a:lnTo>
                <a:lnTo>
                  <a:pt x="1268057" y="2744229"/>
                </a:lnTo>
                <a:lnTo>
                  <a:pt x="225" y="2752505"/>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6" name="Parallelogram 5">
            <a:extLst>
              <a:ext uri="{FF2B5EF4-FFF2-40B4-BE49-F238E27FC236}">
                <a16:creationId xmlns:a16="http://schemas.microsoft.com/office/drawing/2014/main" id="{27019EEF-5FEE-CFD5-58B1-1833B338284B}"/>
              </a:ext>
            </a:extLst>
          </p:cNvPr>
          <p:cNvSpPr/>
          <p:nvPr userDrawn="1"/>
        </p:nvSpPr>
        <p:spPr>
          <a:xfrm rot="10800000" flipV="1">
            <a:off x="10151479" y="2667427"/>
            <a:ext cx="2046940" cy="3865507"/>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96245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2051078"/>
              <a:gd name="connsiteY0" fmla="*/ 3857232 h 3857232"/>
              <a:gd name="connsiteX1" fmla="*/ 13662 w 2051078"/>
              <a:gd name="connsiteY1" fmla="*/ 0 h 3857232"/>
              <a:gd name="connsiteX2" fmla="*/ 2051078 w 2051078"/>
              <a:gd name="connsiteY2" fmla="*/ 0 h 3857232"/>
              <a:gd name="connsiteX3" fmla="*/ 494106 w 2051078"/>
              <a:gd name="connsiteY3" fmla="*/ 3857232 h 3857232"/>
              <a:gd name="connsiteX4" fmla="*/ 0 w 2051078"/>
              <a:gd name="connsiteY4" fmla="*/ 3857232 h 3857232"/>
              <a:gd name="connsiteX0" fmla="*/ 0 w 2046940"/>
              <a:gd name="connsiteY0" fmla="*/ 3865507 h 3865507"/>
              <a:gd name="connsiteX1" fmla="*/ 9524 w 2046940"/>
              <a:gd name="connsiteY1" fmla="*/ 0 h 3865507"/>
              <a:gd name="connsiteX2" fmla="*/ 2046940 w 2046940"/>
              <a:gd name="connsiteY2" fmla="*/ 0 h 3865507"/>
              <a:gd name="connsiteX3" fmla="*/ 489968 w 2046940"/>
              <a:gd name="connsiteY3" fmla="*/ 3857232 h 3865507"/>
              <a:gd name="connsiteX4" fmla="*/ 0 w 2046940"/>
              <a:gd name="connsiteY4" fmla="*/ 3865507 h 3865507"/>
              <a:gd name="connsiteX0" fmla="*/ 0 w 2046940"/>
              <a:gd name="connsiteY0" fmla="*/ 3865507 h 3865507"/>
              <a:gd name="connsiteX1" fmla="*/ 1249 w 2046940"/>
              <a:gd name="connsiteY1" fmla="*/ 0 h 3865507"/>
              <a:gd name="connsiteX2" fmla="*/ 2046940 w 2046940"/>
              <a:gd name="connsiteY2" fmla="*/ 0 h 3865507"/>
              <a:gd name="connsiteX3" fmla="*/ 489968 w 2046940"/>
              <a:gd name="connsiteY3" fmla="*/ 3857232 h 3865507"/>
              <a:gd name="connsiteX4" fmla="*/ 0 w 2046940"/>
              <a:gd name="connsiteY4" fmla="*/ 3865507 h 3865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6940" h="3865507">
                <a:moveTo>
                  <a:pt x="0" y="3865507"/>
                </a:moveTo>
                <a:cubicBezTo>
                  <a:pt x="3175" y="2577005"/>
                  <a:pt x="-1926" y="1288502"/>
                  <a:pt x="1249" y="0"/>
                </a:cubicBezTo>
                <a:lnTo>
                  <a:pt x="2046940" y="0"/>
                </a:lnTo>
                <a:lnTo>
                  <a:pt x="489968" y="3857232"/>
                </a:lnTo>
                <a:lnTo>
                  <a:pt x="0" y="3865507"/>
                </a:lnTo>
                <a:close/>
              </a:path>
            </a:pathLst>
          </a:custGeom>
          <a:solidFill>
            <a:srgbClr val="008C95">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4" name="Parallelogram 7">
            <a:extLst>
              <a:ext uri="{FF2B5EF4-FFF2-40B4-BE49-F238E27FC236}">
                <a16:creationId xmlns:a16="http://schemas.microsoft.com/office/drawing/2014/main" id="{5F3063D2-06C4-FD62-2BC6-2A075DE1BFDC}"/>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9">
            <a:extLst>
              <a:ext uri="{FF2B5EF4-FFF2-40B4-BE49-F238E27FC236}">
                <a16:creationId xmlns:a16="http://schemas.microsoft.com/office/drawing/2014/main" id="{5D23D404-046A-6DA4-6EF8-D8FA0B678D76}"/>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8">
            <a:extLst>
              <a:ext uri="{FF2B5EF4-FFF2-40B4-BE49-F238E27FC236}">
                <a16:creationId xmlns:a16="http://schemas.microsoft.com/office/drawing/2014/main" id="{D377FB50-5216-E4FA-097A-8B1FB0604F56}"/>
              </a:ext>
            </a:extLst>
          </p:cNvPr>
          <p:cNvSpPr>
            <a:spLocks noGrp="1"/>
          </p:cNvSpPr>
          <p:nvPr>
            <p:ph type="body" sz="quarter" idx="11"/>
          </p:nvPr>
        </p:nvSpPr>
        <p:spPr>
          <a:xfrm>
            <a:off x="495302" y="1286176"/>
            <a:ext cx="8831263" cy="1109131"/>
          </a:xfrm>
          <a:prstGeom prst="rect">
            <a:avLst/>
          </a:prstGeom>
        </p:spPr>
        <p:txBody>
          <a:bodyPr/>
          <a:lstStyle>
            <a:lvl1pPr>
              <a:defRPr sz="1575" b="1">
                <a:solidFill>
                  <a:srgbClr val="008F9C"/>
                </a:solidFill>
                <a:latin typeface="Arial" panose="020B0604020202020204" pitchFamily="34" charset="0"/>
                <a:cs typeface="Arial" panose="020B0604020202020204" pitchFamily="34" charset="0"/>
              </a:defRPr>
            </a:lvl1pPr>
            <a:lvl2pPr>
              <a:defRPr sz="135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p:txBody>
      </p:sp>
      <p:sp>
        <p:nvSpPr>
          <p:cNvPr id="3" name="Text Placeholder 13">
            <a:extLst>
              <a:ext uri="{FF2B5EF4-FFF2-40B4-BE49-F238E27FC236}">
                <a16:creationId xmlns:a16="http://schemas.microsoft.com/office/drawing/2014/main" id="{70B4C123-821F-E035-2E02-FB1C932E1D6A}"/>
              </a:ext>
            </a:extLst>
          </p:cNvPr>
          <p:cNvSpPr>
            <a:spLocks noGrp="1"/>
          </p:cNvSpPr>
          <p:nvPr>
            <p:ph type="body" sz="quarter" idx="12"/>
          </p:nvPr>
        </p:nvSpPr>
        <p:spPr>
          <a:xfrm>
            <a:off x="495302" y="355317"/>
            <a:ext cx="8907463" cy="703263"/>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7" name="Text Placeholder 8">
            <a:extLst>
              <a:ext uri="{FF2B5EF4-FFF2-40B4-BE49-F238E27FC236}">
                <a16:creationId xmlns:a16="http://schemas.microsoft.com/office/drawing/2014/main" id="{C50148FA-9831-D87E-3E2D-3EDECA8C9818}"/>
              </a:ext>
            </a:extLst>
          </p:cNvPr>
          <p:cNvSpPr>
            <a:spLocks noGrp="1"/>
          </p:cNvSpPr>
          <p:nvPr>
            <p:ph type="body" sz="quarter" idx="13" hasCustomPrompt="1"/>
          </p:nvPr>
        </p:nvSpPr>
        <p:spPr>
          <a:xfrm>
            <a:off x="495302" y="2667000"/>
            <a:ext cx="8831263" cy="3377228"/>
          </a:xfrm>
          <a:prstGeom prst="rect">
            <a:avLst/>
          </a:prstGeom>
        </p:spPr>
        <p:txBody>
          <a:bodyPr/>
          <a:lstStyle>
            <a:lvl1pPr>
              <a:defRPr sz="1125" b="0">
                <a:solidFill>
                  <a:schemeClr val="tx1"/>
                </a:solidFill>
                <a:latin typeface="Arial" panose="020B0604020202020204" pitchFamily="34" charset="0"/>
                <a:cs typeface="Arial" panose="020B0604020202020204" pitchFamily="34" charset="0"/>
              </a:defRPr>
            </a:lvl1pPr>
            <a:lvl2pPr marL="417910" indent="-160735">
              <a:buClr>
                <a:srgbClr val="0040BB"/>
              </a:buClr>
              <a:buFont typeface="Wingdings" pitchFamily="2" charset="2"/>
              <a:buChar char="§"/>
              <a:defRPr sz="1013">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Third level</a:t>
            </a:r>
          </a:p>
          <a:p>
            <a:pPr lvl="1"/>
            <a:r>
              <a:rPr lang="en-GB"/>
              <a:t>Fourth level</a:t>
            </a:r>
          </a:p>
        </p:txBody>
      </p:sp>
      <p:sp>
        <p:nvSpPr>
          <p:cNvPr id="8" name="Text Placeholder 5">
            <a:extLst>
              <a:ext uri="{FF2B5EF4-FFF2-40B4-BE49-F238E27FC236}">
                <a16:creationId xmlns:a16="http://schemas.microsoft.com/office/drawing/2014/main" id="{81D2A3F3-2BD4-21A0-C03D-C0AB211BB138}"/>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536959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4">
    <p:spTree>
      <p:nvGrpSpPr>
        <p:cNvPr id="1" name=""/>
        <p:cNvGrpSpPr/>
        <p:nvPr/>
      </p:nvGrpSpPr>
      <p:grpSpPr>
        <a:xfrm>
          <a:off x="0" y="0"/>
          <a:ext cx="0" cy="0"/>
          <a:chOff x="0" y="0"/>
          <a:chExt cx="0" cy="0"/>
        </a:xfrm>
      </p:grpSpPr>
      <p:sp>
        <p:nvSpPr>
          <p:cNvPr id="12" name="Parallelogram 11">
            <a:extLst>
              <a:ext uri="{FF2B5EF4-FFF2-40B4-BE49-F238E27FC236}">
                <a16:creationId xmlns:a16="http://schemas.microsoft.com/office/drawing/2014/main" id="{EE51B4B3-130B-6799-9B1C-0822088F2B41}"/>
              </a:ext>
            </a:extLst>
          </p:cNvPr>
          <p:cNvSpPr/>
          <p:nvPr userDrawn="1"/>
        </p:nvSpPr>
        <p:spPr>
          <a:xfrm rot="10800000" flipH="1" flipV="1">
            <a:off x="9364316" y="2667004"/>
            <a:ext cx="2827685" cy="3877079"/>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2827685"/>
              <a:gd name="connsiteY0" fmla="*/ 3857232 h 3857232"/>
              <a:gd name="connsiteX1" fmla="*/ 1556972 w 2827685"/>
              <a:gd name="connsiteY1" fmla="*/ 0 h 3857232"/>
              <a:gd name="connsiteX2" fmla="*/ 2827685 w 2827685"/>
              <a:gd name="connsiteY2" fmla="*/ 0 h 3857232"/>
              <a:gd name="connsiteX3" fmla="*/ 2442896 w 2827685"/>
              <a:gd name="connsiteY3" fmla="*/ 3857232 h 3857232"/>
              <a:gd name="connsiteX4" fmla="*/ 0 w 2827685"/>
              <a:gd name="connsiteY4" fmla="*/ 3857232 h 3857232"/>
              <a:gd name="connsiteX0" fmla="*/ 0 w 2827685"/>
              <a:gd name="connsiteY0" fmla="*/ 3857232 h 3871824"/>
              <a:gd name="connsiteX1" fmla="*/ 1556972 w 2827685"/>
              <a:gd name="connsiteY1" fmla="*/ 0 h 3871824"/>
              <a:gd name="connsiteX2" fmla="*/ 2827685 w 2827685"/>
              <a:gd name="connsiteY2" fmla="*/ 0 h 3871824"/>
              <a:gd name="connsiteX3" fmla="*/ 2802820 w 2827685"/>
              <a:gd name="connsiteY3" fmla="*/ 3871824 h 3871824"/>
              <a:gd name="connsiteX4" fmla="*/ 0 w 2827685"/>
              <a:gd name="connsiteY4" fmla="*/ 3857232 h 3871824"/>
              <a:gd name="connsiteX0" fmla="*/ 0 w 2827685"/>
              <a:gd name="connsiteY0" fmla="*/ 3857232 h 3877079"/>
              <a:gd name="connsiteX1" fmla="*/ 1556972 w 2827685"/>
              <a:gd name="connsiteY1" fmla="*/ 0 h 3877079"/>
              <a:gd name="connsiteX2" fmla="*/ 2827685 w 2827685"/>
              <a:gd name="connsiteY2" fmla="*/ 0 h 3877079"/>
              <a:gd name="connsiteX3" fmla="*/ 2823841 w 2827685"/>
              <a:gd name="connsiteY3" fmla="*/ 3877079 h 3877079"/>
              <a:gd name="connsiteX4" fmla="*/ 0 w 2827685"/>
              <a:gd name="connsiteY4" fmla="*/ 3857232 h 3877079"/>
              <a:gd name="connsiteX0" fmla="*/ 0 w 2827685"/>
              <a:gd name="connsiteY0" fmla="*/ 3857232 h 3877079"/>
              <a:gd name="connsiteX1" fmla="*/ 1556972 w 2827685"/>
              <a:gd name="connsiteY1" fmla="*/ 0 h 3877079"/>
              <a:gd name="connsiteX2" fmla="*/ 2827685 w 2827685"/>
              <a:gd name="connsiteY2" fmla="*/ 0 h 3877079"/>
              <a:gd name="connsiteX3" fmla="*/ 2823841 w 2827685"/>
              <a:gd name="connsiteY3" fmla="*/ 3877079 h 3877079"/>
              <a:gd name="connsiteX4" fmla="*/ 0 w 2827685"/>
              <a:gd name="connsiteY4" fmla="*/ 3857232 h 3877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7685" h="3877079">
                <a:moveTo>
                  <a:pt x="0" y="3857232"/>
                </a:moveTo>
                <a:lnTo>
                  <a:pt x="1556972" y="0"/>
                </a:lnTo>
                <a:lnTo>
                  <a:pt x="2827685" y="0"/>
                </a:lnTo>
                <a:cubicBezTo>
                  <a:pt x="2826404" y="1292360"/>
                  <a:pt x="2825122" y="2584719"/>
                  <a:pt x="2823841" y="3877079"/>
                </a:cubicBezTo>
                <a:lnTo>
                  <a:pt x="0" y="3857232"/>
                </a:lnTo>
                <a:close/>
              </a:path>
            </a:pathLst>
          </a:custGeom>
          <a:solidFill>
            <a:srgbClr val="008F9C">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a:noFill/>
            </a:endParaRPr>
          </a:p>
        </p:txBody>
      </p:sp>
      <p:sp>
        <p:nvSpPr>
          <p:cNvPr id="11" name="Parallelogram 10">
            <a:extLst>
              <a:ext uri="{FF2B5EF4-FFF2-40B4-BE49-F238E27FC236}">
                <a16:creationId xmlns:a16="http://schemas.microsoft.com/office/drawing/2014/main" id="{3217AD01-ADFD-6641-19B1-3FE6D8A24A66}"/>
              </a:ext>
            </a:extLst>
          </p:cNvPr>
          <p:cNvSpPr/>
          <p:nvPr userDrawn="1"/>
        </p:nvSpPr>
        <p:spPr>
          <a:xfrm rot="10800000" flipH="1" flipV="1">
            <a:off x="10149059" y="4114589"/>
            <a:ext cx="2042943" cy="2743415"/>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2482353"/>
              <a:gd name="connsiteY0" fmla="*/ 3857232 h 3857232"/>
              <a:gd name="connsiteX1" fmla="*/ 1556972 w 2482353"/>
              <a:gd name="connsiteY1" fmla="*/ 0 h 3857232"/>
              <a:gd name="connsiteX2" fmla="*/ 2482353 w 2482353"/>
              <a:gd name="connsiteY2" fmla="*/ 0 h 3857232"/>
              <a:gd name="connsiteX3" fmla="*/ 2442896 w 2482353"/>
              <a:gd name="connsiteY3" fmla="*/ 3857232 h 3857232"/>
              <a:gd name="connsiteX4" fmla="*/ 0 w 2482353"/>
              <a:gd name="connsiteY4" fmla="*/ 3857232 h 3857232"/>
              <a:gd name="connsiteX0" fmla="*/ 0 w 2482353"/>
              <a:gd name="connsiteY0" fmla="*/ 3857232 h 3857232"/>
              <a:gd name="connsiteX1" fmla="*/ 1556972 w 2482353"/>
              <a:gd name="connsiteY1" fmla="*/ 0 h 3857232"/>
              <a:gd name="connsiteX2" fmla="*/ 2482353 w 2482353"/>
              <a:gd name="connsiteY2" fmla="*/ 0 h 3857232"/>
              <a:gd name="connsiteX3" fmla="*/ 2472079 w 2482353"/>
              <a:gd name="connsiteY3" fmla="*/ 2748279 h 3857232"/>
              <a:gd name="connsiteX4" fmla="*/ 0 w 2482353"/>
              <a:gd name="connsiteY4" fmla="*/ 3857232 h 3857232"/>
              <a:gd name="connsiteX0" fmla="*/ 0 w 2039745"/>
              <a:gd name="connsiteY0" fmla="*/ 2723960 h 2748279"/>
              <a:gd name="connsiteX1" fmla="*/ 1114364 w 2039745"/>
              <a:gd name="connsiteY1" fmla="*/ 0 h 2748279"/>
              <a:gd name="connsiteX2" fmla="*/ 2039745 w 2039745"/>
              <a:gd name="connsiteY2" fmla="*/ 0 h 2748279"/>
              <a:gd name="connsiteX3" fmla="*/ 2029471 w 2039745"/>
              <a:gd name="connsiteY3" fmla="*/ 2748279 h 2748279"/>
              <a:gd name="connsiteX4" fmla="*/ 0 w 2039745"/>
              <a:gd name="connsiteY4" fmla="*/ 2723960 h 2748279"/>
              <a:gd name="connsiteX0" fmla="*/ 0 w 2039745"/>
              <a:gd name="connsiteY0" fmla="*/ 2743415 h 2748279"/>
              <a:gd name="connsiteX1" fmla="*/ 1114364 w 2039745"/>
              <a:gd name="connsiteY1" fmla="*/ 0 h 2748279"/>
              <a:gd name="connsiteX2" fmla="*/ 2039745 w 2039745"/>
              <a:gd name="connsiteY2" fmla="*/ 0 h 2748279"/>
              <a:gd name="connsiteX3" fmla="*/ 2029471 w 2039745"/>
              <a:gd name="connsiteY3" fmla="*/ 2748279 h 2748279"/>
              <a:gd name="connsiteX4" fmla="*/ 0 w 2039745"/>
              <a:gd name="connsiteY4" fmla="*/ 2743415 h 2748279"/>
              <a:gd name="connsiteX0" fmla="*/ 0 w 2039745"/>
              <a:gd name="connsiteY0" fmla="*/ 2743415 h 2743415"/>
              <a:gd name="connsiteX1" fmla="*/ 1114364 w 2039745"/>
              <a:gd name="connsiteY1" fmla="*/ 0 h 2743415"/>
              <a:gd name="connsiteX2" fmla="*/ 2039745 w 2039745"/>
              <a:gd name="connsiteY2" fmla="*/ 0 h 2743415"/>
              <a:gd name="connsiteX3" fmla="*/ 2029471 w 2039745"/>
              <a:gd name="connsiteY3" fmla="*/ 2727258 h 2743415"/>
              <a:gd name="connsiteX4" fmla="*/ 0 w 2039745"/>
              <a:gd name="connsiteY4" fmla="*/ 2743415 h 2743415"/>
              <a:gd name="connsiteX0" fmla="*/ 0 w 2042943"/>
              <a:gd name="connsiteY0" fmla="*/ 2743415 h 2743415"/>
              <a:gd name="connsiteX1" fmla="*/ 1114364 w 2042943"/>
              <a:gd name="connsiteY1" fmla="*/ 0 h 2743415"/>
              <a:gd name="connsiteX2" fmla="*/ 2039745 w 2042943"/>
              <a:gd name="connsiteY2" fmla="*/ 0 h 2743415"/>
              <a:gd name="connsiteX3" fmla="*/ 2042171 w 2042943"/>
              <a:gd name="connsiteY3" fmla="*/ 2743133 h 2743415"/>
              <a:gd name="connsiteX4" fmla="*/ 0 w 2042943"/>
              <a:gd name="connsiteY4" fmla="*/ 2743415 h 27434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2943" h="2743415">
                <a:moveTo>
                  <a:pt x="0" y="2743415"/>
                </a:moveTo>
                <a:lnTo>
                  <a:pt x="1114364" y="0"/>
                </a:lnTo>
                <a:lnTo>
                  <a:pt x="2039745" y="0"/>
                </a:lnTo>
                <a:cubicBezTo>
                  <a:pt x="2036320" y="916093"/>
                  <a:pt x="2045596" y="1827040"/>
                  <a:pt x="2042171" y="2743133"/>
                </a:cubicBezTo>
                <a:lnTo>
                  <a:pt x="0" y="2743415"/>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a:noFill/>
            </a:endParaRPr>
          </a:p>
        </p:txBody>
      </p:sp>
      <p:sp>
        <p:nvSpPr>
          <p:cNvPr id="8" name="Parallelogram 7">
            <a:extLst>
              <a:ext uri="{FF2B5EF4-FFF2-40B4-BE49-F238E27FC236}">
                <a16:creationId xmlns:a16="http://schemas.microsoft.com/office/drawing/2014/main" id="{0A86830B-0C75-6D38-034B-205E9525A85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09B54D76-4F55-1932-1D90-D9ED84891252}"/>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and black text on a black background&#10;&#10;Description automatically generated">
            <a:extLst>
              <a:ext uri="{FF2B5EF4-FFF2-40B4-BE49-F238E27FC236}">
                <a16:creationId xmlns:a16="http://schemas.microsoft.com/office/drawing/2014/main" id="{9AFEC8D4-F544-5C7E-A1D3-7AFDC4D8F70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63202" y="323962"/>
            <a:ext cx="1485777" cy="703373"/>
          </a:xfrm>
          <a:prstGeom prst="rect">
            <a:avLst/>
          </a:prstGeom>
        </p:spPr>
      </p:pic>
      <p:sp>
        <p:nvSpPr>
          <p:cNvPr id="9" name="Text Placeholder 8">
            <a:extLst>
              <a:ext uri="{FF2B5EF4-FFF2-40B4-BE49-F238E27FC236}">
                <a16:creationId xmlns:a16="http://schemas.microsoft.com/office/drawing/2014/main" id="{8E371248-1C22-541D-A79E-7C7446108C7D}"/>
              </a:ext>
            </a:extLst>
          </p:cNvPr>
          <p:cNvSpPr>
            <a:spLocks noGrp="1"/>
          </p:cNvSpPr>
          <p:nvPr>
            <p:ph type="body" sz="quarter" idx="11"/>
          </p:nvPr>
        </p:nvSpPr>
        <p:spPr>
          <a:xfrm>
            <a:off x="495302" y="1286176"/>
            <a:ext cx="8831263" cy="1109131"/>
          </a:xfrm>
          <a:prstGeom prst="rect">
            <a:avLst/>
          </a:prstGeom>
        </p:spPr>
        <p:txBody>
          <a:bodyPr/>
          <a:lstStyle>
            <a:lvl1pPr>
              <a:defRPr sz="1575" b="1">
                <a:solidFill>
                  <a:srgbClr val="008F9C"/>
                </a:solidFill>
                <a:latin typeface="Arial" panose="020B0604020202020204" pitchFamily="34" charset="0"/>
                <a:cs typeface="Arial" panose="020B0604020202020204" pitchFamily="34" charset="0"/>
              </a:defRPr>
            </a:lvl1pPr>
            <a:lvl2pPr>
              <a:defRPr sz="135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p:txBody>
      </p:sp>
      <p:sp>
        <p:nvSpPr>
          <p:cNvPr id="14" name="Text Placeholder 13">
            <a:extLst>
              <a:ext uri="{FF2B5EF4-FFF2-40B4-BE49-F238E27FC236}">
                <a16:creationId xmlns:a16="http://schemas.microsoft.com/office/drawing/2014/main" id="{837A23F8-4A6D-6E12-149D-99727604F935}"/>
              </a:ext>
            </a:extLst>
          </p:cNvPr>
          <p:cNvSpPr>
            <a:spLocks noGrp="1"/>
          </p:cNvSpPr>
          <p:nvPr>
            <p:ph type="body" sz="quarter" idx="12"/>
          </p:nvPr>
        </p:nvSpPr>
        <p:spPr>
          <a:xfrm>
            <a:off x="495302" y="355317"/>
            <a:ext cx="8907463" cy="703263"/>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2" name="Text Placeholder 8">
            <a:extLst>
              <a:ext uri="{FF2B5EF4-FFF2-40B4-BE49-F238E27FC236}">
                <a16:creationId xmlns:a16="http://schemas.microsoft.com/office/drawing/2014/main" id="{EEE3EEB1-1AED-C5C0-B09A-B92CD0B9D517}"/>
              </a:ext>
            </a:extLst>
          </p:cNvPr>
          <p:cNvSpPr>
            <a:spLocks noGrp="1"/>
          </p:cNvSpPr>
          <p:nvPr>
            <p:ph type="body" sz="quarter" idx="13" hasCustomPrompt="1"/>
          </p:nvPr>
        </p:nvSpPr>
        <p:spPr>
          <a:xfrm>
            <a:off x="495302" y="2667000"/>
            <a:ext cx="8831263" cy="3377228"/>
          </a:xfrm>
          <a:prstGeom prst="rect">
            <a:avLst/>
          </a:prstGeom>
        </p:spPr>
        <p:txBody>
          <a:bodyPr/>
          <a:lstStyle>
            <a:lvl1pPr>
              <a:defRPr sz="1125" b="0">
                <a:solidFill>
                  <a:schemeClr val="tx1"/>
                </a:solidFill>
                <a:latin typeface="Arial" panose="020B0604020202020204" pitchFamily="34" charset="0"/>
                <a:cs typeface="Arial" panose="020B0604020202020204" pitchFamily="34" charset="0"/>
              </a:defRPr>
            </a:lvl1pPr>
            <a:lvl2pPr marL="417910" indent="-160735">
              <a:buClr>
                <a:srgbClr val="0040BB"/>
              </a:buClr>
              <a:buFont typeface="Wingdings" pitchFamily="2" charset="2"/>
              <a:buChar char="§"/>
              <a:defRPr sz="1013">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Third level</a:t>
            </a:r>
          </a:p>
          <a:p>
            <a:pPr lvl="1"/>
            <a:r>
              <a:rPr lang="en-GB"/>
              <a:t>Fourth level</a:t>
            </a:r>
          </a:p>
        </p:txBody>
      </p:sp>
      <p:sp>
        <p:nvSpPr>
          <p:cNvPr id="3" name="Text Placeholder 5">
            <a:extLst>
              <a:ext uri="{FF2B5EF4-FFF2-40B4-BE49-F238E27FC236}">
                <a16:creationId xmlns:a16="http://schemas.microsoft.com/office/drawing/2014/main" id="{E34BC324-A01E-1342-6DBC-C8482014D47B}"/>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30666220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9" name="Parallelogram 8">
            <a:extLst>
              <a:ext uri="{FF2B5EF4-FFF2-40B4-BE49-F238E27FC236}">
                <a16:creationId xmlns:a16="http://schemas.microsoft.com/office/drawing/2014/main" id="{2B5544DF-45D9-683D-F20F-7443E374210F}"/>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0" name="Parallelogram 9">
            <a:extLst>
              <a:ext uri="{FF2B5EF4-FFF2-40B4-BE49-F238E27FC236}">
                <a16:creationId xmlns:a16="http://schemas.microsoft.com/office/drawing/2014/main" id="{436EFA45-7D8F-774F-2F9F-3CF0C3177336}"/>
              </a:ext>
            </a:extLst>
          </p:cNvPr>
          <p:cNvSpPr/>
          <p:nvPr userDrawn="1"/>
        </p:nvSpPr>
        <p:spPr>
          <a:xfrm rot="10800000" flipV="1">
            <a:off x="9067802" y="4363830"/>
            <a:ext cx="3125543" cy="2494173"/>
          </a:xfrm>
          <a:custGeom>
            <a:avLst/>
            <a:gdLst>
              <a:gd name="connsiteX0" fmla="*/ 0 w 9525000"/>
              <a:gd name="connsiteY0" fmla="*/ 5029200 h 5029200"/>
              <a:gd name="connsiteX1" fmla="*/ 2030037 w 9525000"/>
              <a:gd name="connsiteY1" fmla="*/ 0 h 5029200"/>
              <a:gd name="connsiteX2" fmla="*/ 9525000 w 9525000"/>
              <a:gd name="connsiteY2" fmla="*/ 0 h 5029200"/>
              <a:gd name="connsiteX3" fmla="*/ 7494963 w 9525000"/>
              <a:gd name="connsiteY3" fmla="*/ 5029200 h 5029200"/>
              <a:gd name="connsiteX4" fmla="*/ 0 w 9525000"/>
              <a:gd name="connsiteY4" fmla="*/ 5029200 h 5029200"/>
              <a:gd name="connsiteX0" fmla="*/ 0 w 9525000"/>
              <a:gd name="connsiteY0" fmla="*/ 5029200 h 5029200"/>
              <a:gd name="connsiteX1" fmla="*/ 3266170 w 9525000"/>
              <a:gd name="connsiteY1" fmla="*/ 16933 h 5029200"/>
              <a:gd name="connsiteX2" fmla="*/ 9525000 w 9525000"/>
              <a:gd name="connsiteY2" fmla="*/ 0 h 5029200"/>
              <a:gd name="connsiteX3" fmla="*/ 7494963 w 9525000"/>
              <a:gd name="connsiteY3" fmla="*/ 5029200 h 5029200"/>
              <a:gd name="connsiteX4" fmla="*/ 0 w 9525000"/>
              <a:gd name="connsiteY4" fmla="*/ 5029200 h 5029200"/>
              <a:gd name="connsiteX0" fmla="*/ 0 w 6307667"/>
              <a:gd name="connsiteY0" fmla="*/ 4995334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4995334 h 5029200"/>
              <a:gd name="connsiteX0" fmla="*/ 0 w 6307667"/>
              <a:gd name="connsiteY0" fmla="*/ 5028787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5028787 h 5029200"/>
              <a:gd name="connsiteX0" fmla="*/ 1344 w 6309011"/>
              <a:gd name="connsiteY0" fmla="*/ 5028787 h 5029200"/>
              <a:gd name="connsiteX1" fmla="*/ 0 w 6309011"/>
              <a:gd name="connsiteY1" fmla="*/ 22509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45307 h 5045720"/>
              <a:gd name="connsiteX1" fmla="*/ 0 w 6309011"/>
              <a:gd name="connsiteY1" fmla="*/ 0 h 5045720"/>
              <a:gd name="connsiteX2" fmla="*/ 6309011 w 6309011"/>
              <a:gd name="connsiteY2" fmla="*/ 16520 h 5045720"/>
              <a:gd name="connsiteX3" fmla="*/ 4278974 w 6309011"/>
              <a:gd name="connsiteY3" fmla="*/ 5045720 h 5045720"/>
              <a:gd name="connsiteX4" fmla="*/ 1344 w 6309011"/>
              <a:gd name="connsiteY4" fmla="*/ 5045307 h 5045720"/>
              <a:gd name="connsiteX0" fmla="*/ 1344 w 6309011"/>
              <a:gd name="connsiteY0" fmla="*/ 5028787 h 5029200"/>
              <a:gd name="connsiteX1" fmla="*/ 0 w 6309011"/>
              <a:gd name="connsiteY1" fmla="*/ 16933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34157 h 5034570"/>
              <a:gd name="connsiteX1" fmla="*/ 0 w 6309011"/>
              <a:gd name="connsiteY1" fmla="*/ 0 h 5034570"/>
              <a:gd name="connsiteX2" fmla="*/ 6309011 w 6309011"/>
              <a:gd name="connsiteY2" fmla="*/ 5370 h 5034570"/>
              <a:gd name="connsiteX3" fmla="*/ 4278974 w 6309011"/>
              <a:gd name="connsiteY3" fmla="*/ 5034570 h 5034570"/>
              <a:gd name="connsiteX4" fmla="*/ 1344 w 6309011"/>
              <a:gd name="connsiteY4" fmla="*/ 5034157 h 5034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011" h="5034570">
                <a:moveTo>
                  <a:pt x="1344" y="5034157"/>
                </a:moveTo>
                <a:lnTo>
                  <a:pt x="0" y="0"/>
                </a:lnTo>
                <a:lnTo>
                  <a:pt x="6309011" y="5370"/>
                </a:lnTo>
                <a:lnTo>
                  <a:pt x="4278974" y="5034570"/>
                </a:lnTo>
                <a:lnTo>
                  <a:pt x="1344" y="5034157"/>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2" name="Parallelogram 11">
            <a:extLst>
              <a:ext uri="{FF2B5EF4-FFF2-40B4-BE49-F238E27FC236}">
                <a16:creationId xmlns:a16="http://schemas.microsoft.com/office/drawing/2014/main" id="{E3B920C3-D2BE-A085-E386-A541A0DC777D}"/>
              </a:ext>
            </a:extLst>
          </p:cNvPr>
          <p:cNvSpPr/>
          <p:nvPr userDrawn="1"/>
        </p:nvSpPr>
        <p:spPr>
          <a:xfrm rot="10800000" flipV="1">
            <a:off x="8771398" y="5419686"/>
            <a:ext cx="2553585" cy="1438314"/>
          </a:xfrm>
          <a:custGeom>
            <a:avLst/>
            <a:gdLst>
              <a:gd name="connsiteX0" fmla="*/ 0 w 3999868"/>
              <a:gd name="connsiteY0" fmla="*/ 3300216 h 3300216"/>
              <a:gd name="connsiteX1" fmla="*/ 1332132 w 3999868"/>
              <a:gd name="connsiteY1" fmla="*/ 0 h 3300216"/>
              <a:gd name="connsiteX2" fmla="*/ 3999868 w 3999868"/>
              <a:gd name="connsiteY2" fmla="*/ 0 h 3300216"/>
              <a:gd name="connsiteX3" fmla="*/ 2667736 w 3999868"/>
              <a:gd name="connsiteY3" fmla="*/ 3300216 h 3300216"/>
              <a:gd name="connsiteX4" fmla="*/ 0 w 3999868"/>
              <a:gd name="connsiteY4" fmla="*/ 3300216 h 3300216"/>
              <a:gd name="connsiteX0" fmla="*/ 0 w 3999868"/>
              <a:gd name="connsiteY0" fmla="*/ 3300216 h 3300216"/>
              <a:gd name="connsiteX1" fmla="*/ 1332132 w 3999868"/>
              <a:gd name="connsiteY1" fmla="*/ 0 h 3300216"/>
              <a:gd name="connsiteX2" fmla="*/ 3999868 w 3999868"/>
              <a:gd name="connsiteY2" fmla="*/ 0 h 3300216"/>
              <a:gd name="connsiteX3" fmla="*/ 3209602 w 3999868"/>
              <a:gd name="connsiteY3" fmla="*/ 1979416 h 3300216"/>
              <a:gd name="connsiteX4" fmla="*/ 0 w 3999868"/>
              <a:gd name="connsiteY4" fmla="*/ 3300216 h 3300216"/>
              <a:gd name="connsiteX0" fmla="*/ 0 w 3508801"/>
              <a:gd name="connsiteY0" fmla="*/ 2097949 h 2097949"/>
              <a:gd name="connsiteX1" fmla="*/ 841065 w 3508801"/>
              <a:gd name="connsiteY1" fmla="*/ 0 h 2097949"/>
              <a:gd name="connsiteX2" fmla="*/ 3508801 w 3508801"/>
              <a:gd name="connsiteY2" fmla="*/ 0 h 2097949"/>
              <a:gd name="connsiteX3" fmla="*/ 2718535 w 3508801"/>
              <a:gd name="connsiteY3" fmla="*/ 1979416 h 2097949"/>
              <a:gd name="connsiteX4" fmla="*/ 0 w 3508801"/>
              <a:gd name="connsiteY4" fmla="*/ 2097949 h 2097949"/>
              <a:gd name="connsiteX0" fmla="*/ 0 w 3425167"/>
              <a:gd name="connsiteY0" fmla="*/ 1925105 h 1979416"/>
              <a:gd name="connsiteX1" fmla="*/ 757431 w 3425167"/>
              <a:gd name="connsiteY1" fmla="*/ 0 h 1979416"/>
              <a:gd name="connsiteX2" fmla="*/ 3425167 w 3425167"/>
              <a:gd name="connsiteY2" fmla="*/ 0 h 1979416"/>
              <a:gd name="connsiteX3" fmla="*/ 2634901 w 3425167"/>
              <a:gd name="connsiteY3" fmla="*/ 1979416 h 1979416"/>
              <a:gd name="connsiteX4" fmla="*/ 0 w 3425167"/>
              <a:gd name="connsiteY4" fmla="*/ 1925105 h 1979416"/>
              <a:gd name="connsiteX0" fmla="*/ 0 w 3425167"/>
              <a:gd name="connsiteY0" fmla="*/ 1925105 h 1929235"/>
              <a:gd name="connsiteX1" fmla="*/ 757431 w 3425167"/>
              <a:gd name="connsiteY1" fmla="*/ 0 h 1929235"/>
              <a:gd name="connsiteX2" fmla="*/ 3425167 w 3425167"/>
              <a:gd name="connsiteY2" fmla="*/ 0 h 1929235"/>
              <a:gd name="connsiteX3" fmla="*/ 2657203 w 3425167"/>
              <a:gd name="connsiteY3" fmla="*/ 1929235 h 1929235"/>
              <a:gd name="connsiteX4" fmla="*/ 0 w 3425167"/>
              <a:gd name="connsiteY4" fmla="*/ 1925105 h 1929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5167" h="1929235">
                <a:moveTo>
                  <a:pt x="0" y="1925105"/>
                </a:moveTo>
                <a:lnTo>
                  <a:pt x="757431" y="0"/>
                </a:lnTo>
                <a:lnTo>
                  <a:pt x="3425167" y="0"/>
                </a:lnTo>
                <a:lnTo>
                  <a:pt x="2657203" y="1929235"/>
                </a:lnTo>
                <a:lnTo>
                  <a:pt x="0" y="1925105"/>
                </a:lnTo>
                <a:close/>
              </a:path>
            </a:pathLst>
          </a:custGeom>
          <a:solidFill>
            <a:srgbClr val="008F9C">
              <a:alpha val="7315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5" name="Title 4">
            <a:extLst>
              <a:ext uri="{FF2B5EF4-FFF2-40B4-BE49-F238E27FC236}">
                <a16:creationId xmlns:a16="http://schemas.microsoft.com/office/drawing/2014/main" id="{81CB260B-03CF-C7F0-1CAA-5B107D43133A}"/>
              </a:ext>
            </a:extLst>
          </p:cNvPr>
          <p:cNvSpPr>
            <a:spLocks noGrp="1"/>
          </p:cNvSpPr>
          <p:nvPr>
            <p:ph type="title"/>
          </p:nvPr>
        </p:nvSpPr>
        <p:spPr>
          <a:xfrm>
            <a:off x="537402" y="1823902"/>
            <a:ext cx="9349993" cy="559323"/>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6" name="Text Placeholder 5">
            <a:extLst>
              <a:ext uri="{FF2B5EF4-FFF2-40B4-BE49-F238E27FC236}">
                <a16:creationId xmlns:a16="http://schemas.microsoft.com/office/drawing/2014/main" id="{ECCF66A1-63F1-7C00-012E-24A1A72A1203}"/>
              </a:ext>
            </a:extLst>
          </p:cNvPr>
          <p:cNvSpPr>
            <a:spLocks noGrp="1"/>
          </p:cNvSpPr>
          <p:nvPr>
            <p:ph type="body" sz="quarter" idx="10"/>
          </p:nvPr>
        </p:nvSpPr>
        <p:spPr>
          <a:xfrm>
            <a:off x="538164" y="27432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24930731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55D4CC-7B24-A909-A805-1319DFD79D6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6" t="64357" r="126" b="53"/>
          <a:stretch/>
        </p:blipFill>
        <p:spPr>
          <a:xfrm>
            <a:off x="0" y="4415939"/>
            <a:ext cx="12187093" cy="2442060"/>
          </a:xfrm>
          <a:prstGeom prst="rect">
            <a:avLst/>
          </a:prstGeom>
        </p:spPr>
      </p:pic>
      <p:sp>
        <p:nvSpPr>
          <p:cNvPr id="2" name="Parallelogram 1">
            <a:extLst>
              <a:ext uri="{FF2B5EF4-FFF2-40B4-BE49-F238E27FC236}">
                <a16:creationId xmlns:a16="http://schemas.microsoft.com/office/drawing/2014/main" id="{7A8269B2-FAC2-FE4D-053B-2F3D60076225}"/>
              </a:ext>
            </a:extLst>
          </p:cNvPr>
          <p:cNvSpPr/>
          <p:nvPr userDrawn="1"/>
        </p:nvSpPr>
        <p:spPr>
          <a:xfrm rot="10800000" flipV="1">
            <a:off x="7620003" y="4417770"/>
            <a:ext cx="3417559" cy="2440230"/>
          </a:xfrm>
          <a:custGeom>
            <a:avLst/>
            <a:gdLst>
              <a:gd name="connsiteX0" fmla="*/ 0 w 3999868"/>
              <a:gd name="connsiteY0" fmla="*/ 3300216 h 3300216"/>
              <a:gd name="connsiteX1" fmla="*/ 1332132 w 3999868"/>
              <a:gd name="connsiteY1" fmla="*/ 0 h 3300216"/>
              <a:gd name="connsiteX2" fmla="*/ 3999868 w 3999868"/>
              <a:gd name="connsiteY2" fmla="*/ 0 h 3300216"/>
              <a:gd name="connsiteX3" fmla="*/ 2667736 w 3999868"/>
              <a:gd name="connsiteY3" fmla="*/ 3300216 h 3300216"/>
              <a:gd name="connsiteX4" fmla="*/ 0 w 3999868"/>
              <a:gd name="connsiteY4" fmla="*/ 3300216 h 3300216"/>
              <a:gd name="connsiteX0" fmla="*/ 0 w 3751151"/>
              <a:gd name="connsiteY0" fmla="*/ 2678424 h 3300216"/>
              <a:gd name="connsiteX1" fmla="*/ 1083415 w 3751151"/>
              <a:gd name="connsiteY1" fmla="*/ 0 h 3300216"/>
              <a:gd name="connsiteX2" fmla="*/ 3751151 w 3751151"/>
              <a:gd name="connsiteY2" fmla="*/ 0 h 3300216"/>
              <a:gd name="connsiteX3" fmla="*/ 2419019 w 3751151"/>
              <a:gd name="connsiteY3" fmla="*/ 3300216 h 3300216"/>
              <a:gd name="connsiteX4" fmla="*/ 0 w 3751151"/>
              <a:gd name="connsiteY4" fmla="*/ 2678424 h 3300216"/>
              <a:gd name="connsiteX0" fmla="*/ 0 w 3751151"/>
              <a:gd name="connsiteY0" fmla="*/ 2678424 h 2700370"/>
              <a:gd name="connsiteX1" fmla="*/ 1083415 w 3751151"/>
              <a:gd name="connsiteY1" fmla="*/ 0 h 2700370"/>
              <a:gd name="connsiteX2" fmla="*/ 3751151 w 3751151"/>
              <a:gd name="connsiteY2" fmla="*/ 0 h 2700370"/>
              <a:gd name="connsiteX3" fmla="*/ 2660420 w 3751151"/>
              <a:gd name="connsiteY3" fmla="*/ 2700370 h 2700370"/>
              <a:gd name="connsiteX4" fmla="*/ 0 w 3751151"/>
              <a:gd name="connsiteY4" fmla="*/ 2678424 h 2700370"/>
              <a:gd name="connsiteX0" fmla="*/ 0 w 3751151"/>
              <a:gd name="connsiteY0" fmla="*/ 2678424 h 2678424"/>
              <a:gd name="connsiteX1" fmla="*/ 1083415 w 3751151"/>
              <a:gd name="connsiteY1" fmla="*/ 0 h 2678424"/>
              <a:gd name="connsiteX2" fmla="*/ 3751151 w 3751151"/>
              <a:gd name="connsiteY2" fmla="*/ 0 h 2678424"/>
              <a:gd name="connsiteX3" fmla="*/ 2670253 w 3751151"/>
              <a:gd name="connsiteY3" fmla="*/ 2675789 h 2678424"/>
              <a:gd name="connsiteX4" fmla="*/ 0 w 3751151"/>
              <a:gd name="connsiteY4" fmla="*/ 2678424 h 2678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1151" h="2678424">
                <a:moveTo>
                  <a:pt x="0" y="2678424"/>
                </a:moveTo>
                <a:lnTo>
                  <a:pt x="1083415" y="0"/>
                </a:lnTo>
                <a:lnTo>
                  <a:pt x="3751151" y="0"/>
                </a:lnTo>
                <a:lnTo>
                  <a:pt x="2670253" y="2675789"/>
                </a:lnTo>
                <a:lnTo>
                  <a:pt x="0" y="2678424"/>
                </a:lnTo>
                <a:close/>
              </a:path>
            </a:pathLst>
          </a:custGeom>
          <a:solidFill>
            <a:srgbClr val="008C95">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3" name="Parallelogram 8">
            <a:extLst>
              <a:ext uri="{FF2B5EF4-FFF2-40B4-BE49-F238E27FC236}">
                <a16:creationId xmlns:a16="http://schemas.microsoft.com/office/drawing/2014/main" id="{EC0948F1-1426-F5C9-C80E-C7607204F18A}"/>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5" name="Parallelogram 9">
            <a:extLst>
              <a:ext uri="{FF2B5EF4-FFF2-40B4-BE49-F238E27FC236}">
                <a16:creationId xmlns:a16="http://schemas.microsoft.com/office/drawing/2014/main" id="{02993EE9-AC13-1245-3A53-45D9F5BEE807}"/>
              </a:ext>
            </a:extLst>
          </p:cNvPr>
          <p:cNvSpPr/>
          <p:nvPr userDrawn="1"/>
        </p:nvSpPr>
        <p:spPr>
          <a:xfrm rot="10800000" flipV="1">
            <a:off x="8700057" y="4417773"/>
            <a:ext cx="3502387" cy="2440231"/>
          </a:xfrm>
          <a:custGeom>
            <a:avLst/>
            <a:gdLst>
              <a:gd name="connsiteX0" fmla="*/ 0 w 9525000"/>
              <a:gd name="connsiteY0" fmla="*/ 5029200 h 5029200"/>
              <a:gd name="connsiteX1" fmla="*/ 2030037 w 9525000"/>
              <a:gd name="connsiteY1" fmla="*/ 0 h 5029200"/>
              <a:gd name="connsiteX2" fmla="*/ 9525000 w 9525000"/>
              <a:gd name="connsiteY2" fmla="*/ 0 h 5029200"/>
              <a:gd name="connsiteX3" fmla="*/ 7494963 w 9525000"/>
              <a:gd name="connsiteY3" fmla="*/ 5029200 h 5029200"/>
              <a:gd name="connsiteX4" fmla="*/ 0 w 9525000"/>
              <a:gd name="connsiteY4" fmla="*/ 5029200 h 5029200"/>
              <a:gd name="connsiteX0" fmla="*/ 0 w 9525000"/>
              <a:gd name="connsiteY0" fmla="*/ 5029200 h 5029200"/>
              <a:gd name="connsiteX1" fmla="*/ 3266170 w 9525000"/>
              <a:gd name="connsiteY1" fmla="*/ 16933 h 5029200"/>
              <a:gd name="connsiteX2" fmla="*/ 9525000 w 9525000"/>
              <a:gd name="connsiteY2" fmla="*/ 0 h 5029200"/>
              <a:gd name="connsiteX3" fmla="*/ 7494963 w 9525000"/>
              <a:gd name="connsiteY3" fmla="*/ 5029200 h 5029200"/>
              <a:gd name="connsiteX4" fmla="*/ 0 w 9525000"/>
              <a:gd name="connsiteY4" fmla="*/ 5029200 h 5029200"/>
              <a:gd name="connsiteX0" fmla="*/ 0 w 6307667"/>
              <a:gd name="connsiteY0" fmla="*/ 4995334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4995334 h 5029200"/>
              <a:gd name="connsiteX0" fmla="*/ 0 w 6307667"/>
              <a:gd name="connsiteY0" fmla="*/ 5028787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5028787 h 5029200"/>
              <a:gd name="connsiteX0" fmla="*/ 1344 w 6309011"/>
              <a:gd name="connsiteY0" fmla="*/ 5028787 h 5029200"/>
              <a:gd name="connsiteX1" fmla="*/ 0 w 6309011"/>
              <a:gd name="connsiteY1" fmla="*/ 22509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45307 h 5045720"/>
              <a:gd name="connsiteX1" fmla="*/ 0 w 6309011"/>
              <a:gd name="connsiteY1" fmla="*/ 0 h 5045720"/>
              <a:gd name="connsiteX2" fmla="*/ 6309011 w 6309011"/>
              <a:gd name="connsiteY2" fmla="*/ 16520 h 5045720"/>
              <a:gd name="connsiteX3" fmla="*/ 4278974 w 6309011"/>
              <a:gd name="connsiteY3" fmla="*/ 5045720 h 5045720"/>
              <a:gd name="connsiteX4" fmla="*/ 1344 w 6309011"/>
              <a:gd name="connsiteY4" fmla="*/ 5045307 h 5045720"/>
              <a:gd name="connsiteX0" fmla="*/ 1344 w 6309011"/>
              <a:gd name="connsiteY0" fmla="*/ 5028787 h 5029200"/>
              <a:gd name="connsiteX1" fmla="*/ 0 w 6309011"/>
              <a:gd name="connsiteY1" fmla="*/ 16933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34157 h 5034570"/>
              <a:gd name="connsiteX1" fmla="*/ 0 w 6309011"/>
              <a:gd name="connsiteY1" fmla="*/ 0 h 5034570"/>
              <a:gd name="connsiteX2" fmla="*/ 6309011 w 6309011"/>
              <a:gd name="connsiteY2" fmla="*/ 5370 h 5034570"/>
              <a:gd name="connsiteX3" fmla="*/ 4278974 w 6309011"/>
              <a:gd name="connsiteY3" fmla="*/ 5034570 h 5034570"/>
              <a:gd name="connsiteX4" fmla="*/ 1344 w 6309011"/>
              <a:gd name="connsiteY4" fmla="*/ 5034157 h 5034570"/>
              <a:gd name="connsiteX0" fmla="*/ 923237 w 7230904"/>
              <a:gd name="connsiteY0" fmla="*/ 5028787 h 5029200"/>
              <a:gd name="connsiteX1" fmla="*/ 0 w 7230904"/>
              <a:gd name="connsiteY1" fmla="*/ 8389 h 5029200"/>
              <a:gd name="connsiteX2" fmla="*/ 7230904 w 7230904"/>
              <a:gd name="connsiteY2" fmla="*/ 0 h 5029200"/>
              <a:gd name="connsiteX3" fmla="*/ 5200867 w 7230904"/>
              <a:gd name="connsiteY3" fmla="*/ 5029200 h 5029200"/>
              <a:gd name="connsiteX4" fmla="*/ 923237 w 7230904"/>
              <a:gd name="connsiteY4" fmla="*/ 5028787 h 5029200"/>
              <a:gd name="connsiteX0" fmla="*/ 15102 w 7230904"/>
              <a:gd name="connsiteY0" fmla="*/ 5028788 h 5029200"/>
              <a:gd name="connsiteX1" fmla="*/ 0 w 7230904"/>
              <a:gd name="connsiteY1" fmla="*/ 8389 h 5029200"/>
              <a:gd name="connsiteX2" fmla="*/ 7230904 w 7230904"/>
              <a:gd name="connsiteY2" fmla="*/ 0 h 5029200"/>
              <a:gd name="connsiteX3" fmla="*/ 5200867 w 7230904"/>
              <a:gd name="connsiteY3" fmla="*/ 5029200 h 5029200"/>
              <a:gd name="connsiteX4" fmla="*/ 15102 w 7230904"/>
              <a:gd name="connsiteY4" fmla="*/ 5028788 h 502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0904" h="5029200">
                <a:moveTo>
                  <a:pt x="15102" y="5028788"/>
                </a:moveTo>
                <a:lnTo>
                  <a:pt x="0" y="8389"/>
                </a:lnTo>
                <a:lnTo>
                  <a:pt x="7230904" y="0"/>
                </a:lnTo>
                <a:lnTo>
                  <a:pt x="5200867" y="5029200"/>
                </a:lnTo>
                <a:lnTo>
                  <a:pt x="15102" y="5028788"/>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7" name="Title 4">
            <a:extLst>
              <a:ext uri="{FF2B5EF4-FFF2-40B4-BE49-F238E27FC236}">
                <a16:creationId xmlns:a16="http://schemas.microsoft.com/office/drawing/2014/main" id="{A9CD436F-3861-F942-F82B-11D81AE5D705}"/>
              </a:ext>
            </a:extLst>
          </p:cNvPr>
          <p:cNvSpPr>
            <a:spLocks noGrp="1"/>
          </p:cNvSpPr>
          <p:nvPr>
            <p:ph type="title"/>
          </p:nvPr>
        </p:nvSpPr>
        <p:spPr>
          <a:xfrm>
            <a:off x="537402" y="1823902"/>
            <a:ext cx="9349993" cy="559323"/>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8" name="Text Placeholder 5">
            <a:extLst>
              <a:ext uri="{FF2B5EF4-FFF2-40B4-BE49-F238E27FC236}">
                <a16:creationId xmlns:a16="http://schemas.microsoft.com/office/drawing/2014/main" id="{4847457C-82FC-5CD1-1436-BB2D5FEB2D23}"/>
              </a:ext>
            </a:extLst>
          </p:cNvPr>
          <p:cNvSpPr>
            <a:spLocks noGrp="1"/>
          </p:cNvSpPr>
          <p:nvPr>
            <p:ph type="body" sz="quarter" idx="10"/>
          </p:nvPr>
        </p:nvSpPr>
        <p:spPr>
          <a:xfrm>
            <a:off x="538164" y="27432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25078769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55D4CC-7B24-A909-A805-1319DFD79D6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4357" b="53"/>
          <a:stretch/>
        </p:blipFill>
        <p:spPr>
          <a:xfrm>
            <a:off x="0" y="4415940"/>
            <a:ext cx="12187093" cy="2442060"/>
          </a:xfrm>
          <a:prstGeom prst="rect">
            <a:avLst/>
          </a:prstGeom>
        </p:spPr>
      </p:pic>
      <p:sp>
        <p:nvSpPr>
          <p:cNvPr id="2" name="Parallelogram 1">
            <a:extLst>
              <a:ext uri="{FF2B5EF4-FFF2-40B4-BE49-F238E27FC236}">
                <a16:creationId xmlns:a16="http://schemas.microsoft.com/office/drawing/2014/main" id="{7A8269B2-FAC2-FE4D-053B-2F3D60076225}"/>
              </a:ext>
            </a:extLst>
          </p:cNvPr>
          <p:cNvSpPr/>
          <p:nvPr userDrawn="1"/>
        </p:nvSpPr>
        <p:spPr>
          <a:xfrm rot="10800000" flipV="1">
            <a:off x="7606043" y="4417770"/>
            <a:ext cx="3417559" cy="2440230"/>
          </a:xfrm>
          <a:custGeom>
            <a:avLst/>
            <a:gdLst>
              <a:gd name="connsiteX0" fmla="*/ 0 w 3999868"/>
              <a:gd name="connsiteY0" fmla="*/ 3300216 h 3300216"/>
              <a:gd name="connsiteX1" fmla="*/ 1332132 w 3999868"/>
              <a:gd name="connsiteY1" fmla="*/ 0 h 3300216"/>
              <a:gd name="connsiteX2" fmla="*/ 3999868 w 3999868"/>
              <a:gd name="connsiteY2" fmla="*/ 0 h 3300216"/>
              <a:gd name="connsiteX3" fmla="*/ 2667736 w 3999868"/>
              <a:gd name="connsiteY3" fmla="*/ 3300216 h 3300216"/>
              <a:gd name="connsiteX4" fmla="*/ 0 w 3999868"/>
              <a:gd name="connsiteY4" fmla="*/ 3300216 h 3300216"/>
              <a:gd name="connsiteX0" fmla="*/ 0 w 3751151"/>
              <a:gd name="connsiteY0" fmla="*/ 2678424 h 3300216"/>
              <a:gd name="connsiteX1" fmla="*/ 1083415 w 3751151"/>
              <a:gd name="connsiteY1" fmla="*/ 0 h 3300216"/>
              <a:gd name="connsiteX2" fmla="*/ 3751151 w 3751151"/>
              <a:gd name="connsiteY2" fmla="*/ 0 h 3300216"/>
              <a:gd name="connsiteX3" fmla="*/ 2419019 w 3751151"/>
              <a:gd name="connsiteY3" fmla="*/ 3300216 h 3300216"/>
              <a:gd name="connsiteX4" fmla="*/ 0 w 3751151"/>
              <a:gd name="connsiteY4" fmla="*/ 2678424 h 3300216"/>
              <a:gd name="connsiteX0" fmla="*/ 0 w 3751151"/>
              <a:gd name="connsiteY0" fmla="*/ 2678424 h 2700370"/>
              <a:gd name="connsiteX1" fmla="*/ 1083415 w 3751151"/>
              <a:gd name="connsiteY1" fmla="*/ 0 h 2700370"/>
              <a:gd name="connsiteX2" fmla="*/ 3751151 w 3751151"/>
              <a:gd name="connsiteY2" fmla="*/ 0 h 2700370"/>
              <a:gd name="connsiteX3" fmla="*/ 2660420 w 3751151"/>
              <a:gd name="connsiteY3" fmla="*/ 2700370 h 2700370"/>
              <a:gd name="connsiteX4" fmla="*/ 0 w 3751151"/>
              <a:gd name="connsiteY4" fmla="*/ 2678424 h 2700370"/>
              <a:gd name="connsiteX0" fmla="*/ 0 w 3751151"/>
              <a:gd name="connsiteY0" fmla="*/ 2678424 h 2678424"/>
              <a:gd name="connsiteX1" fmla="*/ 1083415 w 3751151"/>
              <a:gd name="connsiteY1" fmla="*/ 0 h 2678424"/>
              <a:gd name="connsiteX2" fmla="*/ 3751151 w 3751151"/>
              <a:gd name="connsiteY2" fmla="*/ 0 h 2678424"/>
              <a:gd name="connsiteX3" fmla="*/ 2670253 w 3751151"/>
              <a:gd name="connsiteY3" fmla="*/ 2675789 h 2678424"/>
              <a:gd name="connsiteX4" fmla="*/ 0 w 3751151"/>
              <a:gd name="connsiteY4" fmla="*/ 2678424 h 2678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1151" h="2678424">
                <a:moveTo>
                  <a:pt x="0" y="2678424"/>
                </a:moveTo>
                <a:lnTo>
                  <a:pt x="1083415" y="0"/>
                </a:lnTo>
                <a:lnTo>
                  <a:pt x="3751151" y="0"/>
                </a:lnTo>
                <a:lnTo>
                  <a:pt x="2670253" y="2675789"/>
                </a:lnTo>
                <a:lnTo>
                  <a:pt x="0" y="2678424"/>
                </a:lnTo>
                <a:close/>
              </a:path>
            </a:pathLst>
          </a:custGeom>
          <a:solidFill>
            <a:srgbClr val="008C95">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3" name="Parallelogram 8">
            <a:extLst>
              <a:ext uri="{FF2B5EF4-FFF2-40B4-BE49-F238E27FC236}">
                <a16:creationId xmlns:a16="http://schemas.microsoft.com/office/drawing/2014/main" id="{EC0948F1-1426-F5C9-C80E-C7607204F18A}"/>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5" name="Parallelogram 9">
            <a:extLst>
              <a:ext uri="{FF2B5EF4-FFF2-40B4-BE49-F238E27FC236}">
                <a16:creationId xmlns:a16="http://schemas.microsoft.com/office/drawing/2014/main" id="{02993EE9-AC13-1245-3A53-45D9F5BEE807}"/>
              </a:ext>
            </a:extLst>
          </p:cNvPr>
          <p:cNvSpPr/>
          <p:nvPr userDrawn="1"/>
        </p:nvSpPr>
        <p:spPr>
          <a:xfrm rot="10800000" flipV="1">
            <a:off x="8700057" y="4417773"/>
            <a:ext cx="3502387" cy="2440231"/>
          </a:xfrm>
          <a:custGeom>
            <a:avLst/>
            <a:gdLst>
              <a:gd name="connsiteX0" fmla="*/ 0 w 9525000"/>
              <a:gd name="connsiteY0" fmla="*/ 5029200 h 5029200"/>
              <a:gd name="connsiteX1" fmla="*/ 2030037 w 9525000"/>
              <a:gd name="connsiteY1" fmla="*/ 0 h 5029200"/>
              <a:gd name="connsiteX2" fmla="*/ 9525000 w 9525000"/>
              <a:gd name="connsiteY2" fmla="*/ 0 h 5029200"/>
              <a:gd name="connsiteX3" fmla="*/ 7494963 w 9525000"/>
              <a:gd name="connsiteY3" fmla="*/ 5029200 h 5029200"/>
              <a:gd name="connsiteX4" fmla="*/ 0 w 9525000"/>
              <a:gd name="connsiteY4" fmla="*/ 5029200 h 5029200"/>
              <a:gd name="connsiteX0" fmla="*/ 0 w 9525000"/>
              <a:gd name="connsiteY0" fmla="*/ 5029200 h 5029200"/>
              <a:gd name="connsiteX1" fmla="*/ 3266170 w 9525000"/>
              <a:gd name="connsiteY1" fmla="*/ 16933 h 5029200"/>
              <a:gd name="connsiteX2" fmla="*/ 9525000 w 9525000"/>
              <a:gd name="connsiteY2" fmla="*/ 0 h 5029200"/>
              <a:gd name="connsiteX3" fmla="*/ 7494963 w 9525000"/>
              <a:gd name="connsiteY3" fmla="*/ 5029200 h 5029200"/>
              <a:gd name="connsiteX4" fmla="*/ 0 w 9525000"/>
              <a:gd name="connsiteY4" fmla="*/ 5029200 h 5029200"/>
              <a:gd name="connsiteX0" fmla="*/ 0 w 6307667"/>
              <a:gd name="connsiteY0" fmla="*/ 4995334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4995334 h 5029200"/>
              <a:gd name="connsiteX0" fmla="*/ 0 w 6307667"/>
              <a:gd name="connsiteY0" fmla="*/ 5028787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5028787 h 5029200"/>
              <a:gd name="connsiteX0" fmla="*/ 1344 w 6309011"/>
              <a:gd name="connsiteY0" fmla="*/ 5028787 h 5029200"/>
              <a:gd name="connsiteX1" fmla="*/ 0 w 6309011"/>
              <a:gd name="connsiteY1" fmla="*/ 22509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45307 h 5045720"/>
              <a:gd name="connsiteX1" fmla="*/ 0 w 6309011"/>
              <a:gd name="connsiteY1" fmla="*/ 0 h 5045720"/>
              <a:gd name="connsiteX2" fmla="*/ 6309011 w 6309011"/>
              <a:gd name="connsiteY2" fmla="*/ 16520 h 5045720"/>
              <a:gd name="connsiteX3" fmla="*/ 4278974 w 6309011"/>
              <a:gd name="connsiteY3" fmla="*/ 5045720 h 5045720"/>
              <a:gd name="connsiteX4" fmla="*/ 1344 w 6309011"/>
              <a:gd name="connsiteY4" fmla="*/ 5045307 h 5045720"/>
              <a:gd name="connsiteX0" fmla="*/ 1344 w 6309011"/>
              <a:gd name="connsiteY0" fmla="*/ 5028787 h 5029200"/>
              <a:gd name="connsiteX1" fmla="*/ 0 w 6309011"/>
              <a:gd name="connsiteY1" fmla="*/ 16933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34157 h 5034570"/>
              <a:gd name="connsiteX1" fmla="*/ 0 w 6309011"/>
              <a:gd name="connsiteY1" fmla="*/ 0 h 5034570"/>
              <a:gd name="connsiteX2" fmla="*/ 6309011 w 6309011"/>
              <a:gd name="connsiteY2" fmla="*/ 5370 h 5034570"/>
              <a:gd name="connsiteX3" fmla="*/ 4278974 w 6309011"/>
              <a:gd name="connsiteY3" fmla="*/ 5034570 h 5034570"/>
              <a:gd name="connsiteX4" fmla="*/ 1344 w 6309011"/>
              <a:gd name="connsiteY4" fmla="*/ 5034157 h 5034570"/>
              <a:gd name="connsiteX0" fmla="*/ 923237 w 7230904"/>
              <a:gd name="connsiteY0" fmla="*/ 5028787 h 5029200"/>
              <a:gd name="connsiteX1" fmla="*/ 0 w 7230904"/>
              <a:gd name="connsiteY1" fmla="*/ 8389 h 5029200"/>
              <a:gd name="connsiteX2" fmla="*/ 7230904 w 7230904"/>
              <a:gd name="connsiteY2" fmla="*/ 0 h 5029200"/>
              <a:gd name="connsiteX3" fmla="*/ 5200867 w 7230904"/>
              <a:gd name="connsiteY3" fmla="*/ 5029200 h 5029200"/>
              <a:gd name="connsiteX4" fmla="*/ 923237 w 7230904"/>
              <a:gd name="connsiteY4" fmla="*/ 5028787 h 5029200"/>
              <a:gd name="connsiteX0" fmla="*/ 15102 w 7230904"/>
              <a:gd name="connsiteY0" fmla="*/ 5028788 h 5029200"/>
              <a:gd name="connsiteX1" fmla="*/ 0 w 7230904"/>
              <a:gd name="connsiteY1" fmla="*/ 8389 h 5029200"/>
              <a:gd name="connsiteX2" fmla="*/ 7230904 w 7230904"/>
              <a:gd name="connsiteY2" fmla="*/ 0 h 5029200"/>
              <a:gd name="connsiteX3" fmla="*/ 5200867 w 7230904"/>
              <a:gd name="connsiteY3" fmla="*/ 5029200 h 5029200"/>
              <a:gd name="connsiteX4" fmla="*/ 15102 w 7230904"/>
              <a:gd name="connsiteY4" fmla="*/ 5028788 h 502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0904" h="5029200">
                <a:moveTo>
                  <a:pt x="15102" y="5028788"/>
                </a:moveTo>
                <a:lnTo>
                  <a:pt x="0" y="8389"/>
                </a:lnTo>
                <a:lnTo>
                  <a:pt x="7230904" y="0"/>
                </a:lnTo>
                <a:lnTo>
                  <a:pt x="5200867" y="5029200"/>
                </a:lnTo>
                <a:lnTo>
                  <a:pt x="15102" y="5028788"/>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8" name="Title 4">
            <a:extLst>
              <a:ext uri="{FF2B5EF4-FFF2-40B4-BE49-F238E27FC236}">
                <a16:creationId xmlns:a16="http://schemas.microsoft.com/office/drawing/2014/main" id="{9B947CC1-CD42-14E1-6C87-24AA3C9BEE7F}"/>
              </a:ext>
            </a:extLst>
          </p:cNvPr>
          <p:cNvSpPr>
            <a:spLocks noGrp="1"/>
          </p:cNvSpPr>
          <p:nvPr>
            <p:ph type="title"/>
          </p:nvPr>
        </p:nvSpPr>
        <p:spPr>
          <a:xfrm>
            <a:off x="537402" y="1823902"/>
            <a:ext cx="9349993" cy="559323"/>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0" name="Text Placeholder 5">
            <a:extLst>
              <a:ext uri="{FF2B5EF4-FFF2-40B4-BE49-F238E27FC236}">
                <a16:creationId xmlns:a16="http://schemas.microsoft.com/office/drawing/2014/main" id="{02E18557-C3AA-ADBC-419E-6B0CC400537F}"/>
              </a:ext>
            </a:extLst>
          </p:cNvPr>
          <p:cNvSpPr>
            <a:spLocks noGrp="1"/>
          </p:cNvSpPr>
          <p:nvPr>
            <p:ph type="body" sz="quarter" idx="10"/>
          </p:nvPr>
        </p:nvSpPr>
        <p:spPr>
          <a:xfrm>
            <a:off x="538164" y="27432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2753005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5">
    <p:spTree>
      <p:nvGrpSpPr>
        <p:cNvPr id="1" name=""/>
        <p:cNvGrpSpPr/>
        <p:nvPr/>
      </p:nvGrpSpPr>
      <p:grpSpPr>
        <a:xfrm>
          <a:off x="0" y="0"/>
          <a:ext cx="0" cy="0"/>
          <a:chOff x="0" y="0"/>
          <a:chExt cx="0" cy="0"/>
        </a:xfrm>
      </p:grpSpPr>
      <p:sp>
        <p:nvSpPr>
          <p:cNvPr id="4" name="Parallelogram 8">
            <a:extLst>
              <a:ext uri="{FF2B5EF4-FFF2-40B4-BE49-F238E27FC236}">
                <a16:creationId xmlns:a16="http://schemas.microsoft.com/office/drawing/2014/main" id="{BC6DD746-FE55-333F-EE62-35C068AB0B47}"/>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5" name="Parallelogram 9">
            <a:extLst>
              <a:ext uri="{FF2B5EF4-FFF2-40B4-BE49-F238E27FC236}">
                <a16:creationId xmlns:a16="http://schemas.microsoft.com/office/drawing/2014/main" id="{F0FFC30D-2A7B-82BD-6015-519C3AB5F7D0}"/>
              </a:ext>
            </a:extLst>
          </p:cNvPr>
          <p:cNvSpPr/>
          <p:nvPr userDrawn="1"/>
        </p:nvSpPr>
        <p:spPr>
          <a:xfrm rot="10800000" flipV="1">
            <a:off x="5943601" y="1870726"/>
            <a:ext cx="6249743" cy="4987274"/>
          </a:xfrm>
          <a:custGeom>
            <a:avLst/>
            <a:gdLst>
              <a:gd name="connsiteX0" fmla="*/ 0 w 9525000"/>
              <a:gd name="connsiteY0" fmla="*/ 5029200 h 5029200"/>
              <a:gd name="connsiteX1" fmla="*/ 2030037 w 9525000"/>
              <a:gd name="connsiteY1" fmla="*/ 0 h 5029200"/>
              <a:gd name="connsiteX2" fmla="*/ 9525000 w 9525000"/>
              <a:gd name="connsiteY2" fmla="*/ 0 h 5029200"/>
              <a:gd name="connsiteX3" fmla="*/ 7494963 w 9525000"/>
              <a:gd name="connsiteY3" fmla="*/ 5029200 h 5029200"/>
              <a:gd name="connsiteX4" fmla="*/ 0 w 9525000"/>
              <a:gd name="connsiteY4" fmla="*/ 5029200 h 5029200"/>
              <a:gd name="connsiteX0" fmla="*/ 0 w 9525000"/>
              <a:gd name="connsiteY0" fmla="*/ 5029200 h 5029200"/>
              <a:gd name="connsiteX1" fmla="*/ 3266170 w 9525000"/>
              <a:gd name="connsiteY1" fmla="*/ 16933 h 5029200"/>
              <a:gd name="connsiteX2" fmla="*/ 9525000 w 9525000"/>
              <a:gd name="connsiteY2" fmla="*/ 0 h 5029200"/>
              <a:gd name="connsiteX3" fmla="*/ 7494963 w 9525000"/>
              <a:gd name="connsiteY3" fmla="*/ 5029200 h 5029200"/>
              <a:gd name="connsiteX4" fmla="*/ 0 w 9525000"/>
              <a:gd name="connsiteY4" fmla="*/ 5029200 h 5029200"/>
              <a:gd name="connsiteX0" fmla="*/ 0 w 6307667"/>
              <a:gd name="connsiteY0" fmla="*/ 4995334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4995334 h 5029200"/>
              <a:gd name="connsiteX0" fmla="*/ 0 w 6307667"/>
              <a:gd name="connsiteY0" fmla="*/ 5028787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5028787 h 5029200"/>
              <a:gd name="connsiteX0" fmla="*/ 1344 w 6309011"/>
              <a:gd name="connsiteY0" fmla="*/ 5028787 h 5029200"/>
              <a:gd name="connsiteX1" fmla="*/ 0 w 6309011"/>
              <a:gd name="connsiteY1" fmla="*/ 22509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45307 h 5045720"/>
              <a:gd name="connsiteX1" fmla="*/ 0 w 6309011"/>
              <a:gd name="connsiteY1" fmla="*/ 0 h 5045720"/>
              <a:gd name="connsiteX2" fmla="*/ 6309011 w 6309011"/>
              <a:gd name="connsiteY2" fmla="*/ 16520 h 5045720"/>
              <a:gd name="connsiteX3" fmla="*/ 4278974 w 6309011"/>
              <a:gd name="connsiteY3" fmla="*/ 5045720 h 5045720"/>
              <a:gd name="connsiteX4" fmla="*/ 1344 w 6309011"/>
              <a:gd name="connsiteY4" fmla="*/ 5045307 h 5045720"/>
              <a:gd name="connsiteX0" fmla="*/ 1344 w 6309011"/>
              <a:gd name="connsiteY0" fmla="*/ 5028787 h 5029200"/>
              <a:gd name="connsiteX1" fmla="*/ 0 w 6309011"/>
              <a:gd name="connsiteY1" fmla="*/ 16933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34157 h 5034570"/>
              <a:gd name="connsiteX1" fmla="*/ 0 w 6309011"/>
              <a:gd name="connsiteY1" fmla="*/ 0 h 5034570"/>
              <a:gd name="connsiteX2" fmla="*/ 6309011 w 6309011"/>
              <a:gd name="connsiteY2" fmla="*/ 5370 h 5034570"/>
              <a:gd name="connsiteX3" fmla="*/ 4278974 w 6309011"/>
              <a:gd name="connsiteY3" fmla="*/ 5034570 h 5034570"/>
              <a:gd name="connsiteX4" fmla="*/ 1344 w 6309011"/>
              <a:gd name="connsiteY4" fmla="*/ 5034157 h 5034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011" h="5034570">
                <a:moveTo>
                  <a:pt x="1344" y="5034157"/>
                </a:moveTo>
                <a:lnTo>
                  <a:pt x="0" y="0"/>
                </a:lnTo>
                <a:lnTo>
                  <a:pt x="6309011" y="5370"/>
                </a:lnTo>
                <a:lnTo>
                  <a:pt x="4278974" y="5034570"/>
                </a:lnTo>
                <a:lnTo>
                  <a:pt x="1344" y="5034157"/>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7" name="Parallelogram 11">
            <a:extLst>
              <a:ext uri="{FF2B5EF4-FFF2-40B4-BE49-F238E27FC236}">
                <a16:creationId xmlns:a16="http://schemas.microsoft.com/office/drawing/2014/main" id="{F0DE07F2-322A-79D6-992E-325DF6955470}"/>
              </a:ext>
            </a:extLst>
          </p:cNvPr>
          <p:cNvSpPr/>
          <p:nvPr userDrawn="1"/>
        </p:nvSpPr>
        <p:spPr>
          <a:xfrm rot="10800000" flipV="1">
            <a:off x="5257797" y="4861731"/>
            <a:ext cx="3544187" cy="1996273"/>
          </a:xfrm>
          <a:custGeom>
            <a:avLst/>
            <a:gdLst>
              <a:gd name="connsiteX0" fmla="*/ 0 w 3999868"/>
              <a:gd name="connsiteY0" fmla="*/ 3300216 h 3300216"/>
              <a:gd name="connsiteX1" fmla="*/ 1332132 w 3999868"/>
              <a:gd name="connsiteY1" fmla="*/ 0 h 3300216"/>
              <a:gd name="connsiteX2" fmla="*/ 3999868 w 3999868"/>
              <a:gd name="connsiteY2" fmla="*/ 0 h 3300216"/>
              <a:gd name="connsiteX3" fmla="*/ 2667736 w 3999868"/>
              <a:gd name="connsiteY3" fmla="*/ 3300216 h 3300216"/>
              <a:gd name="connsiteX4" fmla="*/ 0 w 3999868"/>
              <a:gd name="connsiteY4" fmla="*/ 3300216 h 3300216"/>
              <a:gd name="connsiteX0" fmla="*/ 0 w 3999868"/>
              <a:gd name="connsiteY0" fmla="*/ 3300216 h 3300216"/>
              <a:gd name="connsiteX1" fmla="*/ 1332132 w 3999868"/>
              <a:gd name="connsiteY1" fmla="*/ 0 h 3300216"/>
              <a:gd name="connsiteX2" fmla="*/ 3999868 w 3999868"/>
              <a:gd name="connsiteY2" fmla="*/ 0 h 3300216"/>
              <a:gd name="connsiteX3" fmla="*/ 3209602 w 3999868"/>
              <a:gd name="connsiteY3" fmla="*/ 1979416 h 3300216"/>
              <a:gd name="connsiteX4" fmla="*/ 0 w 3999868"/>
              <a:gd name="connsiteY4" fmla="*/ 3300216 h 3300216"/>
              <a:gd name="connsiteX0" fmla="*/ 0 w 3508801"/>
              <a:gd name="connsiteY0" fmla="*/ 2097949 h 2097949"/>
              <a:gd name="connsiteX1" fmla="*/ 841065 w 3508801"/>
              <a:gd name="connsiteY1" fmla="*/ 0 h 2097949"/>
              <a:gd name="connsiteX2" fmla="*/ 3508801 w 3508801"/>
              <a:gd name="connsiteY2" fmla="*/ 0 h 2097949"/>
              <a:gd name="connsiteX3" fmla="*/ 2718535 w 3508801"/>
              <a:gd name="connsiteY3" fmla="*/ 1979416 h 2097949"/>
              <a:gd name="connsiteX4" fmla="*/ 0 w 3508801"/>
              <a:gd name="connsiteY4" fmla="*/ 2097949 h 2097949"/>
              <a:gd name="connsiteX0" fmla="*/ 0 w 3425167"/>
              <a:gd name="connsiteY0" fmla="*/ 1925105 h 1979416"/>
              <a:gd name="connsiteX1" fmla="*/ 757431 w 3425167"/>
              <a:gd name="connsiteY1" fmla="*/ 0 h 1979416"/>
              <a:gd name="connsiteX2" fmla="*/ 3425167 w 3425167"/>
              <a:gd name="connsiteY2" fmla="*/ 0 h 1979416"/>
              <a:gd name="connsiteX3" fmla="*/ 2634901 w 3425167"/>
              <a:gd name="connsiteY3" fmla="*/ 1979416 h 1979416"/>
              <a:gd name="connsiteX4" fmla="*/ 0 w 3425167"/>
              <a:gd name="connsiteY4" fmla="*/ 1925105 h 1979416"/>
              <a:gd name="connsiteX0" fmla="*/ 0 w 3425167"/>
              <a:gd name="connsiteY0" fmla="*/ 1925105 h 1929235"/>
              <a:gd name="connsiteX1" fmla="*/ 757431 w 3425167"/>
              <a:gd name="connsiteY1" fmla="*/ 0 h 1929235"/>
              <a:gd name="connsiteX2" fmla="*/ 3425167 w 3425167"/>
              <a:gd name="connsiteY2" fmla="*/ 0 h 1929235"/>
              <a:gd name="connsiteX3" fmla="*/ 2657203 w 3425167"/>
              <a:gd name="connsiteY3" fmla="*/ 1929235 h 1929235"/>
              <a:gd name="connsiteX4" fmla="*/ 0 w 3425167"/>
              <a:gd name="connsiteY4" fmla="*/ 1925105 h 1929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5167" h="1929235">
                <a:moveTo>
                  <a:pt x="0" y="1925105"/>
                </a:moveTo>
                <a:lnTo>
                  <a:pt x="757431" y="0"/>
                </a:lnTo>
                <a:lnTo>
                  <a:pt x="3425167" y="0"/>
                </a:lnTo>
                <a:lnTo>
                  <a:pt x="2657203" y="1929235"/>
                </a:lnTo>
                <a:lnTo>
                  <a:pt x="0" y="1925105"/>
                </a:lnTo>
                <a:close/>
              </a:path>
            </a:pathLst>
          </a:custGeom>
          <a:solidFill>
            <a:srgbClr val="008F9C">
              <a:alpha val="7315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8" name="Parallelogram 7">
            <a:extLst>
              <a:ext uri="{FF2B5EF4-FFF2-40B4-BE49-F238E27FC236}">
                <a16:creationId xmlns:a16="http://schemas.microsoft.com/office/drawing/2014/main" id="{1A176806-E05C-D7EC-8F31-40155858D42A}"/>
              </a:ext>
            </a:extLst>
          </p:cNvPr>
          <p:cNvSpPr/>
          <p:nvPr userDrawn="1"/>
        </p:nvSpPr>
        <p:spPr>
          <a:xfrm rot="10800000" flipV="1">
            <a:off x="6915151" y="-1"/>
            <a:ext cx="4892292" cy="6872289"/>
          </a:xfrm>
          <a:custGeom>
            <a:avLst/>
            <a:gdLst>
              <a:gd name="connsiteX0" fmla="*/ 0 w 5920992"/>
              <a:gd name="connsiteY0" fmla="*/ 6858000 h 6858000"/>
              <a:gd name="connsiteX1" fmla="*/ 4295147 w 5920992"/>
              <a:gd name="connsiteY1" fmla="*/ 0 h 6858000"/>
              <a:gd name="connsiteX2" fmla="*/ 5920992 w 5920992"/>
              <a:gd name="connsiteY2" fmla="*/ 0 h 6858000"/>
              <a:gd name="connsiteX3" fmla="*/ 1625845 w 5920992"/>
              <a:gd name="connsiteY3" fmla="*/ 6858000 h 6858000"/>
              <a:gd name="connsiteX4" fmla="*/ 0 w 5920992"/>
              <a:gd name="connsiteY4" fmla="*/ 6858000 h 6858000"/>
              <a:gd name="connsiteX0" fmla="*/ 0 w 5920992"/>
              <a:gd name="connsiteY0" fmla="*/ 6858000 h 6858000"/>
              <a:gd name="connsiteX1" fmla="*/ 2594934 w 5920992"/>
              <a:gd name="connsiteY1" fmla="*/ 14287 h 6858000"/>
              <a:gd name="connsiteX2" fmla="*/ 5920992 w 5920992"/>
              <a:gd name="connsiteY2" fmla="*/ 0 h 6858000"/>
              <a:gd name="connsiteX3" fmla="*/ 1625845 w 5920992"/>
              <a:gd name="connsiteY3" fmla="*/ 6858000 h 6858000"/>
              <a:gd name="connsiteX4" fmla="*/ 0 w 5920992"/>
              <a:gd name="connsiteY4" fmla="*/ 6858000 h 6858000"/>
              <a:gd name="connsiteX0" fmla="*/ 0 w 4720842"/>
              <a:gd name="connsiteY0" fmla="*/ 6843713 h 6843713"/>
              <a:gd name="connsiteX1" fmla="*/ 2594934 w 4720842"/>
              <a:gd name="connsiteY1" fmla="*/ 0 h 6843713"/>
              <a:gd name="connsiteX2" fmla="*/ 4720842 w 4720842"/>
              <a:gd name="connsiteY2" fmla="*/ 1 h 6843713"/>
              <a:gd name="connsiteX3" fmla="*/ 1625845 w 4720842"/>
              <a:gd name="connsiteY3" fmla="*/ 6843713 h 6843713"/>
              <a:gd name="connsiteX4" fmla="*/ 0 w 4720842"/>
              <a:gd name="connsiteY4" fmla="*/ 6843713 h 6843713"/>
              <a:gd name="connsiteX0" fmla="*/ 0 w 4720842"/>
              <a:gd name="connsiteY0" fmla="*/ 6843713 h 6858001"/>
              <a:gd name="connsiteX1" fmla="*/ 2594934 w 4720842"/>
              <a:gd name="connsiteY1" fmla="*/ 0 h 6858001"/>
              <a:gd name="connsiteX2" fmla="*/ 4720842 w 4720842"/>
              <a:gd name="connsiteY2" fmla="*/ 1 h 6858001"/>
              <a:gd name="connsiteX3" fmla="*/ 1940170 w 4720842"/>
              <a:gd name="connsiteY3" fmla="*/ 6858001 h 6858001"/>
              <a:gd name="connsiteX4" fmla="*/ 0 w 4720842"/>
              <a:gd name="connsiteY4" fmla="*/ 6843713 h 6858001"/>
              <a:gd name="connsiteX0" fmla="*/ 0 w 4892292"/>
              <a:gd name="connsiteY0" fmla="*/ 6843713 h 6858001"/>
              <a:gd name="connsiteX1" fmla="*/ 2766384 w 4892292"/>
              <a:gd name="connsiteY1" fmla="*/ 0 h 6858001"/>
              <a:gd name="connsiteX2" fmla="*/ 4892292 w 4892292"/>
              <a:gd name="connsiteY2" fmla="*/ 1 h 6858001"/>
              <a:gd name="connsiteX3" fmla="*/ 2111620 w 4892292"/>
              <a:gd name="connsiteY3" fmla="*/ 6858001 h 6858001"/>
              <a:gd name="connsiteX4" fmla="*/ 0 w 4892292"/>
              <a:gd name="connsiteY4" fmla="*/ 6843713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2292" h="6858001">
                <a:moveTo>
                  <a:pt x="0" y="6843713"/>
                </a:moveTo>
                <a:lnTo>
                  <a:pt x="2766384" y="0"/>
                </a:lnTo>
                <a:lnTo>
                  <a:pt x="4892292" y="1"/>
                </a:lnTo>
                <a:lnTo>
                  <a:pt x="2111620" y="6858001"/>
                </a:lnTo>
                <a:lnTo>
                  <a:pt x="0" y="6843713"/>
                </a:lnTo>
                <a:close/>
              </a:path>
            </a:pathLst>
          </a:custGeom>
          <a:solidFill>
            <a:srgbClr val="008C95">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noFill/>
              </a:rPr>
              <a:t>A</a:t>
            </a:r>
          </a:p>
        </p:txBody>
      </p:sp>
      <p:sp>
        <p:nvSpPr>
          <p:cNvPr id="9" name="Title 4">
            <a:extLst>
              <a:ext uri="{FF2B5EF4-FFF2-40B4-BE49-F238E27FC236}">
                <a16:creationId xmlns:a16="http://schemas.microsoft.com/office/drawing/2014/main" id="{CE2AC7F4-E641-1D16-C6D7-90F4B86742AB}"/>
              </a:ext>
            </a:extLst>
          </p:cNvPr>
          <p:cNvSpPr>
            <a:spLocks noGrp="1"/>
          </p:cNvSpPr>
          <p:nvPr>
            <p:ph type="title"/>
          </p:nvPr>
        </p:nvSpPr>
        <p:spPr>
          <a:xfrm>
            <a:off x="537402" y="1823898"/>
            <a:ext cx="5020300" cy="1147902"/>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3" name="Text Placeholder 5">
            <a:extLst>
              <a:ext uri="{FF2B5EF4-FFF2-40B4-BE49-F238E27FC236}">
                <a16:creationId xmlns:a16="http://schemas.microsoft.com/office/drawing/2014/main" id="{06AC6396-24D2-6520-9B08-D9915B13C25F}"/>
              </a:ext>
            </a:extLst>
          </p:cNvPr>
          <p:cNvSpPr>
            <a:spLocks noGrp="1"/>
          </p:cNvSpPr>
          <p:nvPr>
            <p:ph type="body" sz="quarter" idx="10"/>
          </p:nvPr>
        </p:nvSpPr>
        <p:spPr>
          <a:xfrm>
            <a:off x="538164" y="34290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39407549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eaker">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CF5357A5-EA90-CD8A-676A-F56E0E1D097D}"/>
              </a:ext>
            </a:extLst>
          </p:cNvPr>
          <p:cNvSpPr/>
          <p:nvPr userDrawn="1"/>
        </p:nvSpPr>
        <p:spPr>
          <a:xfrm rot="10800000" flipV="1">
            <a:off x="9818875" y="4110990"/>
            <a:ext cx="2378172" cy="2752505"/>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623173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2390359"/>
              <a:gd name="connsiteY0" fmla="*/ 3737243 h 3857232"/>
              <a:gd name="connsiteX1" fmla="*/ 13664 w 2390359"/>
              <a:gd name="connsiteY1" fmla="*/ 0 h 3857232"/>
              <a:gd name="connsiteX2" fmla="*/ 2390359 w 2390359"/>
              <a:gd name="connsiteY2" fmla="*/ 0 h 3857232"/>
              <a:gd name="connsiteX3" fmla="*/ 833387 w 2390359"/>
              <a:gd name="connsiteY3" fmla="*/ 3857232 h 3857232"/>
              <a:gd name="connsiteX4" fmla="*/ 0 w 2390359"/>
              <a:gd name="connsiteY4" fmla="*/ 3737243 h 3857232"/>
              <a:gd name="connsiteX0" fmla="*/ 0 w 2390359"/>
              <a:gd name="connsiteY0" fmla="*/ 3737243 h 3737243"/>
              <a:gd name="connsiteX1" fmla="*/ 13664 w 2390359"/>
              <a:gd name="connsiteY1" fmla="*/ 0 h 3737243"/>
              <a:gd name="connsiteX2" fmla="*/ 2390359 w 2390359"/>
              <a:gd name="connsiteY2" fmla="*/ 0 h 3737243"/>
              <a:gd name="connsiteX3" fmla="*/ 1271968 w 2390359"/>
              <a:gd name="connsiteY3" fmla="*/ 2760779 h 3737243"/>
              <a:gd name="connsiteX4" fmla="*/ 0 w 2390359"/>
              <a:gd name="connsiteY4" fmla="*/ 3737243 h 3737243"/>
              <a:gd name="connsiteX0" fmla="*/ 94059 w 2376842"/>
              <a:gd name="connsiteY0" fmla="*/ 2839393 h 2839393"/>
              <a:gd name="connsiteX1" fmla="*/ 147 w 2376842"/>
              <a:gd name="connsiteY1" fmla="*/ 0 h 2839393"/>
              <a:gd name="connsiteX2" fmla="*/ 2376842 w 2376842"/>
              <a:gd name="connsiteY2" fmla="*/ 0 h 2839393"/>
              <a:gd name="connsiteX3" fmla="*/ 1258451 w 2376842"/>
              <a:gd name="connsiteY3" fmla="*/ 2760779 h 2839393"/>
              <a:gd name="connsiteX4" fmla="*/ 94059 w 2376842"/>
              <a:gd name="connsiteY4" fmla="*/ 2839393 h 2839393"/>
              <a:gd name="connsiteX0" fmla="*/ 225 w 2378172"/>
              <a:gd name="connsiteY0" fmla="*/ 2752505 h 2760779"/>
              <a:gd name="connsiteX1" fmla="*/ 1477 w 2378172"/>
              <a:gd name="connsiteY1" fmla="*/ 0 h 2760779"/>
              <a:gd name="connsiteX2" fmla="*/ 2378172 w 2378172"/>
              <a:gd name="connsiteY2" fmla="*/ 0 h 2760779"/>
              <a:gd name="connsiteX3" fmla="*/ 1259781 w 2378172"/>
              <a:gd name="connsiteY3" fmla="*/ 2760779 h 2760779"/>
              <a:gd name="connsiteX4" fmla="*/ 225 w 2378172"/>
              <a:gd name="connsiteY4" fmla="*/ 2752505 h 2760779"/>
              <a:gd name="connsiteX0" fmla="*/ 225 w 2378172"/>
              <a:gd name="connsiteY0" fmla="*/ 2752505 h 2752505"/>
              <a:gd name="connsiteX1" fmla="*/ 1477 w 2378172"/>
              <a:gd name="connsiteY1" fmla="*/ 0 h 2752505"/>
              <a:gd name="connsiteX2" fmla="*/ 2378172 w 2378172"/>
              <a:gd name="connsiteY2" fmla="*/ 0 h 2752505"/>
              <a:gd name="connsiteX3" fmla="*/ 1268057 w 2378172"/>
              <a:gd name="connsiteY3" fmla="*/ 2744229 h 2752505"/>
              <a:gd name="connsiteX4" fmla="*/ 225 w 2378172"/>
              <a:gd name="connsiteY4" fmla="*/ 2752505 h 2752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8172" h="2752505">
                <a:moveTo>
                  <a:pt x="225" y="2752505"/>
                </a:moveTo>
                <a:cubicBezTo>
                  <a:pt x="4780" y="1506757"/>
                  <a:pt x="-3078" y="1245748"/>
                  <a:pt x="1477" y="0"/>
                </a:cubicBezTo>
                <a:lnTo>
                  <a:pt x="2378172" y="0"/>
                </a:lnTo>
                <a:lnTo>
                  <a:pt x="1268057" y="2744229"/>
                </a:lnTo>
                <a:lnTo>
                  <a:pt x="225" y="2752505"/>
                </a:lnTo>
                <a:close/>
              </a:path>
            </a:pathLst>
          </a:custGeom>
          <a:solidFill>
            <a:srgbClr val="0071BB">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4" name="Parallelogram 7">
            <a:extLst>
              <a:ext uri="{FF2B5EF4-FFF2-40B4-BE49-F238E27FC236}">
                <a16:creationId xmlns:a16="http://schemas.microsoft.com/office/drawing/2014/main" id="{5F3063D2-06C4-FD62-2BC6-2A075DE1BFDC}"/>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9">
            <a:extLst>
              <a:ext uri="{FF2B5EF4-FFF2-40B4-BE49-F238E27FC236}">
                <a16:creationId xmlns:a16="http://schemas.microsoft.com/office/drawing/2014/main" id="{5D23D404-046A-6DA4-6EF8-D8FA0B678D76}"/>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4">
            <a:extLst>
              <a:ext uri="{FF2B5EF4-FFF2-40B4-BE49-F238E27FC236}">
                <a16:creationId xmlns:a16="http://schemas.microsoft.com/office/drawing/2014/main" id="{D6BB1299-A76D-DF84-211C-80CA0BAD0CC8}"/>
              </a:ext>
            </a:extLst>
          </p:cNvPr>
          <p:cNvSpPr/>
          <p:nvPr userDrawn="1"/>
        </p:nvSpPr>
        <p:spPr>
          <a:xfrm>
            <a:off x="5723513" y="2658764"/>
            <a:ext cx="4925463" cy="3300218"/>
          </a:xfrm>
          <a:prstGeom prst="parallelogram">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12">
            <a:extLst>
              <a:ext uri="{FF2B5EF4-FFF2-40B4-BE49-F238E27FC236}">
                <a16:creationId xmlns:a16="http://schemas.microsoft.com/office/drawing/2014/main" id="{27653093-D9A8-EDAF-4597-6DAB2BBE5E0D}"/>
              </a:ext>
            </a:extLst>
          </p:cNvPr>
          <p:cNvSpPr/>
          <p:nvPr userDrawn="1"/>
        </p:nvSpPr>
        <p:spPr>
          <a:xfrm>
            <a:off x="5486403" y="2350988"/>
            <a:ext cx="4925463" cy="3300218"/>
          </a:xfrm>
          <a:prstGeom prst="parallelogram">
            <a:avLst/>
          </a:pr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8">
            <a:extLst>
              <a:ext uri="{FF2B5EF4-FFF2-40B4-BE49-F238E27FC236}">
                <a16:creationId xmlns:a16="http://schemas.microsoft.com/office/drawing/2014/main" id="{D8BD85F9-1575-3A9A-48C6-B80E724025AC}"/>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11" name="Picture 10" descr="A white outline of a person with a speech bubble&#10;&#10;Description automatically generated">
            <a:extLst>
              <a:ext uri="{FF2B5EF4-FFF2-40B4-BE49-F238E27FC236}">
                <a16:creationId xmlns:a16="http://schemas.microsoft.com/office/drawing/2014/main" id="{CB3C13BE-D618-D7F4-ED26-9F2A8CF05E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49613" y="2653272"/>
            <a:ext cx="2599035" cy="2599034"/>
          </a:xfrm>
          <a:prstGeom prst="rect">
            <a:avLst/>
          </a:prstGeom>
        </p:spPr>
      </p:pic>
      <p:sp>
        <p:nvSpPr>
          <p:cNvPr id="8" name="Title 4">
            <a:extLst>
              <a:ext uri="{FF2B5EF4-FFF2-40B4-BE49-F238E27FC236}">
                <a16:creationId xmlns:a16="http://schemas.microsoft.com/office/drawing/2014/main" id="{F342CE37-4555-4BE9-C6C8-3E5B492D9638}"/>
              </a:ext>
            </a:extLst>
          </p:cNvPr>
          <p:cNvSpPr>
            <a:spLocks noGrp="1"/>
          </p:cNvSpPr>
          <p:nvPr>
            <p:ph type="title"/>
          </p:nvPr>
        </p:nvSpPr>
        <p:spPr>
          <a:xfrm>
            <a:off x="537402" y="1823898"/>
            <a:ext cx="5020300" cy="1147902"/>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2" name="Text Placeholder 5">
            <a:extLst>
              <a:ext uri="{FF2B5EF4-FFF2-40B4-BE49-F238E27FC236}">
                <a16:creationId xmlns:a16="http://schemas.microsoft.com/office/drawing/2014/main" id="{F24C8A4C-3252-A3C0-40E5-E9BFFE714F21}"/>
              </a:ext>
            </a:extLst>
          </p:cNvPr>
          <p:cNvSpPr>
            <a:spLocks noGrp="1"/>
          </p:cNvSpPr>
          <p:nvPr>
            <p:ph type="body" sz="quarter" idx="11"/>
          </p:nvPr>
        </p:nvSpPr>
        <p:spPr>
          <a:xfrm>
            <a:off x="538164" y="34290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6" name="Text Placeholder 5">
            <a:extLst>
              <a:ext uri="{FF2B5EF4-FFF2-40B4-BE49-F238E27FC236}">
                <a16:creationId xmlns:a16="http://schemas.microsoft.com/office/drawing/2014/main" id="{BA8887BF-E28D-8C63-C572-847CAC25D74B}"/>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9093198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2.png"/><Relationship Id="rId4" Type="http://schemas.openxmlformats.org/officeDocument/2006/relationships/slideLayout" Target="../slideLayouts/slideLayout12.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2.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1.png"/><Relationship Id="rId5" Type="http://schemas.openxmlformats.org/officeDocument/2006/relationships/theme" Target="../theme/theme4.xml"/><Relationship Id="rId4"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A blue and black text on a black background&#10;&#10;Description automatically generated">
            <a:extLst>
              <a:ext uri="{FF2B5EF4-FFF2-40B4-BE49-F238E27FC236}">
                <a16:creationId xmlns:a16="http://schemas.microsoft.com/office/drawing/2014/main" id="{86DFB244-190C-2E1B-CED8-87B72CE39E7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63202" y="323962"/>
            <a:ext cx="1485777" cy="703373"/>
          </a:xfrm>
          <a:prstGeom prst="rect">
            <a:avLst/>
          </a:prstGeom>
        </p:spPr>
      </p:pic>
      <p:pic>
        <p:nvPicPr>
          <p:cNvPr id="8" name="Picture 7" descr="A green and white logo&#10;&#10;AI-generated content may be incorrect.">
            <a:extLst>
              <a:ext uri="{FF2B5EF4-FFF2-40B4-BE49-F238E27FC236}">
                <a16:creationId xmlns:a16="http://schemas.microsoft.com/office/drawing/2014/main" id="{CAFD072C-4150-1F60-2422-FAEE728A0C9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733677" y="471800"/>
            <a:ext cx="1338683" cy="411555"/>
          </a:xfrm>
          <a:prstGeom prst="rect">
            <a:avLst/>
          </a:prstGeom>
        </p:spPr>
      </p:pic>
    </p:spTree>
    <p:extLst>
      <p:ext uri="{BB962C8B-B14F-4D97-AF65-F5344CB8AC3E}">
        <p14:creationId xmlns:p14="http://schemas.microsoft.com/office/powerpoint/2010/main" val="1887367103"/>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674" r:id="rId3"/>
    <p:sldLayoutId id="2147483702" r:id="rId4"/>
  </p:sldLayoutIdLst>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A blue and black text on a black background&#10;&#10;Description automatically generated">
            <a:extLst>
              <a:ext uri="{FF2B5EF4-FFF2-40B4-BE49-F238E27FC236}">
                <a16:creationId xmlns:a16="http://schemas.microsoft.com/office/drawing/2014/main" id="{33124A9C-C4BE-DC66-AF20-97C18166FEB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906001" y="533400"/>
            <a:ext cx="1921707" cy="914400"/>
          </a:xfrm>
          <a:prstGeom prst="rect">
            <a:avLst/>
          </a:prstGeom>
        </p:spPr>
      </p:pic>
      <p:pic>
        <p:nvPicPr>
          <p:cNvPr id="4" name="Picture 3" descr="A green and white logo&#10;&#10;AI-generated content may be incorrect.">
            <a:extLst>
              <a:ext uri="{FF2B5EF4-FFF2-40B4-BE49-F238E27FC236}">
                <a16:creationId xmlns:a16="http://schemas.microsoft.com/office/drawing/2014/main" id="{1C8399F8-3000-45BD-6F91-FBAE417DED8B}"/>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812074" y="677965"/>
            <a:ext cx="1769699" cy="544063"/>
          </a:xfrm>
          <a:prstGeom prst="rect">
            <a:avLst/>
          </a:prstGeom>
        </p:spPr>
      </p:pic>
    </p:spTree>
    <p:extLst>
      <p:ext uri="{BB962C8B-B14F-4D97-AF65-F5344CB8AC3E}">
        <p14:creationId xmlns:p14="http://schemas.microsoft.com/office/powerpoint/2010/main" val="4130656272"/>
      </p:ext>
    </p:extLst>
  </p:cSld>
  <p:clrMap bg1="lt1" tx1="dk1" bg2="lt2" tx2="dk2" accent1="accent1" accent2="accent2" accent3="accent3" accent4="accent4" accent5="accent5" accent6="accent6" hlink="hlink" folHlink="folHlink"/>
  <p:sldLayoutIdLst>
    <p:sldLayoutId id="2147483705" r:id="rId1"/>
    <p:sldLayoutId id="2147483703" r:id="rId2"/>
    <p:sldLayoutId id="2147483704" r:id="rId3"/>
    <p:sldLayoutId id="2147483672" r:id="rId4"/>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A blue and black text on a black background&#10;&#10;Description automatically generated">
            <a:extLst>
              <a:ext uri="{FF2B5EF4-FFF2-40B4-BE49-F238E27FC236}">
                <a16:creationId xmlns:a16="http://schemas.microsoft.com/office/drawing/2014/main" id="{33124A9C-C4BE-DC66-AF20-97C18166FEB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234843" y="533400"/>
            <a:ext cx="1592865" cy="757928"/>
          </a:xfrm>
          <a:prstGeom prst="rect">
            <a:avLst/>
          </a:prstGeom>
        </p:spPr>
      </p:pic>
      <p:pic>
        <p:nvPicPr>
          <p:cNvPr id="4" name="Picture 3" descr="A green and white logo&#10;&#10;AI-generated content may be incorrect.">
            <a:extLst>
              <a:ext uri="{FF2B5EF4-FFF2-40B4-BE49-F238E27FC236}">
                <a16:creationId xmlns:a16="http://schemas.microsoft.com/office/drawing/2014/main" id="{CC7B8029-8777-B7C3-CCE1-D1192E188BD9}"/>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8439005" y="676688"/>
            <a:ext cx="1444892" cy="444206"/>
          </a:xfrm>
          <a:prstGeom prst="rect">
            <a:avLst/>
          </a:prstGeom>
        </p:spPr>
      </p:pic>
    </p:spTree>
    <p:extLst>
      <p:ext uri="{BB962C8B-B14F-4D97-AF65-F5344CB8AC3E}">
        <p14:creationId xmlns:p14="http://schemas.microsoft.com/office/powerpoint/2010/main" val="2554695408"/>
      </p:ext>
    </p:extLst>
  </p:cSld>
  <p:clrMap bg1="lt1" tx1="dk1" bg2="lt2" tx2="dk2" accent1="accent1" accent2="accent2" accent3="accent3" accent4="accent4" accent5="accent5" accent6="accent6" hlink="hlink" folHlink="folHlink"/>
  <p:sldLayoutIdLst>
    <p:sldLayoutId id="2147483713" r:id="rId1"/>
    <p:sldLayoutId id="2147483718" r:id="rId2"/>
    <p:sldLayoutId id="2147483723" r:id="rId3"/>
    <p:sldLayoutId id="2147483719" r:id="rId4"/>
    <p:sldLayoutId id="2147483726" r:id="rId5"/>
    <p:sldLayoutId id="2147483724" r:id="rId6"/>
    <p:sldLayoutId id="2147483725" r:id="rId7"/>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descr="A blue and black text on a black background&#10;&#10;Description automatically generated">
            <a:extLst>
              <a:ext uri="{FF2B5EF4-FFF2-40B4-BE49-F238E27FC236}">
                <a16:creationId xmlns:a16="http://schemas.microsoft.com/office/drawing/2014/main" id="{CFEC3AD5-DDC9-543A-AC53-73554D101E0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906001" y="267936"/>
            <a:ext cx="1921707" cy="914400"/>
          </a:xfrm>
          <a:prstGeom prst="rect">
            <a:avLst/>
          </a:prstGeom>
        </p:spPr>
      </p:pic>
      <p:pic>
        <p:nvPicPr>
          <p:cNvPr id="3" name="Picture 2" descr="A green and white logo&#10;&#10;AI-generated content may be incorrect.">
            <a:extLst>
              <a:ext uri="{FF2B5EF4-FFF2-40B4-BE49-F238E27FC236}">
                <a16:creationId xmlns:a16="http://schemas.microsoft.com/office/drawing/2014/main" id="{3508F8EA-36C5-C342-863B-6947848FBE1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048625" y="502741"/>
            <a:ext cx="1497246" cy="460302"/>
          </a:xfrm>
          <a:prstGeom prst="rect">
            <a:avLst/>
          </a:prstGeom>
        </p:spPr>
      </p:pic>
    </p:spTree>
    <p:extLst>
      <p:ext uri="{BB962C8B-B14F-4D97-AF65-F5344CB8AC3E}">
        <p14:creationId xmlns:p14="http://schemas.microsoft.com/office/powerpoint/2010/main" val="2459091026"/>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A blue and black text on a black background&#10;&#10;Description automatically generated">
            <a:extLst>
              <a:ext uri="{FF2B5EF4-FFF2-40B4-BE49-F238E27FC236}">
                <a16:creationId xmlns:a16="http://schemas.microsoft.com/office/drawing/2014/main" id="{23427F39-4F8F-7889-8D70-164467F8DB7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63202" y="552562"/>
            <a:ext cx="1485777" cy="703373"/>
          </a:xfrm>
          <a:prstGeom prst="rect">
            <a:avLst/>
          </a:prstGeom>
        </p:spPr>
      </p:pic>
      <p:pic>
        <p:nvPicPr>
          <p:cNvPr id="3" name="Picture 2" descr="A green and white logo&#10;&#10;AI-generated content may be incorrect.">
            <a:extLst>
              <a:ext uri="{FF2B5EF4-FFF2-40B4-BE49-F238E27FC236}">
                <a16:creationId xmlns:a16="http://schemas.microsoft.com/office/drawing/2014/main" id="{401311E7-9E80-5DDF-D8BA-52EB7AEA8D2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733677" y="700400"/>
            <a:ext cx="1338683" cy="411555"/>
          </a:xfrm>
          <a:prstGeom prst="rect">
            <a:avLst/>
          </a:prstGeom>
        </p:spPr>
      </p:pic>
    </p:spTree>
    <p:extLst>
      <p:ext uri="{BB962C8B-B14F-4D97-AF65-F5344CB8AC3E}">
        <p14:creationId xmlns:p14="http://schemas.microsoft.com/office/powerpoint/2010/main" val="639390600"/>
      </p:ext>
    </p:extLst>
  </p:cSld>
  <p:clrMap bg1="lt1" tx1="dk1" bg2="lt2" tx2="dk2" accent1="accent1" accent2="accent2" accent3="accent3" accent4="accent4" accent5="accent5" accent6="accent6" hlink="hlink" folHlink="folHlink"/>
  <p:sldLayoutIdLst>
    <p:sldLayoutId id="2147483648" r:id="rId1"/>
    <p:sldLayoutId id="214748373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2.xml"/><Relationship Id="rId1" Type="http://schemas.openxmlformats.org/officeDocument/2006/relationships/slideLayout" Target="../slideLayouts/slideLayout20.xml"/><Relationship Id="rId5" Type="http://schemas.openxmlformats.org/officeDocument/2006/relationships/slide" Target="slide19.xml"/><Relationship Id="rId4" Type="http://schemas.openxmlformats.org/officeDocument/2006/relationships/slide" Target="slide17.xml"/></Relationships>
</file>

<file path=ppt/slides/_rels/slide12.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3.xml"/><Relationship Id="rId1" Type="http://schemas.openxmlformats.org/officeDocument/2006/relationships/slideLayout" Target="../slideLayouts/slideLayout20.xml"/><Relationship Id="rId5" Type="http://schemas.openxmlformats.org/officeDocument/2006/relationships/slide" Target="slide19.xml"/><Relationship Id="rId4" Type="http://schemas.openxmlformats.org/officeDocument/2006/relationships/slide" Target="slide17.xml"/></Relationships>
</file>

<file path=ppt/slides/_rels/slide13.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4.xml"/><Relationship Id="rId1" Type="http://schemas.openxmlformats.org/officeDocument/2006/relationships/slideLayout" Target="../slideLayouts/slideLayout20.xml"/><Relationship Id="rId5" Type="http://schemas.openxmlformats.org/officeDocument/2006/relationships/slide" Target="slide19.xml"/><Relationship Id="rId4" Type="http://schemas.openxmlformats.org/officeDocument/2006/relationships/slide" Target="slide17.xml"/></Relationships>
</file>

<file path=ppt/slides/_rels/slide14.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5.xml"/><Relationship Id="rId1" Type="http://schemas.openxmlformats.org/officeDocument/2006/relationships/slideLayout" Target="../slideLayouts/slideLayout20.xml"/><Relationship Id="rId5" Type="http://schemas.openxmlformats.org/officeDocument/2006/relationships/slide" Target="slide17.xml"/><Relationship Id="rId4" Type="http://schemas.openxmlformats.org/officeDocument/2006/relationships/slide" Target="slide19.xml"/></Relationships>
</file>

<file path=ppt/slides/_rels/slide15.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slide" Target="slide18.xml"/><Relationship Id="rId1" Type="http://schemas.openxmlformats.org/officeDocument/2006/relationships/slideLayout" Target="../slideLayouts/slideLayout20.xml"/><Relationship Id="rId4" Type="http://schemas.openxmlformats.org/officeDocument/2006/relationships/slide" Target="slide17.xml"/></Relationships>
</file>

<file path=ppt/slides/_rels/slide16.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6.xml"/><Relationship Id="rId1" Type="http://schemas.openxmlformats.org/officeDocument/2006/relationships/slideLayout" Target="../slideLayouts/slideLayout20.xml"/><Relationship Id="rId5" Type="http://schemas.openxmlformats.org/officeDocument/2006/relationships/slide" Target="slide19.xml"/><Relationship Id="rId4" Type="http://schemas.openxmlformats.org/officeDocument/2006/relationships/slide" Target="slide17.xml"/></Relationships>
</file>

<file path=ppt/slides/_rels/slide17.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7.xml"/><Relationship Id="rId1" Type="http://schemas.openxmlformats.org/officeDocument/2006/relationships/slideLayout" Target="../slideLayouts/slideLayout20.xml"/><Relationship Id="rId5" Type="http://schemas.openxmlformats.org/officeDocument/2006/relationships/slide" Target="slide19.xml"/><Relationship Id="rId4" Type="http://schemas.openxmlformats.org/officeDocument/2006/relationships/slide" Target="slide17.xml"/></Relationships>
</file>

<file path=ppt/slides/_rels/slide18.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8.xml"/><Relationship Id="rId1" Type="http://schemas.openxmlformats.org/officeDocument/2006/relationships/slideLayout" Target="../slideLayouts/slideLayout20.xml"/><Relationship Id="rId5" Type="http://schemas.openxmlformats.org/officeDocument/2006/relationships/slide" Target="slide19.xml"/><Relationship Id="rId4" Type="http://schemas.openxmlformats.org/officeDocument/2006/relationships/slide" Target="slide17.xml"/></Relationships>
</file>

<file path=ppt/slides/_rels/slide19.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9.xml"/><Relationship Id="rId1" Type="http://schemas.openxmlformats.org/officeDocument/2006/relationships/slideLayout" Target="../slideLayouts/slideLayout20.xml"/><Relationship Id="rId5" Type="http://schemas.openxmlformats.org/officeDocument/2006/relationships/slide" Target="slide19.xml"/><Relationship Id="rId4" Type="http://schemas.openxmlformats.org/officeDocument/2006/relationships/slide" Target="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10.xml"/><Relationship Id="rId1" Type="http://schemas.openxmlformats.org/officeDocument/2006/relationships/slideLayout" Target="../slideLayouts/slideLayout20.xml"/><Relationship Id="rId5" Type="http://schemas.openxmlformats.org/officeDocument/2006/relationships/slide" Target="slide19.xml"/><Relationship Id="rId4" Type="http://schemas.openxmlformats.org/officeDocument/2006/relationships/slide" Target="slide17.xml"/></Relationships>
</file>

<file path=ppt/slides/_rels/slide21.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hyperlink" Target="https://www.e-lfh.org.uk/programmes/the-oliver-mcgowan-mandatory-training-on-learning-disability-and-autism/" TargetMode="External"/><Relationship Id="rId5" Type="http://schemas.openxmlformats.org/officeDocument/2006/relationships/slide" Target="slide19.xml"/><Relationship Id="rId4" Type="http://schemas.openxmlformats.org/officeDocument/2006/relationships/slide" Target="slide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6.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slideLayout" Target="../slideLayouts/slideLayout1.xml"/><Relationship Id="rId5" Type="http://schemas.openxmlformats.org/officeDocument/2006/relationships/image" Target="../media/image22.svg"/><Relationship Id="rId4" Type="http://schemas.openxmlformats.org/officeDocument/2006/relationships/image" Target="../media/image2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3380B-C6E5-3801-DBAF-D0E1899AE383}"/>
              </a:ext>
            </a:extLst>
          </p:cNvPr>
          <p:cNvSpPr>
            <a:spLocks noGrp="1"/>
          </p:cNvSpPr>
          <p:nvPr>
            <p:ph type="title"/>
          </p:nvPr>
        </p:nvSpPr>
        <p:spPr>
          <a:xfrm>
            <a:off x="0" y="1823902"/>
            <a:ext cx="6360340" cy="744369"/>
          </a:xfrm>
          <a:solidFill>
            <a:schemeClr val="bg1"/>
          </a:solidFill>
        </p:spPr>
        <p:txBody>
          <a:bodyPr anchor="ctr"/>
          <a:lstStyle/>
          <a:p>
            <a:pPr algn="ctr"/>
            <a:r>
              <a:rPr lang="en-GB" sz="4800" dirty="0">
                <a:solidFill>
                  <a:schemeClr val="tx1">
                    <a:lumMod val="50000"/>
                    <a:lumOff val="50000"/>
                  </a:schemeClr>
                </a:solidFill>
              </a:rPr>
              <a:t>Skills assessment</a:t>
            </a:r>
          </a:p>
        </p:txBody>
      </p:sp>
      <p:sp>
        <p:nvSpPr>
          <p:cNvPr id="3" name="Text Placeholder 2">
            <a:extLst>
              <a:ext uri="{FF2B5EF4-FFF2-40B4-BE49-F238E27FC236}">
                <a16:creationId xmlns:a16="http://schemas.microsoft.com/office/drawing/2014/main" id="{26DCFB96-CDE2-3BEC-5F7C-76CAF211ACFB}"/>
              </a:ext>
            </a:extLst>
          </p:cNvPr>
          <p:cNvSpPr>
            <a:spLocks noGrp="1"/>
          </p:cNvSpPr>
          <p:nvPr>
            <p:ph type="body" sz="quarter" idx="10"/>
          </p:nvPr>
        </p:nvSpPr>
        <p:spPr>
          <a:xfrm>
            <a:off x="0" y="2568271"/>
            <a:ext cx="8377237" cy="626647"/>
          </a:xfrm>
          <a:solidFill>
            <a:schemeClr val="bg1"/>
          </a:solidFill>
        </p:spPr>
        <p:txBody>
          <a:bodyPr anchor="ctr"/>
          <a:lstStyle/>
          <a:p>
            <a:pPr lvl="1" algn="l"/>
            <a:r>
              <a:rPr lang="en-GB" sz="3200" dirty="0">
                <a:solidFill>
                  <a:srgbClr val="008C95"/>
                </a:solidFill>
              </a:rPr>
              <a:t>For Nominated Individual role</a:t>
            </a:r>
          </a:p>
        </p:txBody>
      </p:sp>
    </p:spTree>
    <p:extLst>
      <p:ext uri="{BB962C8B-B14F-4D97-AF65-F5344CB8AC3E}">
        <p14:creationId xmlns:p14="http://schemas.microsoft.com/office/powerpoint/2010/main" val="168973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9F466-95F9-B595-B35A-AC821A2380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430D6C-8F67-4914-3D82-44EED5D3F9D8}"/>
              </a:ext>
            </a:extLst>
          </p:cNvPr>
          <p:cNvSpPr>
            <a:spLocks noGrp="1"/>
          </p:cNvSpPr>
          <p:nvPr>
            <p:ph type="title"/>
          </p:nvPr>
        </p:nvSpPr>
        <p:spPr/>
        <p:txBody>
          <a:bodyPr/>
          <a:lstStyle/>
          <a:p>
            <a:r>
              <a:rPr lang="en-GB" sz="4000" dirty="0">
                <a:solidFill>
                  <a:srgbClr val="008C95"/>
                </a:solidFill>
              </a:rPr>
              <a:t>Section 3:</a:t>
            </a:r>
            <a:br>
              <a:rPr lang="en-GB" sz="4000" dirty="0"/>
            </a:br>
            <a:r>
              <a:rPr lang="en-GB" sz="4000" dirty="0"/>
              <a:t>Nominated Individual</a:t>
            </a:r>
            <a:br>
              <a:rPr lang="en-GB" sz="4000" dirty="0"/>
            </a:br>
            <a:r>
              <a:rPr lang="en-GB" sz="4000" dirty="0"/>
              <a:t>role assessment</a:t>
            </a:r>
          </a:p>
        </p:txBody>
      </p:sp>
    </p:spTree>
    <p:extLst>
      <p:ext uri="{BB962C8B-B14F-4D97-AF65-F5344CB8AC3E}">
        <p14:creationId xmlns:p14="http://schemas.microsoft.com/office/powerpoint/2010/main" val="4225534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9" name="Table 138">
            <a:extLst>
              <a:ext uri="{FF2B5EF4-FFF2-40B4-BE49-F238E27FC236}">
                <a16:creationId xmlns:a16="http://schemas.microsoft.com/office/drawing/2014/main" id="{DAB6457F-D0D7-B6E3-498D-CE65CFE5A1A6}"/>
              </a:ext>
            </a:extLst>
          </p:cNvPr>
          <p:cNvGraphicFramePr>
            <a:graphicFrameLocks/>
          </p:cNvGraphicFramePr>
          <p:nvPr>
            <p:extLst>
              <p:ext uri="{D42A27DB-BD31-4B8C-83A1-F6EECF244321}">
                <p14:modId xmlns:p14="http://schemas.microsoft.com/office/powerpoint/2010/main" val="55392296"/>
              </p:ext>
            </p:extLst>
          </p:nvPr>
        </p:nvGraphicFramePr>
        <p:xfrm>
          <a:off x="439161" y="1231621"/>
          <a:ext cx="11184472" cy="5065536"/>
        </p:xfrm>
        <a:graphic>
          <a:graphicData uri="http://schemas.openxmlformats.org/drawingml/2006/table">
            <a:tbl>
              <a:tblPr firstRow="1" bandRow="1">
                <a:tableStyleId>{2D5ABB26-0587-4C30-8999-92F81FD0307C}</a:tableStyleId>
              </a:tblPr>
              <a:tblGrid>
                <a:gridCol w="6016656">
                  <a:extLst>
                    <a:ext uri="{9D8B030D-6E8A-4147-A177-3AD203B41FA5}">
                      <a16:colId xmlns:a16="http://schemas.microsoft.com/office/drawing/2014/main" val="2582755497"/>
                    </a:ext>
                  </a:extLst>
                </a:gridCol>
                <a:gridCol w="5167816">
                  <a:extLst>
                    <a:ext uri="{9D8B030D-6E8A-4147-A177-3AD203B41FA5}">
                      <a16:colId xmlns:a16="http://schemas.microsoft.com/office/drawing/2014/main" val="697235041"/>
                    </a:ext>
                  </a:extLst>
                </a:gridCol>
              </a:tblGrid>
              <a:tr h="368119">
                <a:tc>
                  <a:txBody>
                    <a:bodyPr/>
                    <a:lstStyle/>
                    <a:p>
                      <a:pPr algn="l"/>
                      <a:r>
                        <a:rPr lang="en-GB" sz="1200" b="1" dirty="0">
                          <a:solidFill>
                            <a:schemeClr val="bg1"/>
                          </a:solidFill>
                          <a:latin typeface="Arial" panose="020B0604020202020204" pitchFamily="34" charset="0"/>
                          <a:cs typeface="Arial" panose="020B0604020202020204" pitchFamily="34" charset="0"/>
                        </a:rPr>
                        <a:t>Behaviour</a:t>
                      </a:r>
                    </a:p>
                  </a:txBody>
                  <a:tcPr marL="100558" marR="100558" marT="45708" marB="45708">
                    <a:lnB>
                      <a:noFill/>
                    </a:lnB>
                    <a:solidFill>
                      <a:schemeClr val="accent1"/>
                    </a:solidFill>
                  </a:tcPr>
                </a:tc>
                <a:tc>
                  <a:txBody>
                    <a:bodyPr/>
                    <a:lstStyle/>
                    <a:p>
                      <a:pPr algn="ctr"/>
                      <a:endParaRPr lang="en-GB" sz="1600" dirty="0">
                        <a:solidFill>
                          <a:schemeClr val="bg1"/>
                        </a:solidFill>
                      </a:endParaRPr>
                    </a:p>
                  </a:txBody>
                  <a:tcPr marL="100558" marR="100558" marT="45708" marB="45708">
                    <a:lnB>
                      <a:noFill/>
                    </a:lnB>
                    <a:solidFill>
                      <a:schemeClr val="accent1"/>
                    </a:solidFill>
                  </a:tcPr>
                </a:tc>
                <a:extLst>
                  <a:ext uri="{0D108BD9-81ED-4DB2-BD59-A6C34878D82A}">
                    <a16:rowId xmlns:a16="http://schemas.microsoft.com/office/drawing/2014/main" val="71994065"/>
                  </a:ext>
                </a:extLst>
              </a:tr>
              <a:tr h="473977">
                <a:tc>
                  <a:txBody>
                    <a:bodyPr/>
                    <a:lstStyle/>
                    <a:p>
                      <a:pPr lvl="0"/>
                      <a:r>
                        <a:rPr lang="en-GB" sz="1200" kern="1200" dirty="0">
                          <a:solidFill>
                            <a:schemeClr val="tx1"/>
                          </a:solidFill>
                          <a:effectLst/>
                          <a:latin typeface="Arial" panose="020B0604020202020204" pitchFamily="34" charset="0"/>
                          <a:ea typeface="+mn-ea"/>
                          <a:cs typeface="Arial" panose="020B0604020202020204" pitchFamily="34" charset="0"/>
                        </a:rPr>
                        <a:t>Lead with compassion, modelling and championing a culture of care, empathy, openness and inclusivity in your service</a:t>
                      </a:r>
                    </a:p>
                  </a:txBody>
                  <a:tcPr marL="90000" marR="90000" marT="36000" marB="3600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chemeClr val="tx1"/>
                        </a:solidFill>
                      </a:endParaRPr>
                    </a:p>
                  </a:txBody>
                  <a:tcPr marL="100558" marR="100558" marT="45708" marB="45708"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7806090"/>
                  </a:ext>
                </a:extLst>
              </a:tr>
              <a:tr h="472304">
                <a:tc>
                  <a:txBody>
                    <a:bodyPr/>
                    <a:lstStyle/>
                    <a:p>
                      <a:pPr algn="l" fontAlgn="b"/>
                      <a:r>
                        <a:rPr lang="en-GB" sz="1200" b="0" i="0" u="none" strike="noStrike" dirty="0">
                          <a:solidFill>
                            <a:srgbClr val="000000"/>
                          </a:solidFill>
                          <a:effectLst/>
                          <a:latin typeface="Arial" panose="020B0604020202020204" pitchFamily="34" charset="0"/>
                        </a:rPr>
                        <a:t>Engage directly with people working for your organisation so they feel supported and can thrive</a:t>
                      </a:r>
                    </a:p>
                  </a:txBody>
                  <a:tcPr marL="90000" marR="9000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chemeClr val="tx1"/>
                        </a:solidFill>
                      </a:endParaRPr>
                    </a:p>
                  </a:txBody>
                  <a:tcPr marL="100558" marR="100558" marT="45708" marB="45708"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9035668"/>
                  </a:ext>
                </a:extLst>
              </a:tr>
              <a:tr h="472304">
                <a:tc>
                  <a:txBody>
                    <a:bodyPr/>
                    <a:lstStyle/>
                    <a:p>
                      <a:pPr algn="l" fontAlgn="b"/>
                      <a:r>
                        <a:rPr lang="en-GB" sz="1200" b="0" i="0" u="none" strike="noStrike" dirty="0">
                          <a:solidFill>
                            <a:srgbClr val="000000"/>
                          </a:solidFill>
                          <a:effectLst/>
                          <a:latin typeface="Arial" panose="020B0604020202020204" pitchFamily="34" charset="0"/>
                        </a:rPr>
                        <a:t>Demonstrate and set high standards of personal and professional behaviour, role modelling these attributes to the staff you lead</a:t>
                      </a:r>
                    </a:p>
                  </a:txBody>
                  <a:tcPr marL="90000" marR="9000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chemeClr val="tx1"/>
                        </a:solidFill>
                      </a:endParaRPr>
                    </a:p>
                  </a:txBody>
                  <a:tcPr marL="100558" marR="100558" marT="45708" marB="45708"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8373433"/>
                  </a:ext>
                </a:extLst>
              </a:tr>
              <a:tr h="472304">
                <a:tc>
                  <a:txBody>
                    <a:bodyPr/>
                    <a:lstStyle/>
                    <a:p>
                      <a:pPr marL="0" indent="0" algn="l" fontAlgn="b">
                        <a:buFont typeface="Arial" panose="020B0604020202020204" pitchFamily="34" charset="0"/>
                        <a:buNone/>
                      </a:pPr>
                      <a:r>
                        <a:rPr lang="en-GB" sz="1200" b="0" i="0" u="none" strike="noStrike" dirty="0">
                          <a:solidFill>
                            <a:srgbClr val="000000"/>
                          </a:solidFill>
                          <a:effectLst/>
                          <a:latin typeface="Arial" panose="020B0604020202020204" pitchFamily="34" charset="0"/>
                        </a:rPr>
                        <a:t>Acknowledge and take responsibility when a mistake is made, learn from the incident and actively work to ensure that the same mistake is not made again, sharing that learning with others in your organisation </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178680"/>
                  </a:ext>
                </a:extLst>
              </a:tr>
              <a:tr h="472304">
                <a:tc>
                  <a:txBody>
                    <a:bodyPr/>
                    <a:lstStyle/>
                    <a:p>
                      <a:pPr algn="l" fontAlgn="b"/>
                      <a:r>
                        <a:rPr lang="en-GB" sz="1200" b="0" i="0" u="none" strike="noStrike" dirty="0">
                          <a:solidFill>
                            <a:srgbClr val="000000"/>
                          </a:solidFill>
                          <a:effectLst/>
                          <a:latin typeface="Arial" panose="020B0604020202020204" pitchFamily="34" charset="0"/>
                        </a:rPr>
                        <a:t>Take responsibility for your actions and decisions, promoting the same ethos amongst the staff you help lead</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1091905"/>
                  </a:ext>
                </a:extLst>
              </a:tr>
              <a:tr h="472304">
                <a:tc>
                  <a:txBody>
                    <a:bodyPr/>
                    <a:lstStyle/>
                    <a:p>
                      <a:pPr algn="l" fontAlgn="b"/>
                      <a:r>
                        <a:rPr lang="en-GB" sz="1200" b="0" i="0" u="none" strike="noStrike" dirty="0">
                          <a:solidFill>
                            <a:srgbClr val="000000"/>
                          </a:solidFill>
                          <a:effectLst/>
                          <a:latin typeface="Arial" panose="020B0604020202020204" pitchFamily="34" charset="0"/>
                        </a:rPr>
                        <a:t>Respect the value of people with lived experience and how their voices can help to improve services</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5591927"/>
                  </a:ext>
                </a:extLst>
              </a:tr>
              <a:tr h="472304">
                <a:tc>
                  <a:txBody>
                    <a:bodyPr/>
                    <a:lstStyle/>
                    <a:p>
                      <a:pPr algn="l" fontAlgn="b"/>
                      <a:r>
                        <a:rPr lang="en-GB" sz="1200" b="0" i="0" u="none" strike="noStrike" dirty="0">
                          <a:solidFill>
                            <a:srgbClr val="000000"/>
                          </a:solidFill>
                          <a:effectLst/>
                          <a:latin typeface="Arial" panose="020B0604020202020204" pitchFamily="34" charset="0"/>
                        </a:rPr>
                        <a:t>Work to ensure equity of access for all within your organisation</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775213"/>
                  </a:ext>
                </a:extLst>
              </a:tr>
              <a:tr h="472304">
                <a:tc>
                  <a:txBody>
                    <a:bodyPr/>
                    <a:lstStyle/>
                    <a:p>
                      <a:pPr algn="l" fontAlgn="b"/>
                      <a:r>
                        <a:rPr lang="en-GB" sz="1200" b="0" i="0" u="none" strike="noStrike" dirty="0">
                          <a:solidFill>
                            <a:srgbClr val="000000"/>
                          </a:solidFill>
                          <a:effectLst/>
                          <a:latin typeface="Arial" panose="020B0604020202020204" pitchFamily="34" charset="0"/>
                        </a:rPr>
                        <a:t>Personally promote equality, diversity, inclusion and human rights, and ensure your staff are sensitive to people’s culture, age, gender, religion, race, sexual orientation and disability</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1481331"/>
                  </a:ext>
                </a:extLst>
              </a:tr>
              <a:tr h="472304">
                <a:tc>
                  <a:txBody>
                    <a:bodyPr/>
                    <a:lstStyle/>
                    <a:p>
                      <a:pPr algn="l" fontAlgn="b"/>
                      <a:r>
                        <a:rPr lang="en-GB" sz="1200" b="0" i="0" u="none" strike="noStrike" dirty="0">
                          <a:solidFill>
                            <a:srgbClr val="000000"/>
                          </a:solidFill>
                          <a:effectLst/>
                          <a:latin typeface="Arial" panose="020B0604020202020204" pitchFamily="34" charset="0"/>
                        </a:rPr>
                        <a:t>Encourage and enable both staff and people drawing on support to be involved in decision-making, respecting and incorporating their views on how support should be provided</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93155022"/>
                  </a:ext>
                </a:extLst>
              </a:tr>
            </a:tbl>
          </a:graphicData>
        </a:graphic>
      </p:graphicFrame>
      <p:sp>
        <p:nvSpPr>
          <p:cNvPr id="143" name="TextBox 142">
            <a:extLst>
              <a:ext uri="{FF2B5EF4-FFF2-40B4-BE49-F238E27FC236}">
                <a16:creationId xmlns:a16="http://schemas.microsoft.com/office/drawing/2014/main" id="{5BDFA179-DEFB-849A-93BA-2CF791F3B08B}"/>
              </a:ext>
            </a:extLst>
          </p:cNvPr>
          <p:cNvSpPr txBox="1">
            <a:spLocks/>
          </p:cNvSpPr>
          <p:nvPr/>
        </p:nvSpPr>
        <p:spPr>
          <a:xfrm>
            <a:off x="10831633" y="1306639"/>
            <a:ext cx="792000" cy="230832"/>
          </a:xfrm>
          <a:prstGeom prst="rect">
            <a:avLst/>
          </a:prstGeom>
          <a:noFill/>
        </p:spPr>
        <p:txBody>
          <a:bodyPr wrap="square" rtlCol="0">
            <a:spAutoFit/>
          </a:bodyPr>
          <a:lstStyle/>
          <a:p>
            <a:pPr algn="ctr"/>
            <a:r>
              <a:rPr lang="en-GB" sz="900">
                <a:solidFill>
                  <a:schemeClr val="bg1"/>
                </a:solidFill>
              </a:rPr>
              <a:t>Expert</a:t>
            </a:r>
          </a:p>
        </p:txBody>
      </p:sp>
      <p:sp>
        <p:nvSpPr>
          <p:cNvPr id="3" name="Oval 2">
            <a:extLst>
              <a:ext uri="{FF2B5EF4-FFF2-40B4-BE49-F238E27FC236}">
                <a16:creationId xmlns:a16="http://schemas.microsoft.com/office/drawing/2014/main" id="{2C5730F0-1448-3864-6C00-9990AA0621D6}"/>
              </a:ext>
            </a:extLst>
          </p:cNvPr>
          <p:cNvSpPr/>
          <p:nvPr/>
        </p:nvSpPr>
        <p:spPr>
          <a:xfrm>
            <a:off x="8364835" y="6558862"/>
            <a:ext cx="180000" cy="180000"/>
          </a:xfrm>
          <a:prstGeom prst="ellipse">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4" name="TextBox 3">
            <a:extLst>
              <a:ext uri="{FF2B5EF4-FFF2-40B4-BE49-F238E27FC236}">
                <a16:creationId xmlns:a16="http://schemas.microsoft.com/office/drawing/2014/main" id="{FE0B4782-5B79-0E29-E1CD-AF274506709F}"/>
              </a:ext>
            </a:extLst>
          </p:cNvPr>
          <p:cNvSpPr txBox="1"/>
          <p:nvPr/>
        </p:nvSpPr>
        <p:spPr>
          <a:xfrm>
            <a:off x="8493955" y="6528449"/>
            <a:ext cx="3049248" cy="261610"/>
          </a:xfrm>
          <a:prstGeom prst="rect">
            <a:avLst/>
          </a:prstGeom>
          <a:noFill/>
        </p:spPr>
        <p:txBody>
          <a:bodyPr wrap="square" rtlCol="0">
            <a:spAutoFit/>
          </a:bodyPr>
          <a:lstStyle/>
          <a:p>
            <a:r>
              <a:rPr lang="en-GB" sz="1100" dirty="0"/>
              <a:t>Your assessment</a:t>
            </a:r>
          </a:p>
        </p:txBody>
      </p:sp>
      <p:sp>
        <p:nvSpPr>
          <p:cNvPr id="5" name="Oval 4">
            <a:extLst>
              <a:ext uri="{FF2B5EF4-FFF2-40B4-BE49-F238E27FC236}">
                <a16:creationId xmlns:a16="http://schemas.microsoft.com/office/drawing/2014/main" id="{75CA00BE-284C-7E25-A876-05F24F60E972}"/>
              </a:ext>
            </a:extLst>
          </p:cNvPr>
          <p:cNvSpPr/>
          <p:nvPr/>
        </p:nvSpPr>
        <p:spPr>
          <a:xfrm>
            <a:off x="9765950" y="6556737"/>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6" name="TextBox 5">
            <a:extLst>
              <a:ext uri="{FF2B5EF4-FFF2-40B4-BE49-F238E27FC236}">
                <a16:creationId xmlns:a16="http://schemas.microsoft.com/office/drawing/2014/main" id="{8ACDE4E6-7F86-BBED-850E-FED08DBCACF2}"/>
              </a:ext>
            </a:extLst>
          </p:cNvPr>
          <p:cNvSpPr txBox="1"/>
          <p:nvPr/>
        </p:nvSpPr>
        <p:spPr>
          <a:xfrm>
            <a:off x="9925945" y="6523406"/>
            <a:ext cx="2113888" cy="261610"/>
          </a:xfrm>
          <a:prstGeom prst="rect">
            <a:avLst/>
          </a:prstGeom>
          <a:noFill/>
        </p:spPr>
        <p:txBody>
          <a:bodyPr wrap="square" rtlCol="0">
            <a:spAutoFit/>
          </a:bodyPr>
          <a:lstStyle/>
          <a:p>
            <a:r>
              <a:rPr lang="en-GB" sz="1100" dirty="0"/>
              <a:t>Your manager’s assessment</a:t>
            </a:r>
          </a:p>
        </p:txBody>
      </p:sp>
      <p:sp>
        <p:nvSpPr>
          <p:cNvPr id="7" name="TextBox 6">
            <a:extLst>
              <a:ext uri="{FF2B5EF4-FFF2-40B4-BE49-F238E27FC236}">
                <a16:creationId xmlns:a16="http://schemas.microsoft.com/office/drawing/2014/main" id="{C3D9D12F-6155-E170-0932-9F26B5C3E84F}"/>
              </a:ext>
            </a:extLst>
          </p:cNvPr>
          <p:cNvSpPr txBox="1"/>
          <p:nvPr/>
        </p:nvSpPr>
        <p:spPr>
          <a:xfrm>
            <a:off x="7751695" y="6514213"/>
            <a:ext cx="613140" cy="307777"/>
          </a:xfrm>
          <a:prstGeom prst="rect">
            <a:avLst/>
          </a:prstGeom>
          <a:noFill/>
        </p:spPr>
        <p:txBody>
          <a:bodyPr wrap="square" rtlCol="0">
            <a:spAutoFit/>
          </a:bodyPr>
          <a:lstStyle/>
          <a:p>
            <a:r>
              <a:rPr lang="en-GB" sz="1400" b="1" dirty="0"/>
              <a:t>Key:</a:t>
            </a:r>
          </a:p>
        </p:txBody>
      </p:sp>
      <p:sp>
        <p:nvSpPr>
          <p:cNvPr id="8" name="Slide Number Placeholder 1">
            <a:extLst>
              <a:ext uri="{FF2B5EF4-FFF2-40B4-BE49-F238E27FC236}">
                <a16:creationId xmlns:a16="http://schemas.microsoft.com/office/drawing/2014/main" id="{A325E9A8-C550-CD4D-0CFD-145C8485919E}"/>
              </a:ext>
            </a:extLst>
          </p:cNvPr>
          <p:cNvSpPr txBox="1">
            <a:spLocks/>
          </p:cNvSpPr>
          <p:nvPr/>
        </p:nvSpPr>
        <p:spPr>
          <a:xfrm>
            <a:off x="0" y="0"/>
            <a:ext cx="0" cy="0"/>
          </a:xfrm>
        </p:spPr>
        <p:txBody>
          <a:bodyPr/>
          <a:lstStyle>
            <a:defPPr>
              <a:defRPr kern="0"/>
            </a:defPPr>
          </a:lstStyle>
          <a:p>
            <a:fld id="{06A44ADC-FBC0-4698-B0EC-1AD4A4060383}" type="slidenum">
              <a:rPr lang="en-GB" smtClean="0"/>
              <a:pPr/>
              <a:t>11</a:t>
            </a:fld>
            <a:endParaRPr lang="en-GB"/>
          </a:p>
        </p:txBody>
      </p:sp>
      <p:sp>
        <p:nvSpPr>
          <p:cNvPr id="9" name="Rectangle: Rounded Corners 8">
            <a:extLst>
              <a:ext uri="{FF2B5EF4-FFF2-40B4-BE49-F238E27FC236}">
                <a16:creationId xmlns:a16="http://schemas.microsoft.com/office/drawing/2014/main" id="{A82BE3EA-AE47-A5E8-859F-AC5AB9B6CE11}"/>
              </a:ext>
            </a:extLst>
          </p:cNvPr>
          <p:cNvSpPr/>
          <p:nvPr/>
        </p:nvSpPr>
        <p:spPr>
          <a:xfrm rot="10800000" flipV="1">
            <a:off x="0" y="-1"/>
            <a:ext cx="1658983" cy="360000"/>
          </a:xfrm>
          <a:prstGeom prst="roundRect">
            <a:avLst/>
          </a:prstGeom>
          <a:solidFill>
            <a:srgbClr val="FFB81C"/>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Behaviours</a:t>
            </a:r>
          </a:p>
        </p:txBody>
      </p:sp>
      <p:sp>
        <p:nvSpPr>
          <p:cNvPr id="10" name="Rectangle: Rounded Corners 9">
            <a:hlinkClick r:id="" action="ppaction://noaction"/>
            <a:extLst>
              <a:ext uri="{FF2B5EF4-FFF2-40B4-BE49-F238E27FC236}">
                <a16:creationId xmlns:a16="http://schemas.microsoft.com/office/drawing/2014/main" id="{BD2B41A6-4A9A-16A0-F483-576964611372}"/>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C00000"/>
                </a:solidFill>
                <a:latin typeface="Arial" panose="020B0604020202020204" pitchFamily="34" charset="0"/>
                <a:cs typeface="Arial" panose="020B0604020202020204" pitchFamily="34" charset="0"/>
              </a:rPr>
              <a:t>Training</a:t>
            </a:r>
          </a:p>
        </p:txBody>
      </p:sp>
      <p:sp>
        <p:nvSpPr>
          <p:cNvPr id="11" name="Rectangle: Rounded Corners 10">
            <a:hlinkClick r:id="rId3" action="ppaction://hlinksldjump"/>
            <a:extLst>
              <a:ext uri="{FF2B5EF4-FFF2-40B4-BE49-F238E27FC236}">
                <a16:creationId xmlns:a16="http://schemas.microsoft.com/office/drawing/2014/main" id="{27A6B687-D13F-D464-0121-3883A859495C}"/>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4" action="ppaction://hlinksldjump"/>
            <a:extLst>
              <a:ext uri="{FF2B5EF4-FFF2-40B4-BE49-F238E27FC236}">
                <a16:creationId xmlns:a16="http://schemas.microsoft.com/office/drawing/2014/main" id="{7EC644A9-AC60-7414-CEB1-665E319A87FA}"/>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5" action="ppaction://hlinksldjump"/>
            <a:extLst>
              <a:ext uri="{FF2B5EF4-FFF2-40B4-BE49-F238E27FC236}">
                <a16:creationId xmlns:a16="http://schemas.microsoft.com/office/drawing/2014/main" id="{BFCB157D-4E06-0342-F1A7-C3D643023854}"/>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rId4" action="ppaction://hlinksldjump"/>
            <a:extLst>
              <a:ext uri="{FF2B5EF4-FFF2-40B4-BE49-F238E27FC236}">
                <a16:creationId xmlns:a16="http://schemas.microsoft.com/office/drawing/2014/main" id="{70C60E4E-377B-8F77-FB37-1E3E113450CF}"/>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E51D1CE6-8219-B42A-BD8B-A2301B69935B}"/>
              </a:ext>
            </a:extLst>
          </p:cNvPr>
          <p:cNvSpPr txBox="1">
            <a:spLocks/>
          </p:cNvSpPr>
          <p:nvPr/>
        </p:nvSpPr>
        <p:spPr>
          <a:xfrm>
            <a:off x="374159" y="406793"/>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FFB81C"/>
                </a:solidFill>
                <a:effectLst/>
                <a:uLnTx/>
                <a:uFillTx/>
                <a:latin typeface="Arial"/>
                <a:cs typeface="Arial"/>
                <a:sym typeface="Arial"/>
              </a:rPr>
              <a:t>Behaviours</a:t>
            </a:r>
          </a:p>
        </p:txBody>
      </p:sp>
      <p:sp>
        <p:nvSpPr>
          <p:cNvPr id="140" name="Oval 139">
            <a:extLst>
              <a:ext uri="{FF2B5EF4-FFF2-40B4-BE49-F238E27FC236}">
                <a16:creationId xmlns:a16="http://schemas.microsoft.com/office/drawing/2014/main" id="{EDF625D9-A3AD-C71F-227F-8DDA68F7E17A}"/>
              </a:ext>
            </a:extLst>
          </p:cNvPr>
          <p:cNvSpPr/>
          <p:nvPr/>
        </p:nvSpPr>
        <p:spPr>
          <a:xfrm>
            <a:off x="7359944" y="1760901"/>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1" name="Oval 140">
            <a:extLst>
              <a:ext uri="{FF2B5EF4-FFF2-40B4-BE49-F238E27FC236}">
                <a16:creationId xmlns:a16="http://schemas.microsoft.com/office/drawing/2014/main" id="{990D3C7D-8326-61B3-80D2-2A3C5A8D0848}"/>
              </a:ext>
            </a:extLst>
          </p:cNvPr>
          <p:cNvSpPr/>
          <p:nvPr/>
        </p:nvSpPr>
        <p:spPr>
          <a:xfrm>
            <a:off x="7695683" y="1760901"/>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2" name="TextBox 141">
            <a:extLst>
              <a:ext uri="{FF2B5EF4-FFF2-40B4-BE49-F238E27FC236}">
                <a16:creationId xmlns:a16="http://schemas.microsoft.com/office/drawing/2014/main" id="{A3654384-F64F-A6E1-EF70-275484393287}"/>
              </a:ext>
            </a:extLst>
          </p:cNvPr>
          <p:cNvSpPr txBox="1">
            <a:spLocks/>
          </p:cNvSpPr>
          <p:nvPr/>
        </p:nvSpPr>
        <p:spPr>
          <a:xfrm>
            <a:off x="8704565" y="1306639"/>
            <a:ext cx="792000" cy="230832"/>
          </a:xfrm>
          <a:prstGeom prst="rect">
            <a:avLst/>
          </a:prstGeom>
          <a:noFill/>
        </p:spPr>
        <p:txBody>
          <a:bodyPr wrap="square" rtlCol="0">
            <a:spAutoFit/>
          </a:bodyPr>
          <a:lstStyle/>
          <a:p>
            <a:r>
              <a:rPr lang="en-GB" sz="900" dirty="0">
                <a:solidFill>
                  <a:schemeClr val="bg1"/>
                </a:solidFill>
              </a:rPr>
              <a:t>Awareness</a:t>
            </a:r>
          </a:p>
        </p:txBody>
      </p:sp>
      <p:sp>
        <p:nvSpPr>
          <p:cNvPr id="144" name="TextBox 143">
            <a:extLst>
              <a:ext uri="{FF2B5EF4-FFF2-40B4-BE49-F238E27FC236}">
                <a16:creationId xmlns:a16="http://schemas.microsoft.com/office/drawing/2014/main" id="{86F1A7C5-FE73-6D6B-5F1D-15A1A21E1AE9}"/>
              </a:ext>
            </a:extLst>
          </p:cNvPr>
          <p:cNvSpPr txBox="1">
            <a:spLocks/>
          </p:cNvSpPr>
          <p:nvPr/>
        </p:nvSpPr>
        <p:spPr>
          <a:xfrm>
            <a:off x="9413588" y="1306639"/>
            <a:ext cx="792000" cy="230832"/>
          </a:xfrm>
          <a:prstGeom prst="rect">
            <a:avLst/>
          </a:prstGeom>
          <a:noFill/>
        </p:spPr>
        <p:txBody>
          <a:bodyPr wrap="square" rtlCol="0">
            <a:spAutoFit/>
          </a:bodyPr>
          <a:lstStyle/>
          <a:p>
            <a:pPr algn="ctr"/>
            <a:r>
              <a:rPr lang="en-GB" sz="900" dirty="0">
                <a:solidFill>
                  <a:schemeClr val="bg1"/>
                </a:solidFill>
              </a:rPr>
              <a:t>Working</a:t>
            </a:r>
          </a:p>
        </p:txBody>
      </p:sp>
      <p:sp>
        <p:nvSpPr>
          <p:cNvPr id="145" name="TextBox 144">
            <a:extLst>
              <a:ext uri="{FF2B5EF4-FFF2-40B4-BE49-F238E27FC236}">
                <a16:creationId xmlns:a16="http://schemas.microsoft.com/office/drawing/2014/main" id="{8236034A-1415-59A6-DBDD-8A3955A4FBDD}"/>
              </a:ext>
            </a:extLst>
          </p:cNvPr>
          <p:cNvSpPr txBox="1">
            <a:spLocks/>
          </p:cNvSpPr>
          <p:nvPr/>
        </p:nvSpPr>
        <p:spPr>
          <a:xfrm>
            <a:off x="10122611" y="1306639"/>
            <a:ext cx="792000" cy="230832"/>
          </a:xfrm>
          <a:prstGeom prst="rect">
            <a:avLst/>
          </a:prstGeom>
          <a:noFill/>
        </p:spPr>
        <p:txBody>
          <a:bodyPr wrap="square" rtlCol="0">
            <a:spAutoFit/>
          </a:bodyPr>
          <a:lstStyle/>
          <a:p>
            <a:pPr algn="ctr"/>
            <a:r>
              <a:rPr lang="en-GB" sz="900">
                <a:solidFill>
                  <a:schemeClr val="bg1"/>
                </a:solidFill>
              </a:rPr>
              <a:t>Practitioner</a:t>
            </a:r>
          </a:p>
        </p:txBody>
      </p:sp>
      <p:sp>
        <p:nvSpPr>
          <p:cNvPr id="146" name="TextBox 145">
            <a:extLst>
              <a:ext uri="{FF2B5EF4-FFF2-40B4-BE49-F238E27FC236}">
                <a16:creationId xmlns:a16="http://schemas.microsoft.com/office/drawing/2014/main" id="{4720EC6D-6ED6-C6ED-5A7F-746E2D8B0B1F}"/>
              </a:ext>
            </a:extLst>
          </p:cNvPr>
          <p:cNvSpPr txBox="1">
            <a:spLocks/>
          </p:cNvSpPr>
          <p:nvPr/>
        </p:nvSpPr>
        <p:spPr>
          <a:xfrm>
            <a:off x="8003142" y="1309704"/>
            <a:ext cx="699694" cy="230832"/>
          </a:xfrm>
          <a:prstGeom prst="rect">
            <a:avLst/>
          </a:prstGeom>
          <a:noFill/>
        </p:spPr>
        <p:txBody>
          <a:bodyPr wrap="square" rtlCol="0">
            <a:spAutoFit/>
          </a:bodyPr>
          <a:lstStyle/>
          <a:p>
            <a:pPr algn="ctr"/>
            <a:r>
              <a:rPr lang="en-GB" sz="900" dirty="0">
                <a:solidFill>
                  <a:schemeClr val="bg1"/>
                </a:solidFill>
              </a:rPr>
              <a:t>N/A</a:t>
            </a:r>
          </a:p>
        </p:txBody>
      </p:sp>
      <p:grpSp>
        <p:nvGrpSpPr>
          <p:cNvPr id="147" name="Group 146">
            <a:extLst>
              <a:ext uri="{FF2B5EF4-FFF2-40B4-BE49-F238E27FC236}">
                <a16:creationId xmlns:a16="http://schemas.microsoft.com/office/drawing/2014/main" id="{D07341D8-E358-C30B-26A1-036DC5A51C11}"/>
              </a:ext>
            </a:extLst>
          </p:cNvPr>
          <p:cNvGrpSpPr/>
          <p:nvPr/>
        </p:nvGrpSpPr>
        <p:grpSpPr>
          <a:xfrm>
            <a:off x="8410314" y="2217324"/>
            <a:ext cx="2817319" cy="253573"/>
            <a:chOff x="7998846" y="1867220"/>
            <a:chExt cx="3448967" cy="253573"/>
          </a:xfrm>
        </p:grpSpPr>
        <p:cxnSp>
          <p:nvCxnSpPr>
            <p:cNvPr id="148" name="Straight Connector 147">
              <a:extLst>
                <a:ext uri="{FF2B5EF4-FFF2-40B4-BE49-F238E27FC236}">
                  <a16:creationId xmlns:a16="http://schemas.microsoft.com/office/drawing/2014/main" id="{F9BC42D7-73E0-8B1E-3036-0E93B57FAAB4}"/>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F962A72F-0EFF-92B6-47EA-0C1B1794E899}"/>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96DE7BE0-AC0E-FC58-D21A-6B793B4719FE}"/>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299E91DD-4B81-667F-BCA6-A4E6A7B269F1}"/>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6C5EDD02-87E5-2A89-9C2D-A3C3F3312315}"/>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DA3FA274-BEFC-3CD0-DD39-E6822B05C05F}"/>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4" name="Group 153">
            <a:extLst>
              <a:ext uri="{FF2B5EF4-FFF2-40B4-BE49-F238E27FC236}">
                <a16:creationId xmlns:a16="http://schemas.microsoft.com/office/drawing/2014/main" id="{1F604AA0-B176-B8FA-F1A8-43C135D8ADA3}"/>
              </a:ext>
            </a:extLst>
          </p:cNvPr>
          <p:cNvGrpSpPr/>
          <p:nvPr/>
        </p:nvGrpSpPr>
        <p:grpSpPr>
          <a:xfrm>
            <a:off x="8400928" y="2693981"/>
            <a:ext cx="2817319" cy="253573"/>
            <a:chOff x="7998846" y="1867220"/>
            <a:chExt cx="3448967" cy="253573"/>
          </a:xfrm>
        </p:grpSpPr>
        <p:cxnSp>
          <p:nvCxnSpPr>
            <p:cNvPr id="155" name="Straight Connector 154">
              <a:extLst>
                <a:ext uri="{FF2B5EF4-FFF2-40B4-BE49-F238E27FC236}">
                  <a16:creationId xmlns:a16="http://schemas.microsoft.com/office/drawing/2014/main" id="{BC1943DA-A048-7ABD-5866-6F96F1B49435}"/>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4E33578-CC33-A7FF-EBD7-1428A957540A}"/>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4F660EF2-0E3C-6B8B-D6FB-FBF765E08572}"/>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88F12287-A887-CE68-7EA8-A2BBE35EBB6E}"/>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E4F8503C-226E-44CD-5E3C-E90394B5DF8A}"/>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BC180E5A-154F-F0F9-32A3-D63FFE80FA3D}"/>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1" name="Group 160">
            <a:extLst>
              <a:ext uri="{FF2B5EF4-FFF2-40B4-BE49-F238E27FC236}">
                <a16:creationId xmlns:a16="http://schemas.microsoft.com/office/drawing/2014/main" id="{70898DD1-17DE-1289-A976-E0E7D4D6AF93}"/>
              </a:ext>
            </a:extLst>
          </p:cNvPr>
          <p:cNvGrpSpPr/>
          <p:nvPr/>
        </p:nvGrpSpPr>
        <p:grpSpPr>
          <a:xfrm>
            <a:off x="8407424" y="3188611"/>
            <a:ext cx="2817319" cy="253573"/>
            <a:chOff x="7998846" y="1867220"/>
            <a:chExt cx="3448967" cy="253573"/>
          </a:xfrm>
        </p:grpSpPr>
        <p:cxnSp>
          <p:nvCxnSpPr>
            <p:cNvPr id="162" name="Straight Connector 161">
              <a:extLst>
                <a:ext uri="{FF2B5EF4-FFF2-40B4-BE49-F238E27FC236}">
                  <a16:creationId xmlns:a16="http://schemas.microsoft.com/office/drawing/2014/main" id="{1D789113-5EBE-B76C-CC34-616E8A4EE4E2}"/>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BD1F6F42-3936-D42B-C8D8-1BFCC5EAB279}"/>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1DED146A-883E-B93F-F93F-297460293204}"/>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B98F5B11-67EF-D3E8-3AA0-A1E877944DD9}"/>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8C626291-11A0-2071-BA15-70F763D782B2}"/>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C0CC1825-D3A5-862D-52E6-E6A8AC20E8B1}"/>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8" name="Group 167">
            <a:extLst>
              <a:ext uri="{FF2B5EF4-FFF2-40B4-BE49-F238E27FC236}">
                <a16:creationId xmlns:a16="http://schemas.microsoft.com/office/drawing/2014/main" id="{3806240E-6CB2-96D1-2DEE-C7DD33DB43F3}"/>
              </a:ext>
            </a:extLst>
          </p:cNvPr>
          <p:cNvGrpSpPr/>
          <p:nvPr/>
        </p:nvGrpSpPr>
        <p:grpSpPr>
          <a:xfrm>
            <a:off x="8410314" y="3738238"/>
            <a:ext cx="2817319" cy="253573"/>
            <a:chOff x="7998846" y="1867220"/>
            <a:chExt cx="3448967" cy="253573"/>
          </a:xfrm>
        </p:grpSpPr>
        <p:cxnSp>
          <p:nvCxnSpPr>
            <p:cNvPr id="169" name="Straight Connector 168">
              <a:extLst>
                <a:ext uri="{FF2B5EF4-FFF2-40B4-BE49-F238E27FC236}">
                  <a16:creationId xmlns:a16="http://schemas.microsoft.com/office/drawing/2014/main" id="{B39465A2-B9F7-5064-FB6C-9C8DFBB4271A}"/>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24A69A4-1EEC-C856-CE8A-9D2A5CE43E77}"/>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BB803771-C764-D391-D1F6-2CEFCBA5BB3C}"/>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59C25B06-D812-E714-8F74-7B90411B248A}"/>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C6DC6920-BE75-F147-3521-9DC11B422B73}"/>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998F67E-F0F3-8F64-7390-C166AACCCC15}"/>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04201C57-3BD3-8CE3-C416-7B5982C03FE9}"/>
              </a:ext>
            </a:extLst>
          </p:cNvPr>
          <p:cNvGrpSpPr/>
          <p:nvPr/>
        </p:nvGrpSpPr>
        <p:grpSpPr>
          <a:xfrm>
            <a:off x="8410314" y="4222663"/>
            <a:ext cx="2817319" cy="253573"/>
            <a:chOff x="7998846" y="1867220"/>
            <a:chExt cx="3448967" cy="253573"/>
          </a:xfrm>
        </p:grpSpPr>
        <p:cxnSp>
          <p:nvCxnSpPr>
            <p:cNvPr id="234" name="Straight Connector 233">
              <a:extLst>
                <a:ext uri="{FF2B5EF4-FFF2-40B4-BE49-F238E27FC236}">
                  <a16:creationId xmlns:a16="http://schemas.microsoft.com/office/drawing/2014/main" id="{F8497F4E-CBF0-27C2-2CB4-D897956FA50D}"/>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5923DB27-F699-E03D-FABF-96232EEA9B28}"/>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12355C6C-78C9-1DA2-6386-CFBCAD54C59C}"/>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3F2D7967-ACBA-7E58-EA9B-9CF56AABEFAC}"/>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4202E48F-A175-420D-E2A4-46AFB0725A95}"/>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C6752728-3A75-CCC0-D45F-EFF944584D8B}"/>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0" name="Group 239">
            <a:extLst>
              <a:ext uri="{FF2B5EF4-FFF2-40B4-BE49-F238E27FC236}">
                <a16:creationId xmlns:a16="http://schemas.microsoft.com/office/drawing/2014/main" id="{410C1C36-AA0D-4840-782B-722EDD70D571}"/>
              </a:ext>
            </a:extLst>
          </p:cNvPr>
          <p:cNvGrpSpPr/>
          <p:nvPr/>
        </p:nvGrpSpPr>
        <p:grpSpPr>
          <a:xfrm>
            <a:off x="8416015" y="4697463"/>
            <a:ext cx="2817319" cy="253573"/>
            <a:chOff x="7998846" y="1867220"/>
            <a:chExt cx="3448967" cy="253573"/>
          </a:xfrm>
        </p:grpSpPr>
        <p:cxnSp>
          <p:nvCxnSpPr>
            <p:cNvPr id="241" name="Straight Connector 240">
              <a:extLst>
                <a:ext uri="{FF2B5EF4-FFF2-40B4-BE49-F238E27FC236}">
                  <a16:creationId xmlns:a16="http://schemas.microsoft.com/office/drawing/2014/main" id="{4B0270BF-FFA0-EC85-FD1B-20B9ED5AF246}"/>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CD612E53-6514-3E50-E7E4-B9B24AD70070}"/>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BE686397-7D7F-71A1-F2A2-A35CF2E9C2D4}"/>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861A27F3-53B9-551A-2F11-B044C91B5745}"/>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FF287598-D5E5-A361-62EA-69E669CA57FB}"/>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5D5D9538-73FE-561A-0FDC-71DF905B626E}"/>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7" name="Group 246">
            <a:extLst>
              <a:ext uri="{FF2B5EF4-FFF2-40B4-BE49-F238E27FC236}">
                <a16:creationId xmlns:a16="http://schemas.microsoft.com/office/drawing/2014/main" id="{472DA180-1CD3-E31D-4773-7B8BD869567E}"/>
              </a:ext>
            </a:extLst>
          </p:cNvPr>
          <p:cNvGrpSpPr/>
          <p:nvPr/>
        </p:nvGrpSpPr>
        <p:grpSpPr>
          <a:xfrm>
            <a:off x="8400928" y="5278433"/>
            <a:ext cx="2817319" cy="253573"/>
            <a:chOff x="7998846" y="1867220"/>
            <a:chExt cx="3448967" cy="253573"/>
          </a:xfrm>
        </p:grpSpPr>
        <p:cxnSp>
          <p:nvCxnSpPr>
            <p:cNvPr id="248" name="Straight Connector 247">
              <a:extLst>
                <a:ext uri="{FF2B5EF4-FFF2-40B4-BE49-F238E27FC236}">
                  <a16:creationId xmlns:a16="http://schemas.microsoft.com/office/drawing/2014/main" id="{F12F010B-C3B7-9869-28D0-C783F36F6B16}"/>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C4CF1B91-AE24-D431-8CE4-E334BA55E0AE}"/>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BB5252CB-93BA-8D50-ADE5-2F757B5AE229}"/>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AE4BC64F-0FDD-CABB-D0E1-26381EA61EF2}"/>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F9F1D777-05E5-AFEE-F14D-1FB75769D824}"/>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1EC39EE3-873A-7F7B-F11D-C217BBC70913}"/>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1" name="Oval 260">
            <a:extLst>
              <a:ext uri="{FF2B5EF4-FFF2-40B4-BE49-F238E27FC236}">
                <a16:creationId xmlns:a16="http://schemas.microsoft.com/office/drawing/2014/main" id="{DE5AC83D-8FFA-FBA5-15CB-2916FD7FAF1C}"/>
              </a:ext>
            </a:extLst>
          </p:cNvPr>
          <p:cNvSpPr/>
          <p:nvPr/>
        </p:nvSpPr>
        <p:spPr>
          <a:xfrm>
            <a:off x="7359944" y="2284643"/>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2" name="Oval 261">
            <a:extLst>
              <a:ext uri="{FF2B5EF4-FFF2-40B4-BE49-F238E27FC236}">
                <a16:creationId xmlns:a16="http://schemas.microsoft.com/office/drawing/2014/main" id="{1ABB2EC9-634B-6ED0-2135-DC9A5D4B1B56}"/>
              </a:ext>
            </a:extLst>
          </p:cNvPr>
          <p:cNvSpPr/>
          <p:nvPr/>
        </p:nvSpPr>
        <p:spPr>
          <a:xfrm>
            <a:off x="7695683" y="2281466"/>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3" name="Oval 262">
            <a:extLst>
              <a:ext uri="{FF2B5EF4-FFF2-40B4-BE49-F238E27FC236}">
                <a16:creationId xmlns:a16="http://schemas.microsoft.com/office/drawing/2014/main" id="{E2EFB101-FACF-AC02-1C16-C8945EB7CD52}"/>
              </a:ext>
            </a:extLst>
          </p:cNvPr>
          <p:cNvSpPr/>
          <p:nvPr/>
        </p:nvSpPr>
        <p:spPr>
          <a:xfrm>
            <a:off x="7359944" y="272668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4" name="Oval 263">
            <a:extLst>
              <a:ext uri="{FF2B5EF4-FFF2-40B4-BE49-F238E27FC236}">
                <a16:creationId xmlns:a16="http://schemas.microsoft.com/office/drawing/2014/main" id="{22090F1B-B200-31E5-0B0B-E3315B268BEC}"/>
              </a:ext>
            </a:extLst>
          </p:cNvPr>
          <p:cNvSpPr/>
          <p:nvPr/>
        </p:nvSpPr>
        <p:spPr>
          <a:xfrm>
            <a:off x="7695683" y="2724720"/>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5" name="Oval 264">
            <a:extLst>
              <a:ext uri="{FF2B5EF4-FFF2-40B4-BE49-F238E27FC236}">
                <a16:creationId xmlns:a16="http://schemas.microsoft.com/office/drawing/2014/main" id="{C0764E53-0661-F341-4770-6CD0B3429990}"/>
              </a:ext>
            </a:extLst>
          </p:cNvPr>
          <p:cNvSpPr/>
          <p:nvPr/>
        </p:nvSpPr>
        <p:spPr>
          <a:xfrm>
            <a:off x="7359944" y="322539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6" name="Oval 265">
            <a:extLst>
              <a:ext uri="{FF2B5EF4-FFF2-40B4-BE49-F238E27FC236}">
                <a16:creationId xmlns:a16="http://schemas.microsoft.com/office/drawing/2014/main" id="{2D150EA0-802C-69D1-8B7E-3C0B93D91D50}"/>
              </a:ext>
            </a:extLst>
          </p:cNvPr>
          <p:cNvSpPr/>
          <p:nvPr/>
        </p:nvSpPr>
        <p:spPr>
          <a:xfrm>
            <a:off x="7695683" y="322665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7" name="Oval 266">
            <a:extLst>
              <a:ext uri="{FF2B5EF4-FFF2-40B4-BE49-F238E27FC236}">
                <a16:creationId xmlns:a16="http://schemas.microsoft.com/office/drawing/2014/main" id="{88B3829D-4DE6-67AB-0BE8-BE7F90A98FDE}"/>
              </a:ext>
            </a:extLst>
          </p:cNvPr>
          <p:cNvSpPr/>
          <p:nvPr/>
        </p:nvSpPr>
        <p:spPr>
          <a:xfrm>
            <a:off x="7359944" y="3816545"/>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8" name="Oval 267">
            <a:extLst>
              <a:ext uri="{FF2B5EF4-FFF2-40B4-BE49-F238E27FC236}">
                <a16:creationId xmlns:a16="http://schemas.microsoft.com/office/drawing/2014/main" id="{F4FFC14F-E828-1CBB-4366-A1E70D769D1B}"/>
              </a:ext>
            </a:extLst>
          </p:cNvPr>
          <p:cNvSpPr/>
          <p:nvPr/>
        </p:nvSpPr>
        <p:spPr>
          <a:xfrm>
            <a:off x="7695683" y="3811811"/>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9" name="Oval 268">
            <a:extLst>
              <a:ext uri="{FF2B5EF4-FFF2-40B4-BE49-F238E27FC236}">
                <a16:creationId xmlns:a16="http://schemas.microsoft.com/office/drawing/2014/main" id="{92A1E777-0C9D-92E6-F4B8-2A47CA47F0FF}"/>
              </a:ext>
            </a:extLst>
          </p:cNvPr>
          <p:cNvSpPr/>
          <p:nvPr/>
        </p:nvSpPr>
        <p:spPr>
          <a:xfrm>
            <a:off x="7359944" y="4283693"/>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70" name="Oval 269">
            <a:extLst>
              <a:ext uri="{FF2B5EF4-FFF2-40B4-BE49-F238E27FC236}">
                <a16:creationId xmlns:a16="http://schemas.microsoft.com/office/drawing/2014/main" id="{668F50AC-E1E5-5715-4A44-8692C3EB0623}"/>
              </a:ext>
            </a:extLst>
          </p:cNvPr>
          <p:cNvSpPr/>
          <p:nvPr/>
        </p:nvSpPr>
        <p:spPr>
          <a:xfrm>
            <a:off x="7696457" y="4288611"/>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71" name="Oval 270">
            <a:extLst>
              <a:ext uri="{FF2B5EF4-FFF2-40B4-BE49-F238E27FC236}">
                <a16:creationId xmlns:a16="http://schemas.microsoft.com/office/drawing/2014/main" id="{26E78387-7B0E-74AF-600A-11EEA4DE6641}"/>
              </a:ext>
            </a:extLst>
          </p:cNvPr>
          <p:cNvSpPr/>
          <p:nvPr/>
        </p:nvSpPr>
        <p:spPr>
          <a:xfrm>
            <a:off x="7359944" y="4747585"/>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72" name="Oval 271">
            <a:extLst>
              <a:ext uri="{FF2B5EF4-FFF2-40B4-BE49-F238E27FC236}">
                <a16:creationId xmlns:a16="http://schemas.microsoft.com/office/drawing/2014/main" id="{91BEE6EB-4BC1-B0CB-49B4-88A6200759F1}"/>
              </a:ext>
            </a:extLst>
          </p:cNvPr>
          <p:cNvSpPr/>
          <p:nvPr/>
        </p:nvSpPr>
        <p:spPr>
          <a:xfrm>
            <a:off x="7695683" y="4759991"/>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73" name="Oval 272">
            <a:extLst>
              <a:ext uri="{FF2B5EF4-FFF2-40B4-BE49-F238E27FC236}">
                <a16:creationId xmlns:a16="http://schemas.microsoft.com/office/drawing/2014/main" id="{6D81EBE8-7465-6E16-3606-E12A6412DFF4}"/>
              </a:ext>
            </a:extLst>
          </p:cNvPr>
          <p:cNvSpPr/>
          <p:nvPr/>
        </p:nvSpPr>
        <p:spPr>
          <a:xfrm>
            <a:off x="7359944" y="5263676"/>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74" name="Oval 273">
            <a:extLst>
              <a:ext uri="{FF2B5EF4-FFF2-40B4-BE49-F238E27FC236}">
                <a16:creationId xmlns:a16="http://schemas.microsoft.com/office/drawing/2014/main" id="{FC3E7711-39DF-D773-9408-BE546AB2208F}"/>
              </a:ext>
            </a:extLst>
          </p:cNvPr>
          <p:cNvSpPr/>
          <p:nvPr/>
        </p:nvSpPr>
        <p:spPr>
          <a:xfrm>
            <a:off x="7697691" y="5271756"/>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277" name="Group 276">
            <a:extLst>
              <a:ext uri="{FF2B5EF4-FFF2-40B4-BE49-F238E27FC236}">
                <a16:creationId xmlns:a16="http://schemas.microsoft.com/office/drawing/2014/main" id="{2305C3A2-C2D1-AC28-373A-5744360B6FF4}"/>
              </a:ext>
            </a:extLst>
          </p:cNvPr>
          <p:cNvGrpSpPr/>
          <p:nvPr/>
        </p:nvGrpSpPr>
        <p:grpSpPr>
          <a:xfrm>
            <a:off x="8395554" y="5821733"/>
            <a:ext cx="2817319" cy="253573"/>
            <a:chOff x="7998846" y="1867220"/>
            <a:chExt cx="3448967" cy="253573"/>
          </a:xfrm>
        </p:grpSpPr>
        <p:cxnSp>
          <p:nvCxnSpPr>
            <p:cNvPr id="278" name="Straight Connector 277">
              <a:extLst>
                <a:ext uri="{FF2B5EF4-FFF2-40B4-BE49-F238E27FC236}">
                  <a16:creationId xmlns:a16="http://schemas.microsoft.com/office/drawing/2014/main" id="{A3ADCD6E-B30D-B8C6-2298-340D80510120}"/>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F3ECEE71-CCB8-C41A-B03C-E370651D65EF}"/>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C65277BF-6EFD-CB67-0F45-2932D9F33B54}"/>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F50D1490-5540-2C80-3E11-80CBFA0CAEA0}"/>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2" name="Straight Connector 281">
              <a:extLst>
                <a:ext uri="{FF2B5EF4-FFF2-40B4-BE49-F238E27FC236}">
                  <a16:creationId xmlns:a16="http://schemas.microsoft.com/office/drawing/2014/main" id="{B9922E42-A511-789F-5A8E-2404DCB4E241}"/>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99B05DF4-DCB8-0706-6928-563CFCEF3566}"/>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4" name="Oval 283">
            <a:extLst>
              <a:ext uri="{FF2B5EF4-FFF2-40B4-BE49-F238E27FC236}">
                <a16:creationId xmlns:a16="http://schemas.microsoft.com/office/drawing/2014/main" id="{1C16E3C8-F04C-7431-8C19-4DB9FBB22236}"/>
              </a:ext>
            </a:extLst>
          </p:cNvPr>
          <p:cNvSpPr/>
          <p:nvPr/>
        </p:nvSpPr>
        <p:spPr>
          <a:xfrm>
            <a:off x="7359944" y="5883146"/>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85" name="Oval 284">
            <a:extLst>
              <a:ext uri="{FF2B5EF4-FFF2-40B4-BE49-F238E27FC236}">
                <a16:creationId xmlns:a16="http://schemas.microsoft.com/office/drawing/2014/main" id="{9AD97F03-5289-E4D9-C370-C10441792921}"/>
              </a:ext>
            </a:extLst>
          </p:cNvPr>
          <p:cNvSpPr/>
          <p:nvPr/>
        </p:nvSpPr>
        <p:spPr>
          <a:xfrm>
            <a:off x="7702033" y="5884406"/>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286" name="Group 285">
            <a:extLst>
              <a:ext uri="{FF2B5EF4-FFF2-40B4-BE49-F238E27FC236}">
                <a16:creationId xmlns:a16="http://schemas.microsoft.com/office/drawing/2014/main" id="{31F1072F-744E-9D51-266E-BECDA916DB52}"/>
              </a:ext>
            </a:extLst>
          </p:cNvPr>
          <p:cNvGrpSpPr/>
          <p:nvPr/>
        </p:nvGrpSpPr>
        <p:grpSpPr>
          <a:xfrm>
            <a:off x="8399142" y="1741938"/>
            <a:ext cx="2817319" cy="253573"/>
            <a:chOff x="7998846" y="1867220"/>
            <a:chExt cx="3448967" cy="253573"/>
          </a:xfrm>
        </p:grpSpPr>
        <p:cxnSp>
          <p:nvCxnSpPr>
            <p:cNvPr id="287" name="Straight Connector 286">
              <a:extLst>
                <a:ext uri="{FF2B5EF4-FFF2-40B4-BE49-F238E27FC236}">
                  <a16:creationId xmlns:a16="http://schemas.microsoft.com/office/drawing/2014/main" id="{40FAB870-C7A9-11D8-ED1C-77F842C19759}"/>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8" name="Straight Connector 287">
              <a:extLst>
                <a:ext uri="{FF2B5EF4-FFF2-40B4-BE49-F238E27FC236}">
                  <a16:creationId xmlns:a16="http://schemas.microsoft.com/office/drawing/2014/main" id="{7DE47006-1CA7-417D-7582-E52FA5212A88}"/>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a:extLst>
                <a:ext uri="{FF2B5EF4-FFF2-40B4-BE49-F238E27FC236}">
                  <a16:creationId xmlns:a16="http://schemas.microsoft.com/office/drawing/2014/main" id="{A1FC2C31-E63E-C575-7F3E-D75D00BA7842}"/>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0" name="Straight Connector 289">
              <a:extLst>
                <a:ext uri="{FF2B5EF4-FFF2-40B4-BE49-F238E27FC236}">
                  <a16:creationId xmlns:a16="http://schemas.microsoft.com/office/drawing/2014/main" id="{DAC28971-4BF7-1E0B-EBD2-05D3BDE689F8}"/>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1" name="Straight Connector 290">
              <a:extLst>
                <a:ext uri="{FF2B5EF4-FFF2-40B4-BE49-F238E27FC236}">
                  <a16:creationId xmlns:a16="http://schemas.microsoft.com/office/drawing/2014/main" id="{089D2E94-0008-31AA-C3C5-61A19342C294}"/>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a:extLst>
                <a:ext uri="{FF2B5EF4-FFF2-40B4-BE49-F238E27FC236}">
                  <a16:creationId xmlns:a16="http://schemas.microsoft.com/office/drawing/2014/main" id="{DD0C4D9C-D25C-13E5-0366-52B2C67FE5CE}"/>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66905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82886-A6E8-47B9-1A91-13F56D59202C}"/>
            </a:ext>
          </a:extLst>
        </p:cNvPr>
        <p:cNvGrpSpPr/>
        <p:nvPr/>
      </p:nvGrpSpPr>
      <p:grpSpPr>
        <a:xfrm>
          <a:off x="0" y="0"/>
          <a:ext cx="0" cy="0"/>
          <a:chOff x="0" y="0"/>
          <a:chExt cx="0" cy="0"/>
        </a:xfrm>
      </p:grpSpPr>
      <p:graphicFrame>
        <p:nvGraphicFramePr>
          <p:cNvPr id="21" name="Table 20">
            <a:extLst>
              <a:ext uri="{FF2B5EF4-FFF2-40B4-BE49-F238E27FC236}">
                <a16:creationId xmlns:a16="http://schemas.microsoft.com/office/drawing/2014/main" id="{B8352EE5-4F55-EB39-FF96-28424AD3190D}"/>
              </a:ext>
            </a:extLst>
          </p:cNvPr>
          <p:cNvGraphicFramePr>
            <a:graphicFrameLocks/>
          </p:cNvGraphicFramePr>
          <p:nvPr>
            <p:extLst>
              <p:ext uri="{D42A27DB-BD31-4B8C-83A1-F6EECF244321}">
                <p14:modId xmlns:p14="http://schemas.microsoft.com/office/powerpoint/2010/main" val="197906888"/>
              </p:ext>
            </p:extLst>
          </p:nvPr>
        </p:nvGraphicFramePr>
        <p:xfrm>
          <a:off x="154344" y="1306685"/>
          <a:ext cx="11184472" cy="5149519"/>
        </p:xfrm>
        <a:graphic>
          <a:graphicData uri="http://schemas.openxmlformats.org/drawingml/2006/table">
            <a:tbl>
              <a:tblPr firstRow="1" bandRow="1">
                <a:tableStyleId>{2D5ABB26-0587-4C30-8999-92F81FD0307C}</a:tableStyleId>
              </a:tblPr>
              <a:tblGrid>
                <a:gridCol w="6016656">
                  <a:extLst>
                    <a:ext uri="{9D8B030D-6E8A-4147-A177-3AD203B41FA5}">
                      <a16:colId xmlns:a16="http://schemas.microsoft.com/office/drawing/2014/main" val="2582755497"/>
                    </a:ext>
                  </a:extLst>
                </a:gridCol>
                <a:gridCol w="5167816">
                  <a:extLst>
                    <a:ext uri="{9D8B030D-6E8A-4147-A177-3AD203B41FA5}">
                      <a16:colId xmlns:a16="http://schemas.microsoft.com/office/drawing/2014/main" val="697235041"/>
                    </a:ext>
                  </a:extLst>
                </a:gridCol>
              </a:tblGrid>
              <a:tr h="363176">
                <a:tc>
                  <a:txBody>
                    <a:bodyPr/>
                    <a:lstStyle/>
                    <a:p>
                      <a:pPr algn="l"/>
                      <a:r>
                        <a:rPr lang="en-GB" sz="1200" b="1" dirty="0">
                          <a:solidFill>
                            <a:schemeClr val="bg1"/>
                          </a:solidFill>
                          <a:latin typeface="Arial" panose="020B0604020202020204" pitchFamily="34" charset="0"/>
                          <a:cs typeface="Arial" panose="020B0604020202020204" pitchFamily="34" charset="0"/>
                        </a:rPr>
                        <a:t>Behaviour</a:t>
                      </a:r>
                    </a:p>
                  </a:txBody>
                  <a:tcPr marL="100558" marR="100558" marT="45708" marB="45708">
                    <a:lnB>
                      <a:noFill/>
                    </a:lnB>
                    <a:solidFill>
                      <a:schemeClr val="accent1"/>
                    </a:solidFill>
                  </a:tcPr>
                </a:tc>
                <a:tc>
                  <a:txBody>
                    <a:bodyPr/>
                    <a:lstStyle/>
                    <a:p>
                      <a:pPr algn="ctr"/>
                      <a:endParaRPr lang="en-GB" sz="1600" dirty="0">
                        <a:solidFill>
                          <a:schemeClr val="bg1"/>
                        </a:solidFill>
                      </a:endParaRPr>
                    </a:p>
                  </a:txBody>
                  <a:tcPr marL="100558" marR="100558" marT="45708" marB="45708">
                    <a:lnB>
                      <a:noFill/>
                    </a:lnB>
                    <a:solidFill>
                      <a:schemeClr val="accent1"/>
                    </a:solidFill>
                  </a:tcPr>
                </a:tc>
                <a:extLst>
                  <a:ext uri="{0D108BD9-81ED-4DB2-BD59-A6C34878D82A}">
                    <a16:rowId xmlns:a16="http://schemas.microsoft.com/office/drawing/2014/main" val="71994065"/>
                  </a:ext>
                </a:extLst>
              </a:tr>
              <a:tr h="23710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Arial" panose="020B0604020202020204" pitchFamily="34" charset="0"/>
                        </a:rPr>
                        <a:t>Treat everyone with dignity, sensitivity and respect using a convincing and authentic leadership style</a:t>
                      </a:r>
                    </a:p>
                  </a:txBody>
                  <a:tcPr marL="90000" marR="90000" marT="36000" marB="3600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chemeClr val="tx1"/>
                        </a:solidFill>
                      </a:endParaRPr>
                    </a:p>
                  </a:txBody>
                  <a:tcPr marL="100558" marR="100558" marT="45708" marB="45708"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7806090"/>
                  </a:ext>
                </a:extLst>
              </a:tr>
              <a:tr h="23710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Arial" panose="020B0604020202020204" pitchFamily="34" charset="0"/>
                        </a:rPr>
                        <a:t>Reflect on and understand your own values, staying true to them even when under pressure</a:t>
                      </a:r>
                    </a:p>
                    <a:p>
                      <a:pPr algn="l" fontAlgn="b"/>
                      <a:endParaRPr lang="en-GB" sz="1200" b="0" i="0" u="none" strike="noStrike" dirty="0">
                        <a:solidFill>
                          <a:srgbClr val="000000"/>
                        </a:solidFill>
                        <a:effectLst/>
                        <a:latin typeface="Arial" panose="020B0604020202020204" pitchFamily="34" charset="0"/>
                      </a:endParaRPr>
                    </a:p>
                  </a:txBody>
                  <a:tcPr marL="90000" marR="9000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chemeClr val="tx1"/>
                        </a:solidFill>
                      </a:endParaRPr>
                    </a:p>
                  </a:txBody>
                  <a:tcPr marL="100558" marR="100558" marT="45708" marB="45708"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85977932"/>
                  </a:ext>
                </a:extLst>
              </a:tr>
              <a:tr h="474216">
                <a:tc>
                  <a:txBody>
                    <a:bodyPr/>
                    <a:lstStyle/>
                    <a:p>
                      <a:pPr algn="l" fontAlgn="b"/>
                      <a:r>
                        <a:rPr lang="en-GB" sz="1200" b="0" i="0" u="none" strike="noStrike" dirty="0">
                          <a:solidFill>
                            <a:srgbClr val="000000"/>
                          </a:solidFill>
                          <a:effectLst/>
                          <a:latin typeface="Arial" panose="020B0604020202020204" pitchFamily="34" charset="0"/>
                        </a:rPr>
                        <a:t>Confront discrimination, bullying, harassment and inequality when you encounter it, empowering and supporting others to do the same</a:t>
                      </a:r>
                    </a:p>
                  </a:txBody>
                  <a:tcPr marL="90000" marR="9000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chemeClr val="tx1"/>
                        </a:solidFill>
                      </a:endParaRPr>
                    </a:p>
                  </a:txBody>
                  <a:tcPr marL="100558" marR="100558" marT="45708" marB="45708"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9035668"/>
                  </a:ext>
                </a:extLst>
              </a:tr>
              <a:tr h="474216">
                <a:tc>
                  <a:txBody>
                    <a:bodyPr/>
                    <a:lstStyle/>
                    <a:p>
                      <a:pPr algn="l" fontAlgn="b"/>
                      <a:r>
                        <a:rPr lang="en-GB" sz="1200" b="0" i="0" u="none" strike="noStrike" dirty="0">
                          <a:solidFill>
                            <a:srgbClr val="000000"/>
                          </a:solidFill>
                          <a:effectLst/>
                          <a:latin typeface="Arial" panose="020B0604020202020204" pitchFamily="34" charset="0"/>
                        </a:rPr>
                        <a:t>Hold yourself and others to account for doing the job well, working together fairly and effectively and always looking for ways to improve</a:t>
                      </a:r>
                    </a:p>
                  </a:txBody>
                  <a:tcPr marL="90000" marR="9000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chemeClr val="tx1"/>
                        </a:solidFill>
                      </a:endParaRPr>
                    </a:p>
                  </a:txBody>
                  <a:tcPr marL="100558" marR="100558" marT="45708" marB="45708"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8373433"/>
                  </a:ext>
                </a:extLst>
              </a:tr>
              <a:tr h="474216">
                <a:tc>
                  <a:txBody>
                    <a:bodyPr/>
                    <a:lstStyle/>
                    <a:p>
                      <a:pPr algn="l" fontAlgn="b"/>
                      <a:r>
                        <a:rPr lang="en-GB" sz="1200" b="0" i="0" u="none" strike="noStrike" dirty="0">
                          <a:solidFill>
                            <a:srgbClr val="000000"/>
                          </a:solidFill>
                          <a:effectLst/>
                          <a:latin typeface="Arial" panose="020B0604020202020204" pitchFamily="34" charset="0"/>
                        </a:rPr>
                        <a:t>Challenge yourself to try new things, supporting others to do the same</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178680"/>
                  </a:ext>
                </a:extLst>
              </a:tr>
              <a:tr h="474216">
                <a:tc>
                  <a:txBody>
                    <a:bodyPr/>
                    <a:lstStyle/>
                    <a:p>
                      <a:pPr algn="l" fontAlgn="b"/>
                      <a:r>
                        <a:rPr lang="en-GB" sz="1200" b="0" i="0" u="none" strike="noStrike" dirty="0">
                          <a:solidFill>
                            <a:srgbClr val="000000"/>
                          </a:solidFill>
                          <a:effectLst/>
                          <a:latin typeface="Arial" panose="020B0604020202020204" pitchFamily="34" charset="0"/>
                        </a:rPr>
                        <a:t>Champion the values of respect and compassion, working to ensure the dignity and wellbeing of all who are supported by your organisation</a:t>
                      </a:r>
                    </a:p>
                  </a:txBody>
                  <a:tcPr marL="90000" marR="90000" marT="36000" marB="3600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1091905"/>
                  </a:ext>
                </a:extLst>
              </a:tr>
              <a:tr h="474216">
                <a:tc>
                  <a:txBody>
                    <a:bodyPr/>
                    <a:lstStyle/>
                    <a:p>
                      <a:pPr algn="l" fontAlgn="b"/>
                      <a:r>
                        <a:rPr lang="en-GB" sz="1200" b="0" i="0" u="none" strike="noStrike" dirty="0">
                          <a:solidFill>
                            <a:srgbClr val="000000"/>
                          </a:solidFill>
                          <a:effectLst/>
                          <a:latin typeface="Arial" panose="020B0604020202020204" pitchFamily="34" charset="0"/>
                        </a:rPr>
                        <a:t>Commit yourself to promoting the happiness, health and wellbeing of people drawing on care and support by placing their needs at the centre of everything you do</a:t>
                      </a:r>
                    </a:p>
                  </a:txBody>
                  <a:tcPr marL="90000" marR="90000" marT="36000" marB="3600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5591927"/>
                  </a:ext>
                </a:extLst>
              </a:tr>
              <a:tr h="474216">
                <a:tc>
                  <a:txBody>
                    <a:bodyPr/>
                    <a:lstStyle/>
                    <a:p>
                      <a:pPr algn="l" fontAlgn="b"/>
                      <a:r>
                        <a:rPr lang="en-GB" sz="1200" b="0" i="0" u="none" strike="noStrike" dirty="0">
                          <a:solidFill>
                            <a:srgbClr val="000000"/>
                          </a:solidFill>
                          <a:effectLst/>
                          <a:latin typeface="Arial" panose="020B0604020202020204" pitchFamily="34" charset="0"/>
                        </a:rPr>
                        <a:t>Demonstrate a personal commitment to promoting inclusivity and accessibility among your staff and for those your organisation supports</a:t>
                      </a:r>
                    </a:p>
                  </a:txBody>
                  <a:tcPr marL="90000" marR="90000" marT="36000" marB="3600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775213"/>
                  </a:ext>
                </a:extLst>
              </a:tr>
              <a:tr h="474216">
                <a:tc>
                  <a:txBody>
                    <a:bodyPr/>
                    <a:lstStyle/>
                    <a:p>
                      <a:pPr algn="l" fontAlgn="b"/>
                      <a:r>
                        <a:rPr lang="en-GB" sz="1200" b="0" i="0" u="none" strike="noStrike" dirty="0">
                          <a:solidFill>
                            <a:srgbClr val="000000"/>
                          </a:solidFill>
                          <a:effectLst/>
                          <a:latin typeface="Arial" panose="020B0604020202020204" pitchFamily="34" charset="0"/>
                        </a:rPr>
                        <a:t>Act transparently when decision making, seeking and incorporating feedback appropriately</a:t>
                      </a:r>
                    </a:p>
                  </a:txBody>
                  <a:tcPr marL="90000" marR="90000" marT="36000" marB="3600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1481331"/>
                  </a:ext>
                </a:extLst>
              </a:tr>
              <a:tr h="408431">
                <a:tc>
                  <a:txBody>
                    <a:bodyPr/>
                    <a:lstStyle/>
                    <a:p>
                      <a:pPr algn="l" fontAlgn="b"/>
                      <a:r>
                        <a:rPr lang="en-GB" sz="1200" b="0" i="0" u="none" strike="noStrike" dirty="0">
                          <a:solidFill>
                            <a:srgbClr val="000000"/>
                          </a:solidFill>
                          <a:effectLst/>
                          <a:latin typeface="Arial" panose="020B0604020202020204" pitchFamily="34" charset="0"/>
                        </a:rPr>
                        <a:t>Set fair, achievable targets for yourself and others, balancing ambition with practicality</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93155022"/>
                  </a:ext>
                </a:extLst>
              </a:tr>
            </a:tbl>
          </a:graphicData>
        </a:graphic>
      </p:graphicFrame>
      <p:sp>
        <p:nvSpPr>
          <p:cNvPr id="24" name="TextBox 23">
            <a:extLst>
              <a:ext uri="{FF2B5EF4-FFF2-40B4-BE49-F238E27FC236}">
                <a16:creationId xmlns:a16="http://schemas.microsoft.com/office/drawing/2014/main" id="{35756101-CB4C-8154-DA9A-56F63940EE6A}"/>
              </a:ext>
            </a:extLst>
          </p:cNvPr>
          <p:cNvSpPr txBox="1">
            <a:spLocks/>
          </p:cNvSpPr>
          <p:nvPr/>
        </p:nvSpPr>
        <p:spPr>
          <a:xfrm>
            <a:off x="8355145" y="1342584"/>
            <a:ext cx="792000" cy="230832"/>
          </a:xfrm>
          <a:prstGeom prst="rect">
            <a:avLst/>
          </a:prstGeom>
          <a:noFill/>
        </p:spPr>
        <p:txBody>
          <a:bodyPr wrap="square" rtlCol="0">
            <a:spAutoFit/>
          </a:bodyPr>
          <a:lstStyle/>
          <a:p>
            <a:r>
              <a:rPr lang="en-GB" sz="900" dirty="0">
                <a:solidFill>
                  <a:schemeClr val="bg1"/>
                </a:solidFill>
              </a:rPr>
              <a:t>Awareness</a:t>
            </a:r>
          </a:p>
        </p:txBody>
      </p:sp>
      <p:grpSp>
        <p:nvGrpSpPr>
          <p:cNvPr id="91" name="Group 90">
            <a:extLst>
              <a:ext uri="{FF2B5EF4-FFF2-40B4-BE49-F238E27FC236}">
                <a16:creationId xmlns:a16="http://schemas.microsoft.com/office/drawing/2014/main" id="{58A6E5BC-7EF5-3F9B-683F-B9FC19A5F5C5}"/>
              </a:ext>
            </a:extLst>
          </p:cNvPr>
          <p:cNvGrpSpPr/>
          <p:nvPr/>
        </p:nvGrpSpPr>
        <p:grpSpPr>
          <a:xfrm>
            <a:off x="7914403" y="6579702"/>
            <a:ext cx="5301576" cy="261610"/>
            <a:chOff x="6765742" y="6596390"/>
            <a:chExt cx="5301576" cy="261610"/>
          </a:xfrm>
        </p:grpSpPr>
        <p:sp>
          <p:nvSpPr>
            <p:cNvPr id="3" name="Oval 2">
              <a:extLst>
                <a:ext uri="{FF2B5EF4-FFF2-40B4-BE49-F238E27FC236}">
                  <a16:creationId xmlns:a16="http://schemas.microsoft.com/office/drawing/2014/main" id="{261C9261-D33E-6F9E-D1EA-7C6E99EFE347}"/>
                </a:ext>
              </a:extLst>
            </p:cNvPr>
            <p:cNvSpPr/>
            <p:nvPr/>
          </p:nvSpPr>
          <p:spPr>
            <a:xfrm>
              <a:off x="7315544" y="6634739"/>
              <a:ext cx="180000" cy="180000"/>
            </a:xfrm>
            <a:prstGeom prst="ellipse">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5" name="Oval 4">
              <a:extLst>
                <a:ext uri="{FF2B5EF4-FFF2-40B4-BE49-F238E27FC236}">
                  <a16:creationId xmlns:a16="http://schemas.microsoft.com/office/drawing/2014/main" id="{23D6B8CF-7FE2-8071-A896-EB71C2189744}"/>
                </a:ext>
              </a:extLst>
            </p:cNvPr>
            <p:cNvSpPr/>
            <p:nvPr/>
          </p:nvSpPr>
          <p:spPr>
            <a:xfrm>
              <a:off x="8754446" y="6633463"/>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6" name="TextBox 5">
              <a:extLst>
                <a:ext uri="{FF2B5EF4-FFF2-40B4-BE49-F238E27FC236}">
                  <a16:creationId xmlns:a16="http://schemas.microsoft.com/office/drawing/2014/main" id="{FD2E1BC7-C342-567B-E72E-0DA6D273B1C2}"/>
                </a:ext>
              </a:extLst>
            </p:cNvPr>
            <p:cNvSpPr txBox="1"/>
            <p:nvPr/>
          </p:nvSpPr>
          <p:spPr>
            <a:xfrm>
              <a:off x="6765742" y="6596390"/>
              <a:ext cx="5301576" cy="261610"/>
            </a:xfrm>
            <a:prstGeom prst="rect">
              <a:avLst/>
            </a:prstGeom>
            <a:noFill/>
          </p:spPr>
          <p:txBody>
            <a:bodyPr wrap="square" rtlCol="0">
              <a:spAutoFit/>
            </a:bodyPr>
            <a:lstStyle/>
            <a:p>
              <a:r>
                <a:rPr lang="en-GB" sz="1100" b="1" dirty="0"/>
                <a:t>Key:           </a:t>
              </a:r>
              <a:r>
                <a:rPr lang="en-GB" sz="1100" dirty="0"/>
                <a:t>Your assessment             Your manager’s assessment</a:t>
              </a:r>
            </a:p>
          </p:txBody>
        </p:sp>
      </p:grpSp>
      <p:sp>
        <p:nvSpPr>
          <p:cNvPr id="8" name="Slide Number Placeholder 1">
            <a:extLst>
              <a:ext uri="{FF2B5EF4-FFF2-40B4-BE49-F238E27FC236}">
                <a16:creationId xmlns:a16="http://schemas.microsoft.com/office/drawing/2014/main" id="{0355A915-EB0A-5BCA-381B-BB7A5023FF38}"/>
              </a:ext>
            </a:extLst>
          </p:cNvPr>
          <p:cNvSpPr txBox="1">
            <a:spLocks/>
          </p:cNvSpPr>
          <p:nvPr/>
        </p:nvSpPr>
        <p:spPr>
          <a:xfrm>
            <a:off x="0" y="0"/>
            <a:ext cx="0" cy="0"/>
          </a:xfrm>
        </p:spPr>
        <p:txBody>
          <a:bodyPr/>
          <a:lstStyle>
            <a:defPPr>
              <a:defRPr kern="0"/>
            </a:defPPr>
          </a:lstStyle>
          <a:p>
            <a:fld id="{06A44ADC-FBC0-4698-B0EC-1AD4A4060383}" type="slidenum">
              <a:rPr lang="en-GB" smtClean="0"/>
              <a:pPr/>
              <a:t>12</a:t>
            </a:fld>
            <a:endParaRPr lang="en-GB"/>
          </a:p>
        </p:txBody>
      </p:sp>
      <p:sp>
        <p:nvSpPr>
          <p:cNvPr id="9" name="Rectangle: Rounded Corners 8">
            <a:extLst>
              <a:ext uri="{FF2B5EF4-FFF2-40B4-BE49-F238E27FC236}">
                <a16:creationId xmlns:a16="http://schemas.microsoft.com/office/drawing/2014/main" id="{8DA9071B-0896-6849-E6D7-F2154A746E7B}"/>
              </a:ext>
            </a:extLst>
          </p:cNvPr>
          <p:cNvSpPr/>
          <p:nvPr/>
        </p:nvSpPr>
        <p:spPr>
          <a:xfrm rot="10800000" flipV="1">
            <a:off x="0" y="-1"/>
            <a:ext cx="1658983" cy="360000"/>
          </a:xfrm>
          <a:prstGeom prst="roundRect">
            <a:avLst/>
          </a:prstGeom>
          <a:solidFill>
            <a:srgbClr val="FFB81C"/>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Behaviours</a:t>
            </a:r>
          </a:p>
        </p:txBody>
      </p:sp>
      <p:sp>
        <p:nvSpPr>
          <p:cNvPr id="10" name="Rectangle: Rounded Corners 9">
            <a:hlinkClick r:id="" action="ppaction://noaction"/>
            <a:extLst>
              <a:ext uri="{FF2B5EF4-FFF2-40B4-BE49-F238E27FC236}">
                <a16:creationId xmlns:a16="http://schemas.microsoft.com/office/drawing/2014/main" id="{EFFFAD7E-A47B-DEB8-6576-ED5943526B71}"/>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C00000"/>
                </a:solidFill>
                <a:latin typeface="Arial" panose="020B0604020202020204" pitchFamily="34" charset="0"/>
                <a:cs typeface="Arial" panose="020B0604020202020204" pitchFamily="34" charset="0"/>
              </a:rPr>
              <a:t>Training</a:t>
            </a:r>
          </a:p>
        </p:txBody>
      </p:sp>
      <p:sp>
        <p:nvSpPr>
          <p:cNvPr id="11" name="Rectangle: Rounded Corners 10">
            <a:hlinkClick r:id="rId3" action="ppaction://hlinksldjump"/>
            <a:extLst>
              <a:ext uri="{FF2B5EF4-FFF2-40B4-BE49-F238E27FC236}">
                <a16:creationId xmlns:a16="http://schemas.microsoft.com/office/drawing/2014/main" id="{8BF97E59-ED39-A671-231A-A3833B30408F}"/>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4" action="ppaction://hlinksldjump"/>
            <a:extLst>
              <a:ext uri="{FF2B5EF4-FFF2-40B4-BE49-F238E27FC236}">
                <a16:creationId xmlns:a16="http://schemas.microsoft.com/office/drawing/2014/main" id="{66A8C307-B3EE-A6CB-E6C6-04D5925998D8}"/>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5" action="ppaction://hlinksldjump"/>
            <a:extLst>
              <a:ext uri="{FF2B5EF4-FFF2-40B4-BE49-F238E27FC236}">
                <a16:creationId xmlns:a16="http://schemas.microsoft.com/office/drawing/2014/main" id="{6BA8254F-9B5D-609A-C249-1155741DE893}"/>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rId4" action="ppaction://hlinksldjump"/>
            <a:extLst>
              <a:ext uri="{FF2B5EF4-FFF2-40B4-BE49-F238E27FC236}">
                <a16:creationId xmlns:a16="http://schemas.microsoft.com/office/drawing/2014/main" id="{21640B1F-3C88-88BD-3F37-C27CABF8DA00}"/>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61B47F22-EAC8-CD06-0A72-9897765DCBD1}"/>
              </a:ext>
            </a:extLst>
          </p:cNvPr>
          <p:cNvSpPr txBox="1">
            <a:spLocks/>
          </p:cNvSpPr>
          <p:nvPr/>
        </p:nvSpPr>
        <p:spPr>
          <a:xfrm>
            <a:off x="374159" y="406793"/>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FFB81C"/>
                </a:solidFill>
                <a:effectLst/>
                <a:uLnTx/>
                <a:uFillTx/>
                <a:latin typeface="Arial"/>
                <a:cs typeface="Arial"/>
                <a:sym typeface="Arial"/>
              </a:rPr>
              <a:t>Behaviours</a:t>
            </a:r>
          </a:p>
        </p:txBody>
      </p:sp>
      <p:sp>
        <p:nvSpPr>
          <p:cNvPr id="25" name="TextBox 24">
            <a:extLst>
              <a:ext uri="{FF2B5EF4-FFF2-40B4-BE49-F238E27FC236}">
                <a16:creationId xmlns:a16="http://schemas.microsoft.com/office/drawing/2014/main" id="{B41F1E1C-B304-8C1F-5279-662A67003CC8}"/>
              </a:ext>
            </a:extLst>
          </p:cNvPr>
          <p:cNvSpPr txBox="1">
            <a:spLocks/>
          </p:cNvSpPr>
          <p:nvPr/>
        </p:nvSpPr>
        <p:spPr>
          <a:xfrm>
            <a:off x="10482213" y="1342584"/>
            <a:ext cx="792000" cy="230832"/>
          </a:xfrm>
          <a:prstGeom prst="rect">
            <a:avLst/>
          </a:prstGeom>
          <a:noFill/>
        </p:spPr>
        <p:txBody>
          <a:bodyPr wrap="square" rtlCol="0">
            <a:spAutoFit/>
          </a:bodyPr>
          <a:lstStyle/>
          <a:p>
            <a:pPr algn="ctr"/>
            <a:r>
              <a:rPr lang="en-GB" sz="900" dirty="0">
                <a:solidFill>
                  <a:schemeClr val="bg1"/>
                </a:solidFill>
                <a:latin typeface="Arial" panose="020B0604020202020204" pitchFamily="34" charset="0"/>
                <a:cs typeface="Arial" panose="020B0604020202020204" pitchFamily="34" charset="0"/>
              </a:rPr>
              <a:t>Expert</a:t>
            </a:r>
          </a:p>
        </p:txBody>
      </p:sp>
      <p:sp>
        <p:nvSpPr>
          <p:cNvPr id="26" name="TextBox 25">
            <a:extLst>
              <a:ext uri="{FF2B5EF4-FFF2-40B4-BE49-F238E27FC236}">
                <a16:creationId xmlns:a16="http://schemas.microsoft.com/office/drawing/2014/main" id="{D6F944D2-DA3C-6B4D-1055-567F90EBE2DE}"/>
              </a:ext>
            </a:extLst>
          </p:cNvPr>
          <p:cNvSpPr txBox="1">
            <a:spLocks/>
          </p:cNvSpPr>
          <p:nvPr/>
        </p:nvSpPr>
        <p:spPr>
          <a:xfrm>
            <a:off x="9064168" y="1342584"/>
            <a:ext cx="792000" cy="230832"/>
          </a:xfrm>
          <a:prstGeom prst="rect">
            <a:avLst/>
          </a:prstGeom>
          <a:noFill/>
        </p:spPr>
        <p:txBody>
          <a:bodyPr wrap="square" rtlCol="0">
            <a:spAutoFit/>
          </a:bodyPr>
          <a:lstStyle/>
          <a:p>
            <a:pPr algn="ctr"/>
            <a:r>
              <a:rPr lang="en-GB" sz="900" dirty="0">
                <a:solidFill>
                  <a:schemeClr val="bg1"/>
                </a:solidFill>
              </a:rPr>
              <a:t>Working</a:t>
            </a:r>
          </a:p>
        </p:txBody>
      </p:sp>
      <p:sp>
        <p:nvSpPr>
          <p:cNvPr id="27" name="TextBox 26">
            <a:extLst>
              <a:ext uri="{FF2B5EF4-FFF2-40B4-BE49-F238E27FC236}">
                <a16:creationId xmlns:a16="http://schemas.microsoft.com/office/drawing/2014/main" id="{D822942B-B557-A40B-89D0-DDE364E30186}"/>
              </a:ext>
            </a:extLst>
          </p:cNvPr>
          <p:cNvSpPr txBox="1">
            <a:spLocks/>
          </p:cNvSpPr>
          <p:nvPr/>
        </p:nvSpPr>
        <p:spPr>
          <a:xfrm>
            <a:off x="9773191" y="1342584"/>
            <a:ext cx="792000" cy="230832"/>
          </a:xfrm>
          <a:prstGeom prst="rect">
            <a:avLst/>
          </a:prstGeom>
          <a:noFill/>
        </p:spPr>
        <p:txBody>
          <a:bodyPr wrap="square" rtlCol="0">
            <a:spAutoFit/>
          </a:bodyPr>
          <a:lstStyle/>
          <a:p>
            <a:pPr algn="ctr"/>
            <a:r>
              <a:rPr lang="en-GB" sz="900" dirty="0">
                <a:solidFill>
                  <a:schemeClr val="bg1"/>
                </a:solidFill>
              </a:rPr>
              <a:t>Practitioner</a:t>
            </a:r>
          </a:p>
        </p:txBody>
      </p:sp>
      <p:sp>
        <p:nvSpPr>
          <p:cNvPr id="28" name="TextBox 27">
            <a:extLst>
              <a:ext uri="{FF2B5EF4-FFF2-40B4-BE49-F238E27FC236}">
                <a16:creationId xmlns:a16="http://schemas.microsoft.com/office/drawing/2014/main" id="{04D2C655-93F8-DB8E-EFC6-8D56F608E580}"/>
              </a:ext>
            </a:extLst>
          </p:cNvPr>
          <p:cNvSpPr txBox="1">
            <a:spLocks/>
          </p:cNvSpPr>
          <p:nvPr/>
        </p:nvSpPr>
        <p:spPr>
          <a:xfrm>
            <a:off x="7653722" y="1345649"/>
            <a:ext cx="699694" cy="230832"/>
          </a:xfrm>
          <a:prstGeom prst="rect">
            <a:avLst/>
          </a:prstGeom>
          <a:noFill/>
        </p:spPr>
        <p:txBody>
          <a:bodyPr wrap="square" rtlCol="0">
            <a:spAutoFit/>
          </a:bodyPr>
          <a:lstStyle/>
          <a:p>
            <a:pPr algn="ctr"/>
            <a:r>
              <a:rPr lang="en-GB" sz="900" dirty="0">
                <a:solidFill>
                  <a:schemeClr val="bg1"/>
                </a:solidFill>
              </a:rPr>
              <a:t>N/A</a:t>
            </a:r>
          </a:p>
        </p:txBody>
      </p:sp>
      <p:sp>
        <p:nvSpPr>
          <p:cNvPr id="22" name="Oval 21">
            <a:extLst>
              <a:ext uri="{FF2B5EF4-FFF2-40B4-BE49-F238E27FC236}">
                <a16:creationId xmlns:a16="http://schemas.microsoft.com/office/drawing/2014/main" id="{BCE46274-DDC9-DA70-A950-9BF97167007B}"/>
              </a:ext>
            </a:extLst>
          </p:cNvPr>
          <p:cNvSpPr/>
          <p:nvPr/>
        </p:nvSpPr>
        <p:spPr>
          <a:xfrm>
            <a:off x="7012693" y="1804697"/>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3" name="Oval 22">
            <a:extLst>
              <a:ext uri="{FF2B5EF4-FFF2-40B4-BE49-F238E27FC236}">
                <a16:creationId xmlns:a16="http://schemas.microsoft.com/office/drawing/2014/main" id="{F0E236B4-B7C2-AFB2-DB53-EAEA3770E2D6}"/>
              </a:ext>
            </a:extLst>
          </p:cNvPr>
          <p:cNvSpPr/>
          <p:nvPr/>
        </p:nvSpPr>
        <p:spPr>
          <a:xfrm>
            <a:off x="7348432" y="1805957"/>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29" name="Group 28">
            <a:extLst>
              <a:ext uri="{FF2B5EF4-FFF2-40B4-BE49-F238E27FC236}">
                <a16:creationId xmlns:a16="http://schemas.microsoft.com/office/drawing/2014/main" id="{07DF2A02-D8EE-5641-B4BD-BE78415EFAFA}"/>
              </a:ext>
            </a:extLst>
          </p:cNvPr>
          <p:cNvGrpSpPr/>
          <p:nvPr/>
        </p:nvGrpSpPr>
        <p:grpSpPr>
          <a:xfrm>
            <a:off x="8051891" y="2267906"/>
            <a:ext cx="2817319" cy="253573"/>
            <a:chOff x="7998846" y="1867220"/>
            <a:chExt cx="3448967" cy="253573"/>
          </a:xfrm>
        </p:grpSpPr>
        <p:cxnSp>
          <p:nvCxnSpPr>
            <p:cNvPr id="30" name="Straight Connector 29">
              <a:extLst>
                <a:ext uri="{FF2B5EF4-FFF2-40B4-BE49-F238E27FC236}">
                  <a16:creationId xmlns:a16="http://schemas.microsoft.com/office/drawing/2014/main" id="{CF1EB2FD-AC09-3C64-6167-F5DE352BF84A}"/>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3C509A3-E165-8ADB-A29F-33BE3092D8A6}"/>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60A1663-4567-D8E2-E884-77CADA32BC85}"/>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39B487D-FC35-9E68-82E6-2B2D6A7D0938}"/>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5B2CF6D0-8C13-6812-5986-887BA9D7594E}"/>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21F1FE6-C860-5895-81AC-12DBBB88823C}"/>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3D361F6F-3EE8-739A-0C62-EC9586287BC4}"/>
              </a:ext>
            </a:extLst>
          </p:cNvPr>
          <p:cNvGrpSpPr/>
          <p:nvPr/>
        </p:nvGrpSpPr>
        <p:grpSpPr>
          <a:xfrm>
            <a:off x="8051891" y="2812223"/>
            <a:ext cx="2817319" cy="253573"/>
            <a:chOff x="7998846" y="1867220"/>
            <a:chExt cx="3448967" cy="253573"/>
          </a:xfrm>
        </p:grpSpPr>
        <p:cxnSp>
          <p:nvCxnSpPr>
            <p:cNvPr id="37" name="Straight Connector 36">
              <a:extLst>
                <a:ext uri="{FF2B5EF4-FFF2-40B4-BE49-F238E27FC236}">
                  <a16:creationId xmlns:a16="http://schemas.microsoft.com/office/drawing/2014/main" id="{86E27B38-CC2B-16E7-5EAE-AB311D8098ED}"/>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AAB48A5-A268-E27D-12D1-466D90EB0D57}"/>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96E8AE9-9D0A-21AA-4B89-8F459483D181}"/>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A38D5F7-B80D-AD81-063F-58F388DBE202}"/>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F225573-E8FB-218E-3B46-AFD5E973492D}"/>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5592AD04-B1D4-A33A-C8E9-315E681EA23B}"/>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B2C9E607-8915-E406-1FD6-D8BFBD491AB1}"/>
              </a:ext>
            </a:extLst>
          </p:cNvPr>
          <p:cNvGrpSpPr/>
          <p:nvPr/>
        </p:nvGrpSpPr>
        <p:grpSpPr>
          <a:xfrm>
            <a:off x="8051891" y="3273643"/>
            <a:ext cx="2817319" cy="253573"/>
            <a:chOff x="7998846" y="1867220"/>
            <a:chExt cx="3448967" cy="253573"/>
          </a:xfrm>
        </p:grpSpPr>
        <p:cxnSp>
          <p:nvCxnSpPr>
            <p:cNvPr id="44" name="Straight Connector 43">
              <a:extLst>
                <a:ext uri="{FF2B5EF4-FFF2-40B4-BE49-F238E27FC236}">
                  <a16:creationId xmlns:a16="http://schemas.microsoft.com/office/drawing/2014/main" id="{9722ADD7-9172-A45E-B5FE-4CE3DFCC3E26}"/>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5919BAE-41D8-9232-5839-9BF26B2442E4}"/>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95DD2C43-47C2-7A13-E0FE-811A53BE4274}"/>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F35F5E6-6048-6048-FC91-DC6FEE49D3B8}"/>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8E3F281-2E8A-959E-076D-02508499EE44}"/>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DADC2D7-5678-6792-0368-DC9397A17444}"/>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70FBE8C6-C45B-E69F-F849-1B4A919FDC66}"/>
              </a:ext>
            </a:extLst>
          </p:cNvPr>
          <p:cNvGrpSpPr/>
          <p:nvPr/>
        </p:nvGrpSpPr>
        <p:grpSpPr>
          <a:xfrm>
            <a:off x="8051891" y="3797328"/>
            <a:ext cx="2817319" cy="253573"/>
            <a:chOff x="7998846" y="1867220"/>
            <a:chExt cx="3448967" cy="253573"/>
          </a:xfrm>
        </p:grpSpPr>
        <p:cxnSp>
          <p:nvCxnSpPr>
            <p:cNvPr id="51" name="Straight Connector 50">
              <a:extLst>
                <a:ext uri="{FF2B5EF4-FFF2-40B4-BE49-F238E27FC236}">
                  <a16:creationId xmlns:a16="http://schemas.microsoft.com/office/drawing/2014/main" id="{BC1AB235-C592-B2EA-A686-F3194ECB96ED}"/>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665DC7DC-8E16-39BF-F327-16343A19807F}"/>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4CF9B3FD-A11F-BEDB-28ED-065D518ED641}"/>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F4F4DC58-C11D-EB0E-630B-CFBD9F0AA69D}"/>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672FD814-0DAF-BE4D-966C-3E84A1DE5CCB}"/>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54B37CF-8F44-151D-F544-2C91F2B2140E}"/>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7" name="Group 56">
            <a:extLst>
              <a:ext uri="{FF2B5EF4-FFF2-40B4-BE49-F238E27FC236}">
                <a16:creationId xmlns:a16="http://schemas.microsoft.com/office/drawing/2014/main" id="{3163B387-27C9-49C9-D0E9-8D557DB5A589}"/>
              </a:ext>
            </a:extLst>
          </p:cNvPr>
          <p:cNvGrpSpPr/>
          <p:nvPr/>
        </p:nvGrpSpPr>
        <p:grpSpPr>
          <a:xfrm>
            <a:off x="8060894" y="4256411"/>
            <a:ext cx="2817319" cy="253573"/>
            <a:chOff x="7998846" y="1867220"/>
            <a:chExt cx="3448967" cy="253573"/>
          </a:xfrm>
        </p:grpSpPr>
        <p:cxnSp>
          <p:nvCxnSpPr>
            <p:cNvPr id="58" name="Straight Connector 57">
              <a:extLst>
                <a:ext uri="{FF2B5EF4-FFF2-40B4-BE49-F238E27FC236}">
                  <a16:creationId xmlns:a16="http://schemas.microsoft.com/office/drawing/2014/main" id="{39E61356-4F2B-5A38-F0A0-E3F05DD2452C}"/>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23242055-A102-817A-675F-91FE1D33C779}"/>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0B509D3A-9C8D-5E87-E532-6C90BC08281E}"/>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6E646FC-1496-70EA-2B28-915489540C45}"/>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6AC0CF90-866D-7289-B57B-E1304632010E}"/>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A4C0DF9B-BF42-0EF6-D7CF-5A790E4C94FB}"/>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16942998-E200-6757-25E9-CB6DE2F81F33}"/>
              </a:ext>
            </a:extLst>
          </p:cNvPr>
          <p:cNvGrpSpPr/>
          <p:nvPr/>
        </p:nvGrpSpPr>
        <p:grpSpPr>
          <a:xfrm>
            <a:off x="8053677" y="5184036"/>
            <a:ext cx="2817319" cy="253573"/>
            <a:chOff x="7998846" y="1867220"/>
            <a:chExt cx="3448967" cy="253573"/>
          </a:xfrm>
        </p:grpSpPr>
        <p:cxnSp>
          <p:nvCxnSpPr>
            <p:cNvPr id="65" name="Straight Connector 64">
              <a:extLst>
                <a:ext uri="{FF2B5EF4-FFF2-40B4-BE49-F238E27FC236}">
                  <a16:creationId xmlns:a16="http://schemas.microsoft.com/office/drawing/2014/main" id="{541FBE4E-F196-A91D-3239-96C546A63961}"/>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D7A4BBAB-E1AB-E488-B648-7302112114FD}"/>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A668B053-8E4F-08E2-30C9-8503F57127FD}"/>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F03DBB39-FB5E-BF33-41B1-2F23B77EC6BA}"/>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9E45D983-25E0-9F55-1F0A-258963A7AD58}"/>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FDF0E07E-B948-B46D-4713-0614EE2454E5}"/>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1" name="Group 70">
            <a:extLst>
              <a:ext uri="{FF2B5EF4-FFF2-40B4-BE49-F238E27FC236}">
                <a16:creationId xmlns:a16="http://schemas.microsoft.com/office/drawing/2014/main" id="{D5730C38-F689-7600-8941-C6A8E036E717}"/>
              </a:ext>
            </a:extLst>
          </p:cNvPr>
          <p:cNvGrpSpPr/>
          <p:nvPr/>
        </p:nvGrpSpPr>
        <p:grpSpPr>
          <a:xfrm>
            <a:off x="8048303" y="5658771"/>
            <a:ext cx="2817319" cy="253573"/>
            <a:chOff x="7998846" y="1867220"/>
            <a:chExt cx="3448967" cy="253573"/>
          </a:xfrm>
        </p:grpSpPr>
        <p:cxnSp>
          <p:nvCxnSpPr>
            <p:cNvPr id="72" name="Straight Connector 71">
              <a:extLst>
                <a:ext uri="{FF2B5EF4-FFF2-40B4-BE49-F238E27FC236}">
                  <a16:creationId xmlns:a16="http://schemas.microsoft.com/office/drawing/2014/main" id="{366C3EB5-B076-6C22-7756-CF9DBE58D11A}"/>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C411A047-CBE2-97DD-0583-43E3B7EE281F}"/>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41294BB7-D054-6E0D-0C9A-58F778D91DA0}"/>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F1C68685-4175-5F73-0788-2AB0C9A5A075}"/>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171C6235-6710-9E33-6211-7938E5F6D58D}"/>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59F76BC3-3931-6AB6-6DDC-DDA8EE4346DB}"/>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B1AD03BC-2F8D-18D8-98D9-7220C15D91B9}"/>
              </a:ext>
            </a:extLst>
          </p:cNvPr>
          <p:cNvGrpSpPr/>
          <p:nvPr/>
        </p:nvGrpSpPr>
        <p:grpSpPr>
          <a:xfrm>
            <a:off x="8048303" y="4695002"/>
            <a:ext cx="2817319" cy="253573"/>
            <a:chOff x="7998846" y="1867220"/>
            <a:chExt cx="3448967" cy="253573"/>
          </a:xfrm>
        </p:grpSpPr>
        <p:cxnSp>
          <p:nvCxnSpPr>
            <p:cNvPr id="79" name="Straight Connector 78">
              <a:extLst>
                <a:ext uri="{FF2B5EF4-FFF2-40B4-BE49-F238E27FC236}">
                  <a16:creationId xmlns:a16="http://schemas.microsoft.com/office/drawing/2014/main" id="{1547228C-2B35-7B89-513A-63976F7C1F3A}"/>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3CC8B32-95D3-1353-18EE-28471F9E4E4D}"/>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88FAB812-A91E-23D0-C941-CE5D844D1E43}"/>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F1EEF1F1-D45B-D947-25DE-8CB0D9E7064F}"/>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D8217A3C-A646-4556-8B8F-18806F8C59AC}"/>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A9F02AF8-8799-315B-EDE4-C48770D32974}"/>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5" name="Oval 84">
            <a:extLst>
              <a:ext uri="{FF2B5EF4-FFF2-40B4-BE49-F238E27FC236}">
                <a16:creationId xmlns:a16="http://schemas.microsoft.com/office/drawing/2014/main" id="{4D8FB351-5876-4371-041F-594D30F858EB}"/>
              </a:ext>
            </a:extLst>
          </p:cNvPr>
          <p:cNvSpPr/>
          <p:nvPr/>
        </p:nvSpPr>
        <p:spPr>
          <a:xfrm>
            <a:off x="7012693" y="2323447"/>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AB6E9D44-504B-E667-112E-7CF9EDEE0D30}"/>
              </a:ext>
            </a:extLst>
          </p:cNvPr>
          <p:cNvSpPr/>
          <p:nvPr/>
        </p:nvSpPr>
        <p:spPr>
          <a:xfrm>
            <a:off x="7348432" y="2324707"/>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7" name="Oval 86">
            <a:extLst>
              <a:ext uri="{FF2B5EF4-FFF2-40B4-BE49-F238E27FC236}">
                <a16:creationId xmlns:a16="http://schemas.microsoft.com/office/drawing/2014/main" id="{39B947E5-C01C-3B1B-28C9-41FB31FEE031}"/>
              </a:ext>
            </a:extLst>
          </p:cNvPr>
          <p:cNvSpPr/>
          <p:nvPr/>
        </p:nvSpPr>
        <p:spPr>
          <a:xfrm>
            <a:off x="7012693" y="2854036"/>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8" name="Oval 87">
            <a:extLst>
              <a:ext uri="{FF2B5EF4-FFF2-40B4-BE49-F238E27FC236}">
                <a16:creationId xmlns:a16="http://schemas.microsoft.com/office/drawing/2014/main" id="{D38C81F8-B90A-2FB4-27B2-5A05FD5CF203}"/>
              </a:ext>
            </a:extLst>
          </p:cNvPr>
          <p:cNvSpPr/>
          <p:nvPr/>
        </p:nvSpPr>
        <p:spPr>
          <a:xfrm>
            <a:off x="7348432" y="2855296"/>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2" name="Oval 101">
            <a:extLst>
              <a:ext uri="{FF2B5EF4-FFF2-40B4-BE49-F238E27FC236}">
                <a16:creationId xmlns:a16="http://schemas.microsoft.com/office/drawing/2014/main" id="{44FF6A60-1F5F-D71A-0923-0A7FB58405E6}"/>
              </a:ext>
            </a:extLst>
          </p:cNvPr>
          <p:cNvSpPr/>
          <p:nvPr/>
        </p:nvSpPr>
        <p:spPr>
          <a:xfrm>
            <a:off x="7012693" y="3302347"/>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3" name="Oval 102">
            <a:extLst>
              <a:ext uri="{FF2B5EF4-FFF2-40B4-BE49-F238E27FC236}">
                <a16:creationId xmlns:a16="http://schemas.microsoft.com/office/drawing/2014/main" id="{DB2C7EE4-2ADD-BED0-3ACE-6D04FBDF375C}"/>
              </a:ext>
            </a:extLst>
          </p:cNvPr>
          <p:cNvSpPr/>
          <p:nvPr/>
        </p:nvSpPr>
        <p:spPr>
          <a:xfrm>
            <a:off x="7348432" y="3303607"/>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4" name="Oval 103">
            <a:extLst>
              <a:ext uri="{FF2B5EF4-FFF2-40B4-BE49-F238E27FC236}">
                <a16:creationId xmlns:a16="http://schemas.microsoft.com/office/drawing/2014/main" id="{D6ACBE8C-4156-DD3B-4122-92E110DD0A24}"/>
              </a:ext>
            </a:extLst>
          </p:cNvPr>
          <p:cNvSpPr/>
          <p:nvPr/>
        </p:nvSpPr>
        <p:spPr>
          <a:xfrm>
            <a:off x="7012693" y="3818185"/>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5" name="Oval 104">
            <a:extLst>
              <a:ext uri="{FF2B5EF4-FFF2-40B4-BE49-F238E27FC236}">
                <a16:creationId xmlns:a16="http://schemas.microsoft.com/office/drawing/2014/main" id="{5B6B9C74-0234-B070-DA40-705F855618E4}"/>
              </a:ext>
            </a:extLst>
          </p:cNvPr>
          <p:cNvSpPr/>
          <p:nvPr/>
        </p:nvSpPr>
        <p:spPr>
          <a:xfrm>
            <a:off x="7348432" y="3819445"/>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6" name="Oval 105">
            <a:extLst>
              <a:ext uri="{FF2B5EF4-FFF2-40B4-BE49-F238E27FC236}">
                <a16:creationId xmlns:a16="http://schemas.microsoft.com/office/drawing/2014/main" id="{FE70C1CD-A61E-40B5-27CF-93A3EC539FE1}"/>
              </a:ext>
            </a:extLst>
          </p:cNvPr>
          <p:cNvSpPr/>
          <p:nvPr/>
        </p:nvSpPr>
        <p:spPr>
          <a:xfrm>
            <a:off x="7012693" y="4286041"/>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7" name="Oval 106">
            <a:extLst>
              <a:ext uri="{FF2B5EF4-FFF2-40B4-BE49-F238E27FC236}">
                <a16:creationId xmlns:a16="http://schemas.microsoft.com/office/drawing/2014/main" id="{92050D28-4D9C-A301-3047-256D1C2D6CF5}"/>
              </a:ext>
            </a:extLst>
          </p:cNvPr>
          <p:cNvSpPr/>
          <p:nvPr/>
        </p:nvSpPr>
        <p:spPr>
          <a:xfrm>
            <a:off x="7348432" y="4287301"/>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8" name="Oval 107">
            <a:extLst>
              <a:ext uri="{FF2B5EF4-FFF2-40B4-BE49-F238E27FC236}">
                <a16:creationId xmlns:a16="http://schemas.microsoft.com/office/drawing/2014/main" id="{AB7BEE35-8E2A-B8F2-77BA-54D228AA8CDF}"/>
              </a:ext>
            </a:extLst>
          </p:cNvPr>
          <p:cNvSpPr/>
          <p:nvPr/>
        </p:nvSpPr>
        <p:spPr>
          <a:xfrm>
            <a:off x="7012693" y="5236480"/>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9" name="Oval 108">
            <a:extLst>
              <a:ext uri="{FF2B5EF4-FFF2-40B4-BE49-F238E27FC236}">
                <a16:creationId xmlns:a16="http://schemas.microsoft.com/office/drawing/2014/main" id="{D9BCCC32-94B4-01CD-24EE-09D016FF1396}"/>
              </a:ext>
            </a:extLst>
          </p:cNvPr>
          <p:cNvSpPr/>
          <p:nvPr/>
        </p:nvSpPr>
        <p:spPr>
          <a:xfrm>
            <a:off x="7348432" y="5237740"/>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10" name="Oval 109">
            <a:extLst>
              <a:ext uri="{FF2B5EF4-FFF2-40B4-BE49-F238E27FC236}">
                <a16:creationId xmlns:a16="http://schemas.microsoft.com/office/drawing/2014/main" id="{E2CF1936-8AEE-BFCB-428A-AACAD92E0DF5}"/>
              </a:ext>
            </a:extLst>
          </p:cNvPr>
          <p:cNvSpPr/>
          <p:nvPr/>
        </p:nvSpPr>
        <p:spPr>
          <a:xfrm>
            <a:off x="7012693" y="5675560"/>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11" name="Oval 110">
            <a:extLst>
              <a:ext uri="{FF2B5EF4-FFF2-40B4-BE49-F238E27FC236}">
                <a16:creationId xmlns:a16="http://schemas.microsoft.com/office/drawing/2014/main" id="{A82B7E65-8343-2F9B-BCFA-F124BC18A30D}"/>
              </a:ext>
            </a:extLst>
          </p:cNvPr>
          <p:cNvSpPr/>
          <p:nvPr/>
        </p:nvSpPr>
        <p:spPr>
          <a:xfrm>
            <a:off x="7348432" y="5676820"/>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123" name="Group 122">
            <a:extLst>
              <a:ext uri="{FF2B5EF4-FFF2-40B4-BE49-F238E27FC236}">
                <a16:creationId xmlns:a16="http://schemas.microsoft.com/office/drawing/2014/main" id="{5519280D-B774-1F05-6E13-A78C68A490D1}"/>
              </a:ext>
            </a:extLst>
          </p:cNvPr>
          <p:cNvGrpSpPr/>
          <p:nvPr/>
        </p:nvGrpSpPr>
        <p:grpSpPr>
          <a:xfrm>
            <a:off x="8051508" y="1774255"/>
            <a:ext cx="2817319" cy="253573"/>
            <a:chOff x="7998846" y="1867220"/>
            <a:chExt cx="3448967" cy="253573"/>
          </a:xfrm>
        </p:grpSpPr>
        <p:cxnSp>
          <p:nvCxnSpPr>
            <p:cNvPr id="124" name="Straight Connector 123">
              <a:extLst>
                <a:ext uri="{FF2B5EF4-FFF2-40B4-BE49-F238E27FC236}">
                  <a16:creationId xmlns:a16="http://schemas.microsoft.com/office/drawing/2014/main" id="{332DDC21-4BFF-5C57-E87A-F6B4291C5B3B}"/>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E78215DA-A8A0-6BFB-01C1-BB8CF1CD96F4}"/>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C4F9718B-B66A-98D7-95B7-8D520D3B5822}"/>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C6CAA8EB-9329-178B-008C-05B985CA90CD}"/>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8D522E68-9078-A175-FD80-8A6FB49051FA}"/>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5423351-2E07-1896-A9D1-2AC133261882}"/>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0" name="Oval 129">
            <a:extLst>
              <a:ext uri="{FF2B5EF4-FFF2-40B4-BE49-F238E27FC236}">
                <a16:creationId xmlns:a16="http://schemas.microsoft.com/office/drawing/2014/main" id="{200812AA-FD5A-E2F1-4D85-609840525E62}"/>
              </a:ext>
            </a:extLst>
          </p:cNvPr>
          <p:cNvSpPr/>
          <p:nvPr/>
        </p:nvSpPr>
        <p:spPr>
          <a:xfrm>
            <a:off x="7012693" y="4764690"/>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31" name="Oval 130">
            <a:extLst>
              <a:ext uri="{FF2B5EF4-FFF2-40B4-BE49-F238E27FC236}">
                <a16:creationId xmlns:a16="http://schemas.microsoft.com/office/drawing/2014/main" id="{206EBE36-269C-8E88-A540-2FA3ABFC96DB}"/>
              </a:ext>
            </a:extLst>
          </p:cNvPr>
          <p:cNvSpPr/>
          <p:nvPr/>
        </p:nvSpPr>
        <p:spPr>
          <a:xfrm>
            <a:off x="7348432" y="4765950"/>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2" name="Group 1">
            <a:extLst>
              <a:ext uri="{FF2B5EF4-FFF2-40B4-BE49-F238E27FC236}">
                <a16:creationId xmlns:a16="http://schemas.microsoft.com/office/drawing/2014/main" id="{9F89FCB3-7CEC-C765-093E-201E6C00A127}"/>
              </a:ext>
            </a:extLst>
          </p:cNvPr>
          <p:cNvGrpSpPr/>
          <p:nvPr/>
        </p:nvGrpSpPr>
        <p:grpSpPr>
          <a:xfrm>
            <a:off x="8040444" y="6138819"/>
            <a:ext cx="2817319" cy="253573"/>
            <a:chOff x="7998846" y="1867220"/>
            <a:chExt cx="3448967" cy="253573"/>
          </a:xfrm>
        </p:grpSpPr>
        <p:cxnSp>
          <p:nvCxnSpPr>
            <p:cNvPr id="15" name="Straight Connector 14">
              <a:extLst>
                <a:ext uri="{FF2B5EF4-FFF2-40B4-BE49-F238E27FC236}">
                  <a16:creationId xmlns:a16="http://schemas.microsoft.com/office/drawing/2014/main" id="{B56776EB-9DEA-787F-668C-BD4179EB7E77}"/>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C3DEA82-6A79-F4C8-A112-3794129FB013}"/>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27972F0-7749-E25C-7E2D-437EF86F05BC}"/>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4B9F4F5-8256-9442-C840-BC0828D97F58}"/>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9EB1AB-CB92-2AA5-AED9-37238285E1F0}"/>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A0440EB-2561-9DF4-F3B6-449872D75858}"/>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9" name="Oval 88">
            <a:extLst>
              <a:ext uri="{FF2B5EF4-FFF2-40B4-BE49-F238E27FC236}">
                <a16:creationId xmlns:a16="http://schemas.microsoft.com/office/drawing/2014/main" id="{C6B36687-E426-9514-379E-2994E2D2DA62}"/>
              </a:ext>
            </a:extLst>
          </p:cNvPr>
          <p:cNvSpPr/>
          <p:nvPr/>
        </p:nvSpPr>
        <p:spPr>
          <a:xfrm>
            <a:off x="7004834" y="615560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90" name="Oval 89">
            <a:extLst>
              <a:ext uri="{FF2B5EF4-FFF2-40B4-BE49-F238E27FC236}">
                <a16:creationId xmlns:a16="http://schemas.microsoft.com/office/drawing/2014/main" id="{5FEC783A-D353-E3C4-9D8F-D998330273F6}"/>
              </a:ext>
            </a:extLst>
          </p:cNvPr>
          <p:cNvSpPr/>
          <p:nvPr/>
        </p:nvSpPr>
        <p:spPr>
          <a:xfrm>
            <a:off x="7340573" y="615686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Tree>
    <p:extLst>
      <p:ext uri="{BB962C8B-B14F-4D97-AF65-F5344CB8AC3E}">
        <p14:creationId xmlns:p14="http://schemas.microsoft.com/office/powerpoint/2010/main" val="3803002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6BE99-5D3D-231D-B587-6C0518AE1DE7}"/>
            </a:ext>
          </a:extLst>
        </p:cNvPr>
        <p:cNvGrpSpPr/>
        <p:nvPr/>
      </p:nvGrpSpPr>
      <p:grpSpPr>
        <a:xfrm>
          <a:off x="0" y="0"/>
          <a:ext cx="0" cy="0"/>
          <a:chOff x="0" y="0"/>
          <a:chExt cx="0" cy="0"/>
        </a:xfrm>
      </p:grpSpPr>
      <p:graphicFrame>
        <p:nvGraphicFramePr>
          <p:cNvPr id="21" name="Table 20">
            <a:extLst>
              <a:ext uri="{FF2B5EF4-FFF2-40B4-BE49-F238E27FC236}">
                <a16:creationId xmlns:a16="http://schemas.microsoft.com/office/drawing/2014/main" id="{EA962157-08D2-95A7-6B3F-C1407BDD4A10}"/>
              </a:ext>
            </a:extLst>
          </p:cNvPr>
          <p:cNvGraphicFramePr>
            <a:graphicFrameLocks/>
          </p:cNvGraphicFramePr>
          <p:nvPr>
            <p:extLst>
              <p:ext uri="{D42A27DB-BD31-4B8C-83A1-F6EECF244321}">
                <p14:modId xmlns:p14="http://schemas.microsoft.com/office/powerpoint/2010/main" val="1590123847"/>
              </p:ext>
            </p:extLst>
          </p:nvPr>
        </p:nvGraphicFramePr>
        <p:xfrm>
          <a:off x="358731" y="1351873"/>
          <a:ext cx="11184472" cy="5325272"/>
        </p:xfrm>
        <a:graphic>
          <a:graphicData uri="http://schemas.openxmlformats.org/drawingml/2006/table">
            <a:tbl>
              <a:tblPr firstRow="1" bandRow="1">
                <a:tableStyleId>{2D5ABB26-0587-4C30-8999-92F81FD0307C}</a:tableStyleId>
              </a:tblPr>
              <a:tblGrid>
                <a:gridCol w="6016656">
                  <a:extLst>
                    <a:ext uri="{9D8B030D-6E8A-4147-A177-3AD203B41FA5}">
                      <a16:colId xmlns:a16="http://schemas.microsoft.com/office/drawing/2014/main" val="2582755497"/>
                    </a:ext>
                  </a:extLst>
                </a:gridCol>
                <a:gridCol w="5167816">
                  <a:extLst>
                    <a:ext uri="{9D8B030D-6E8A-4147-A177-3AD203B41FA5}">
                      <a16:colId xmlns:a16="http://schemas.microsoft.com/office/drawing/2014/main" val="697235041"/>
                    </a:ext>
                  </a:extLst>
                </a:gridCol>
              </a:tblGrid>
              <a:tr h="363176">
                <a:tc>
                  <a:txBody>
                    <a:bodyPr/>
                    <a:lstStyle/>
                    <a:p>
                      <a:pPr algn="l"/>
                      <a:r>
                        <a:rPr lang="en-GB" sz="1200" b="1" dirty="0">
                          <a:solidFill>
                            <a:schemeClr val="bg1"/>
                          </a:solidFill>
                          <a:latin typeface="Arial" panose="020B0604020202020204" pitchFamily="34" charset="0"/>
                          <a:cs typeface="Arial" panose="020B0604020202020204" pitchFamily="34" charset="0"/>
                        </a:rPr>
                        <a:t>Behaviour</a:t>
                      </a:r>
                    </a:p>
                  </a:txBody>
                  <a:tcPr marL="100558" marR="100558" marT="45708" marB="45708">
                    <a:lnB>
                      <a:noFill/>
                    </a:lnB>
                    <a:solidFill>
                      <a:schemeClr val="accent1"/>
                    </a:solidFill>
                  </a:tcPr>
                </a:tc>
                <a:tc>
                  <a:txBody>
                    <a:bodyPr/>
                    <a:lstStyle/>
                    <a:p>
                      <a:pPr algn="ctr"/>
                      <a:endParaRPr lang="en-GB" sz="1600" dirty="0">
                        <a:solidFill>
                          <a:schemeClr val="bg1"/>
                        </a:solidFill>
                      </a:endParaRPr>
                    </a:p>
                  </a:txBody>
                  <a:tcPr marL="100558" marR="100558" marT="45708" marB="45708">
                    <a:lnB>
                      <a:noFill/>
                    </a:lnB>
                    <a:solidFill>
                      <a:schemeClr val="accent1"/>
                    </a:solidFill>
                  </a:tcPr>
                </a:tc>
                <a:extLst>
                  <a:ext uri="{0D108BD9-81ED-4DB2-BD59-A6C34878D82A}">
                    <a16:rowId xmlns:a16="http://schemas.microsoft.com/office/drawing/2014/main" val="71994065"/>
                  </a:ext>
                </a:extLst>
              </a:tr>
              <a:tr h="23710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Arial" panose="020B0604020202020204" pitchFamily="34" charset="0"/>
                        </a:rPr>
                        <a:t>Approach problem-solving with flexibility, creatively, and proactive innovation, drawing on best practice</a:t>
                      </a:r>
                    </a:p>
                  </a:txBody>
                  <a:tcPr marL="90000" marR="90000" marT="36000" marB="3600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chemeClr val="tx1"/>
                        </a:solidFill>
                      </a:endParaRPr>
                    </a:p>
                  </a:txBody>
                  <a:tcPr marL="100558" marR="100558" marT="45708" marB="45708"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7806090"/>
                  </a:ext>
                </a:extLst>
              </a:tr>
              <a:tr h="23710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Arial" panose="020B0604020202020204" pitchFamily="34" charset="0"/>
                        </a:rPr>
                        <a:t>Champion and model reflective practice to support service and personal improvement</a:t>
                      </a:r>
                    </a:p>
                    <a:p>
                      <a:pPr marL="0" marR="0" lvl="0" indent="0" algn="l" defTabSz="914400" rtl="0" eaLnBrk="1" fontAlgn="b" latinLnBrk="0" hangingPunct="1">
                        <a:lnSpc>
                          <a:spcPct val="100000"/>
                        </a:lnSpc>
                        <a:spcBef>
                          <a:spcPts val="0"/>
                        </a:spcBef>
                        <a:spcAft>
                          <a:spcPts val="0"/>
                        </a:spcAft>
                        <a:buClrTx/>
                        <a:buSzTx/>
                        <a:buFontTx/>
                        <a:buNone/>
                        <a:tabLst/>
                        <a:defRPr/>
                      </a:pPr>
                      <a:endParaRPr lang="en-GB" sz="1200" b="0" i="0" u="none" strike="noStrike" dirty="0">
                        <a:solidFill>
                          <a:srgbClr val="000000"/>
                        </a:solidFill>
                        <a:effectLst/>
                        <a:latin typeface="Arial" panose="020B0604020202020204" pitchFamily="34" charset="0"/>
                      </a:endParaRPr>
                    </a:p>
                  </a:txBody>
                  <a:tcPr marL="90000" marR="9000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chemeClr val="tx1"/>
                        </a:solidFill>
                      </a:endParaRPr>
                    </a:p>
                  </a:txBody>
                  <a:tcPr marL="100558" marR="100558" marT="45708" marB="45708"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184544"/>
                  </a:ext>
                </a:extLst>
              </a:tr>
              <a:tr h="474216">
                <a:tc>
                  <a:txBody>
                    <a:bodyPr/>
                    <a:lstStyle/>
                    <a:p>
                      <a:pPr algn="l" fontAlgn="b"/>
                      <a:r>
                        <a:rPr lang="en-GB" sz="1200" b="0" i="0" u="none" strike="noStrike" dirty="0">
                          <a:solidFill>
                            <a:srgbClr val="000000"/>
                          </a:solidFill>
                          <a:effectLst/>
                          <a:latin typeface="Arial" panose="020B0604020202020204" pitchFamily="34" charset="0"/>
                        </a:rPr>
                        <a:t>Lead innovation and service development in your organisation, modelling the behaviours expected of others</a:t>
                      </a:r>
                    </a:p>
                  </a:txBody>
                  <a:tcPr marL="90000" marR="9000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chemeClr val="tx1"/>
                        </a:solidFill>
                      </a:endParaRPr>
                    </a:p>
                  </a:txBody>
                  <a:tcPr marL="100558" marR="100558" marT="45708" marB="45708"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9035668"/>
                  </a:ext>
                </a:extLst>
              </a:tr>
              <a:tr h="474216">
                <a:tc>
                  <a:txBody>
                    <a:bodyPr/>
                    <a:lstStyle/>
                    <a:p>
                      <a:pPr algn="l" fontAlgn="b"/>
                      <a:r>
                        <a:rPr lang="en-GB" sz="1200" b="0" i="0" u="none" strike="noStrike" dirty="0">
                          <a:solidFill>
                            <a:srgbClr val="000000"/>
                          </a:solidFill>
                          <a:effectLst/>
                          <a:latin typeface="Arial" panose="020B0604020202020204" pitchFamily="34" charset="0"/>
                        </a:rPr>
                        <a:t>Remain open and inquisitive, using high-quality evidence, valuing diverse perspectives and challenging outdated assumptions, to encourage continuous quality and service improvements</a:t>
                      </a:r>
                    </a:p>
                  </a:txBody>
                  <a:tcPr marL="90000" marR="9000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chemeClr val="tx1"/>
                        </a:solidFill>
                      </a:endParaRPr>
                    </a:p>
                  </a:txBody>
                  <a:tcPr marL="100558" marR="100558" marT="45708" marB="45708"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8373433"/>
                  </a:ext>
                </a:extLst>
              </a:tr>
              <a:tr h="474216">
                <a:tc>
                  <a:txBody>
                    <a:bodyPr/>
                    <a:lstStyle/>
                    <a:p>
                      <a:pPr algn="l" fontAlgn="b"/>
                      <a:r>
                        <a:rPr lang="en-GB" sz="1200" b="0" i="0" u="none" strike="noStrike" dirty="0">
                          <a:solidFill>
                            <a:srgbClr val="000000"/>
                          </a:solidFill>
                          <a:effectLst/>
                          <a:latin typeface="Arial" panose="020B0604020202020204" pitchFamily="34" charset="0"/>
                        </a:rPr>
                        <a:t>Take pride in your role in adult social care, empowering your staff to also take pride in the work they do, celebrating achievements and success</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178680"/>
                  </a:ext>
                </a:extLst>
              </a:tr>
              <a:tr h="474216">
                <a:tc>
                  <a:txBody>
                    <a:bodyPr/>
                    <a:lstStyle/>
                    <a:p>
                      <a:pPr algn="l" fontAlgn="b"/>
                      <a:r>
                        <a:rPr lang="en-GB" sz="1200" b="0" i="0" u="none" strike="noStrike" dirty="0">
                          <a:solidFill>
                            <a:srgbClr val="000000"/>
                          </a:solidFill>
                          <a:effectLst/>
                          <a:latin typeface="Arial" panose="020B0604020202020204" pitchFamily="34" charset="0"/>
                        </a:rPr>
                        <a:t>Role model a calm, measured and positive approach when managing complex or difficult situations</a:t>
                      </a:r>
                    </a:p>
                  </a:txBody>
                  <a:tcPr marL="90000" marR="90000" marT="36000" marB="3600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1091905"/>
                  </a:ext>
                </a:extLst>
              </a:tr>
              <a:tr h="474216">
                <a:tc>
                  <a:txBody>
                    <a:bodyPr/>
                    <a:lstStyle/>
                    <a:p>
                      <a:pPr algn="l" fontAlgn="b"/>
                      <a:r>
                        <a:rPr lang="en-GB" sz="1200" b="0" i="0" u="none" strike="noStrike" dirty="0">
                          <a:solidFill>
                            <a:srgbClr val="000000"/>
                          </a:solidFill>
                          <a:effectLst/>
                          <a:latin typeface="Arial" panose="020B0604020202020204" pitchFamily="34" charset="0"/>
                        </a:rPr>
                        <a:t>Build positive and collaborative relationships with colleagues, stakeholders and people who draw on care and support</a:t>
                      </a:r>
                    </a:p>
                  </a:txBody>
                  <a:tcPr marL="90000" marR="90000" marT="36000" marB="3600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5591927"/>
                  </a:ext>
                </a:extLst>
              </a:tr>
              <a:tr h="474216">
                <a:tc>
                  <a:txBody>
                    <a:bodyPr/>
                    <a:lstStyle/>
                    <a:p>
                      <a:pPr algn="l" fontAlgn="b"/>
                      <a:r>
                        <a:rPr lang="en-GB" sz="1200" b="0" i="0" u="none" strike="noStrike" dirty="0">
                          <a:solidFill>
                            <a:srgbClr val="000000"/>
                          </a:solidFill>
                          <a:effectLst/>
                          <a:latin typeface="Arial" panose="020B0604020202020204" pitchFamily="34" charset="0"/>
                        </a:rPr>
                        <a:t>Bring in different views and work across teams and organisations making sure everyone is included</a:t>
                      </a:r>
                    </a:p>
                  </a:txBody>
                  <a:tcPr marL="90000" marR="90000" marT="36000" marB="3600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775213"/>
                  </a:ext>
                </a:extLst>
              </a:tr>
              <a:tr h="474216">
                <a:tc>
                  <a:txBody>
                    <a:bodyPr/>
                    <a:lstStyle/>
                    <a:p>
                      <a:pPr algn="l" fontAlgn="b"/>
                      <a:r>
                        <a:rPr lang="en-GB" sz="1200" b="0" i="0" u="none" strike="noStrike" dirty="0">
                          <a:solidFill>
                            <a:srgbClr val="000000"/>
                          </a:solidFill>
                          <a:effectLst/>
                          <a:latin typeface="Arial" panose="020B0604020202020204" pitchFamily="34" charset="0"/>
                        </a:rPr>
                        <a:t>Uphold the highest ethical and professional standards, role modelling these standards, evidence-based best practice and values to all others in your organisation</a:t>
                      </a:r>
                    </a:p>
                  </a:txBody>
                  <a:tcPr marL="90000" marR="90000" marT="36000" marB="3600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1481331"/>
                  </a:ext>
                </a:extLst>
              </a:tr>
              <a:tr h="408431">
                <a:tc>
                  <a:txBody>
                    <a:bodyPr/>
                    <a:lstStyle/>
                    <a:p>
                      <a:pPr algn="l" fontAlgn="b"/>
                      <a:r>
                        <a:rPr lang="en-GB" sz="1200" b="0" i="0" u="none" strike="noStrike" dirty="0">
                          <a:solidFill>
                            <a:srgbClr val="000000"/>
                          </a:solidFill>
                          <a:effectLst/>
                          <a:latin typeface="Arial" panose="020B0604020202020204" pitchFamily="34" charset="0"/>
                        </a:rPr>
                        <a:t>Recognise the need for continual professional development to remain up to date and able to understand and follow appropriate regulations and practice updates or innovations</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93155022"/>
                  </a:ext>
                </a:extLst>
              </a:tr>
            </a:tbl>
          </a:graphicData>
        </a:graphic>
      </p:graphicFrame>
      <p:sp>
        <p:nvSpPr>
          <p:cNvPr id="24" name="TextBox 23">
            <a:extLst>
              <a:ext uri="{FF2B5EF4-FFF2-40B4-BE49-F238E27FC236}">
                <a16:creationId xmlns:a16="http://schemas.microsoft.com/office/drawing/2014/main" id="{DBF9E34C-1D58-2B2B-4FF1-677BD6CB9D53}"/>
              </a:ext>
            </a:extLst>
          </p:cNvPr>
          <p:cNvSpPr txBox="1">
            <a:spLocks/>
          </p:cNvSpPr>
          <p:nvPr/>
        </p:nvSpPr>
        <p:spPr>
          <a:xfrm>
            <a:off x="8443695" y="1397013"/>
            <a:ext cx="792000" cy="230832"/>
          </a:xfrm>
          <a:prstGeom prst="rect">
            <a:avLst/>
          </a:prstGeom>
          <a:noFill/>
        </p:spPr>
        <p:txBody>
          <a:bodyPr wrap="square" rtlCol="0">
            <a:spAutoFit/>
          </a:bodyPr>
          <a:lstStyle/>
          <a:p>
            <a:r>
              <a:rPr lang="en-GB" sz="900" dirty="0">
                <a:solidFill>
                  <a:schemeClr val="bg1"/>
                </a:solidFill>
              </a:rPr>
              <a:t>Awareness</a:t>
            </a:r>
          </a:p>
        </p:txBody>
      </p:sp>
      <p:sp>
        <p:nvSpPr>
          <p:cNvPr id="3" name="Oval 2">
            <a:extLst>
              <a:ext uri="{FF2B5EF4-FFF2-40B4-BE49-F238E27FC236}">
                <a16:creationId xmlns:a16="http://schemas.microsoft.com/office/drawing/2014/main" id="{927363C9-0563-28DA-A12B-B2F8B195BB1D}"/>
              </a:ext>
            </a:extLst>
          </p:cNvPr>
          <p:cNvSpPr/>
          <p:nvPr/>
        </p:nvSpPr>
        <p:spPr>
          <a:xfrm>
            <a:off x="8364835" y="6434170"/>
            <a:ext cx="180000" cy="180000"/>
          </a:xfrm>
          <a:prstGeom prst="ellipse">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4" name="TextBox 3">
            <a:extLst>
              <a:ext uri="{FF2B5EF4-FFF2-40B4-BE49-F238E27FC236}">
                <a16:creationId xmlns:a16="http://schemas.microsoft.com/office/drawing/2014/main" id="{15442734-9C4E-FDD7-283C-0071F7184FF0}"/>
              </a:ext>
            </a:extLst>
          </p:cNvPr>
          <p:cNvSpPr txBox="1"/>
          <p:nvPr/>
        </p:nvSpPr>
        <p:spPr>
          <a:xfrm>
            <a:off x="8493955" y="6403757"/>
            <a:ext cx="3049248" cy="261610"/>
          </a:xfrm>
          <a:prstGeom prst="rect">
            <a:avLst/>
          </a:prstGeom>
          <a:noFill/>
        </p:spPr>
        <p:txBody>
          <a:bodyPr wrap="square" rtlCol="0">
            <a:spAutoFit/>
          </a:bodyPr>
          <a:lstStyle/>
          <a:p>
            <a:r>
              <a:rPr lang="en-GB" sz="1100" dirty="0"/>
              <a:t>Your assessment</a:t>
            </a:r>
          </a:p>
        </p:txBody>
      </p:sp>
      <p:sp>
        <p:nvSpPr>
          <p:cNvPr id="5" name="Oval 4">
            <a:extLst>
              <a:ext uri="{FF2B5EF4-FFF2-40B4-BE49-F238E27FC236}">
                <a16:creationId xmlns:a16="http://schemas.microsoft.com/office/drawing/2014/main" id="{0B96A3DA-D7E0-E776-DC65-61AE6977EE44}"/>
              </a:ext>
            </a:extLst>
          </p:cNvPr>
          <p:cNvSpPr/>
          <p:nvPr/>
        </p:nvSpPr>
        <p:spPr>
          <a:xfrm>
            <a:off x="9765950" y="6432045"/>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6" name="TextBox 5">
            <a:extLst>
              <a:ext uri="{FF2B5EF4-FFF2-40B4-BE49-F238E27FC236}">
                <a16:creationId xmlns:a16="http://schemas.microsoft.com/office/drawing/2014/main" id="{9F3F618F-EF47-53C1-8A73-38CA61CC5E43}"/>
              </a:ext>
            </a:extLst>
          </p:cNvPr>
          <p:cNvSpPr txBox="1"/>
          <p:nvPr/>
        </p:nvSpPr>
        <p:spPr>
          <a:xfrm>
            <a:off x="9925945" y="6398714"/>
            <a:ext cx="2113888" cy="261610"/>
          </a:xfrm>
          <a:prstGeom prst="rect">
            <a:avLst/>
          </a:prstGeom>
          <a:noFill/>
        </p:spPr>
        <p:txBody>
          <a:bodyPr wrap="square" rtlCol="0">
            <a:spAutoFit/>
          </a:bodyPr>
          <a:lstStyle/>
          <a:p>
            <a:r>
              <a:rPr lang="en-GB" sz="1100" dirty="0"/>
              <a:t>Your manager’s assessment</a:t>
            </a:r>
          </a:p>
        </p:txBody>
      </p:sp>
      <p:sp>
        <p:nvSpPr>
          <p:cNvPr id="7" name="TextBox 6">
            <a:extLst>
              <a:ext uri="{FF2B5EF4-FFF2-40B4-BE49-F238E27FC236}">
                <a16:creationId xmlns:a16="http://schemas.microsoft.com/office/drawing/2014/main" id="{BB7C7347-3479-0619-FC56-6DF2615C9E84}"/>
              </a:ext>
            </a:extLst>
          </p:cNvPr>
          <p:cNvSpPr txBox="1"/>
          <p:nvPr/>
        </p:nvSpPr>
        <p:spPr>
          <a:xfrm>
            <a:off x="7751695" y="6389521"/>
            <a:ext cx="613140" cy="307777"/>
          </a:xfrm>
          <a:prstGeom prst="rect">
            <a:avLst/>
          </a:prstGeom>
          <a:noFill/>
        </p:spPr>
        <p:txBody>
          <a:bodyPr wrap="square" rtlCol="0">
            <a:spAutoFit/>
          </a:bodyPr>
          <a:lstStyle/>
          <a:p>
            <a:r>
              <a:rPr lang="en-GB" sz="1400" b="1" dirty="0"/>
              <a:t>Key:</a:t>
            </a:r>
          </a:p>
        </p:txBody>
      </p:sp>
      <p:sp>
        <p:nvSpPr>
          <p:cNvPr id="8" name="Slide Number Placeholder 1">
            <a:extLst>
              <a:ext uri="{FF2B5EF4-FFF2-40B4-BE49-F238E27FC236}">
                <a16:creationId xmlns:a16="http://schemas.microsoft.com/office/drawing/2014/main" id="{3D620DBF-4D3B-CED7-0A97-B1F4ED581638}"/>
              </a:ext>
            </a:extLst>
          </p:cNvPr>
          <p:cNvSpPr txBox="1">
            <a:spLocks/>
          </p:cNvSpPr>
          <p:nvPr/>
        </p:nvSpPr>
        <p:spPr>
          <a:xfrm>
            <a:off x="0" y="0"/>
            <a:ext cx="0" cy="0"/>
          </a:xfrm>
        </p:spPr>
        <p:txBody>
          <a:bodyPr/>
          <a:lstStyle>
            <a:defPPr>
              <a:defRPr kern="0"/>
            </a:defPPr>
          </a:lstStyle>
          <a:p>
            <a:fld id="{06A44ADC-FBC0-4698-B0EC-1AD4A4060383}" type="slidenum">
              <a:rPr lang="en-GB" smtClean="0"/>
              <a:pPr/>
              <a:t>13</a:t>
            </a:fld>
            <a:endParaRPr lang="en-GB"/>
          </a:p>
        </p:txBody>
      </p:sp>
      <p:sp>
        <p:nvSpPr>
          <p:cNvPr id="9" name="Rectangle: Rounded Corners 8">
            <a:extLst>
              <a:ext uri="{FF2B5EF4-FFF2-40B4-BE49-F238E27FC236}">
                <a16:creationId xmlns:a16="http://schemas.microsoft.com/office/drawing/2014/main" id="{EE79F82D-2132-CEDC-4EB1-B448D7478035}"/>
              </a:ext>
            </a:extLst>
          </p:cNvPr>
          <p:cNvSpPr/>
          <p:nvPr/>
        </p:nvSpPr>
        <p:spPr>
          <a:xfrm rot="10800000" flipV="1">
            <a:off x="0" y="-1"/>
            <a:ext cx="1658983" cy="360000"/>
          </a:xfrm>
          <a:prstGeom prst="roundRect">
            <a:avLst/>
          </a:prstGeom>
          <a:solidFill>
            <a:srgbClr val="FFB81C"/>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Behaviours</a:t>
            </a:r>
          </a:p>
        </p:txBody>
      </p:sp>
      <p:sp>
        <p:nvSpPr>
          <p:cNvPr id="10" name="Rectangle: Rounded Corners 9">
            <a:hlinkClick r:id="" action="ppaction://noaction"/>
            <a:extLst>
              <a:ext uri="{FF2B5EF4-FFF2-40B4-BE49-F238E27FC236}">
                <a16:creationId xmlns:a16="http://schemas.microsoft.com/office/drawing/2014/main" id="{FB3B9983-1E44-4634-78AB-70E2F1C653E7}"/>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C00000"/>
                </a:solidFill>
                <a:latin typeface="Arial" panose="020B0604020202020204" pitchFamily="34" charset="0"/>
                <a:cs typeface="Arial" panose="020B0604020202020204" pitchFamily="34" charset="0"/>
              </a:rPr>
              <a:t>Training</a:t>
            </a:r>
          </a:p>
        </p:txBody>
      </p:sp>
      <p:sp>
        <p:nvSpPr>
          <p:cNvPr id="11" name="Rectangle: Rounded Corners 10">
            <a:hlinkClick r:id="rId3" action="ppaction://hlinksldjump"/>
            <a:extLst>
              <a:ext uri="{FF2B5EF4-FFF2-40B4-BE49-F238E27FC236}">
                <a16:creationId xmlns:a16="http://schemas.microsoft.com/office/drawing/2014/main" id="{72C6BD6B-5A8C-556A-007D-7806018A0602}"/>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4" action="ppaction://hlinksldjump"/>
            <a:extLst>
              <a:ext uri="{FF2B5EF4-FFF2-40B4-BE49-F238E27FC236}">
                <a16:creationId xmlns:a16="http://schemas.microsoft.com/office/drawing/2014/main" id="{5DE17877-6521-F267-A00E-BCD3E396C954}"/>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5" action="ppaction://hlinksldjump"/>
            <a:extLst>
              <a:ext uri="{FF2B5EF4-FFF2-40B4-BE49-F238E27FC236}">
                <a16:creationId xmlns:a16="http://schemas.microsoft.com/office/drawing/2014/main" id="{05119B3E-8B98-9840-6B50-6E822075A3EB}"/>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rId4" action="ppaction://hlinksldjump"/>
            <a:extLst>
              <a:ext uri="{FF2B5EF4-FFF2-40B4-BE49-F238E27FC236}">
                <a16:creationId xmlns:a16="http://schemas.microsoft.com/office/drawing/2014/main" id="{D2789BD6-0153-EE43-BEB1-FE3B290E4D6C}"/>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EF4E5346-9BED-9A4D-D714-7F6CA21B5E7F}"/>
              </a:ext>
            </a:extLst>
          </p:cNvPr>
          <p:cNvSpPr txBox="1">
            <a:spLocks/>
          </p:cNvSpPr>
          <p:nvPr/>
        </p:nvSpPr>
        <p:spPr>
          <a:xfrm>
            <a:off x="374159" y="406793"/>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FFB81C"/>
                </a:solidFill>
                <a:effectLst/>
                <a:uLnTx/>
                <a:uFillTx/>
                <a:latin typeface="Arial"/>
                <a:cs typeface="Arial"/>
                <a:sym typeface="Arial"/>
              </a:rPr>
              <a:t>Behaviours</a:t>
            </a:r>
          </a:p>
        </p:txBody>
      </p:sp>
      <p:sp>
        <p:nvSpPr>
          <p:cNvPr id="22" name="Oval 21">
            <a:extLst>
              <a:ext uri="{FF2B5EF4-FFF2-40B4-BE49-F238E27FC236}">
                <a16:creationId xmlns:a16="http://schemas.microsoft.com/office/drawing/2014/main" id="{947FFB1D-7DFC-498F-B7FA-87A6FB14F9E8}"/>
              </a:ext>
            </a:extLst>
          </p:cNvPr>
          <p:cNvSpPr/>
          <p:nvPr/>
        </p:nvSpPr>
        <p:spPr>
          <a:xfrm>
            <a:off x="7099074" y="2232044"/>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3" name="Oval 22">
            <a:extLst>
              <a:ext uri="{FF2B5EF4-FFF2-40B4-BE49-F238E27FC236}">
                <a16:creationId xmlns:a16="http://schemas.microsoft.com/office/drawing/2014/main" id="{C5FD0EC6-9275-96FD-8C98-C33AA2ABDA1D}"/>
              </a:ext>
            </a:extLst>
          </p:cNvPr>
          <p:cNvSpPr/>
          <p:nvPr/>
        </p:nvSpPr>
        <p:spPr>
          <a:xfrm>
            <a:off x="7434813" y="223330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5" name="TextBox 24">
            <a:extLst>
              <a:ext uri="{FF2B5EF4-FFF2-40B4-BE49-F238E27FC236}">
                <a16:creationId xmlns:a16="http://schemas.microsoft.com/office/drawing/2014/main" id="{69BE5741-B355-5BF2-6CC0-5A245FB42487}"/>
              </a:ext>
            </a:extLst>
          </p:cNvPr>
          <p:cNvSpPr txBox="1">
            <a:spLocks/>
          </p:cNvSpPr>
          <p:nvPr/>
        </p:nvSpPr>
        <p:spPr>
          <a:xfrm>
            <a:off x="10570763" y="1397013"/>
            <a:ext cx="792000" cy="230832"/>
          </a:xfrm>
          <a:prstGeom prst="rect">
            <a:avLst/>
          </a:prstGeom>
          <a:noFill/>
        </p:spPr>
        <p:txBody>
          <a:bodyPr wrap="square" rtlCol="0">
            <a:spAutoFit/>
          </a:bodyPr>
          <a:lstStyle/>
          <a:p>
            <a:pPr algn="ctr"/>
            <a:r>
              <a:rPr lang="en-GB" sz="900" dirty="0">
                <a:solidFill>
                  <a:schemeClr val="bg1"/>
                </a:solidFill>
                <a:latin typeface="Arial" panose="020B0604020202020204" pitchFamily="34" charset="0"/>
                <a:cs typeface="Arial" panose="020B0604020202020204" pitchFamily="34" charset="0"/>
              </a:rPr>
              <a:t>Expert</a:t>
            </a:r>
          </a:p>
        </p:txBody>
      </p:sp>
      <p:sp>
        <p:nvSpPr>
          <p:cNvPr id="26" name="TextBox 25">
            <a:extLst>
              <a:ext uri="{FF2B5EF4-FFF2-40B4-BE49-F238E27FC236}">
                <a16:creationId xmlns:a16="http://schemas.microsoft.com/office/drawing/2014/main" id="{A381CCD4-77F5-9A4D-9B67-9FA0B30E2368}"/>
              </a:ext>
            </a:extLst>
          </p:cNvPr>
          <p:cNvSpPr txBox="1">
            <a:spLocks/>
          </p:cNvSpPr>
          <p:nvPr/>
        </p:nvSpPr>
        <p:spPr>
          <a:xfrm>
            <a:off x="9152718" y="1397013"/>
            <a:ext cx="792000" cy="230832"/>
          </a:xfrm>
          <a:prstGeom prst="rect">
            <a:avLst/>
          </a:prstGeom>
          <a:noFill/>
        </p:spPr>
        <p:txBody>
          <a:bodyPr wrap="square" rtlCol="0">
            <a:spAutoFit/>
          </a:bodyPr>
          <a:lstStyle/>
          <a:p>
            <a:pPr algn="ctr"/>
            <a:r>
              <a:rPr lang="en-GB" sz="900" dirty="0">
                <a:solidFill>
                  <a:schemeClr val="bg1"/>
                </a:solidFill>
              </a:rPr>
              <a:t>Working</a:t>
            </a:r>
          </a:p>
        </p:txBody>
      </p:sp>
      <p:sp>
        <p:nvSpPr>
          <p:cNvPr id="27" name="TextBox 26">
            <a:extLst>
              <a:ext uri="{FF2B5EF4-FFF2-40B4-BE49-F238E27FC236}">
                <a16:creationId xmlns:a16="http://schemas.microsoft.com/office/drawing/2014/main" id="{E50AFD55-8404-D089-4C4E-3066E8B11833}"/>
              </a:ext>
            </a:extLst>
          </p:cNvPr>
          <p:cNvSpPr txBox="1">
            <a:spLocks/>
          </p:cNvSpPr>
          <p:nvPr/>
        </p:nvSpPr>
        <p:spPr>
          <a:xfrm>
            <a:off x="9861741" y="1397013"/>
            <a:ext cx="792000" cy="230832"/>
          </a:xfrm>
          <a:prstGeom prst="rect">
            <a:avLst/>
          </a:prstGeom>
          <a:noFill/>
        </p:spPr>
        <p:txBody>
          <a:bodyPr wrap="square" rtlCol="0">
            <a:spAutoFit/>
          </a:bodyPr>
          <a:lstStyle/>
          <a:p>
            <a:pPr algn="ctr"/>
            <a:r>
              <a:rPr lang="en-GB" sz="900" dirty="0">
                <a:solidFill>
                  <a:schemeClr val="bg1"/>
                </a:solidFill>
              </a:rPr>
              <a:t>Practitioner</a:t>
            </a:r>
          </a:p>
        </p:txBody>
      </p:sp>
      <p:sp>
        <p:nvSpPr>
          <p:cNvPr id="28" name="TextBox 27">
            <a:extLst>
              <a:ext uri="{FF2B5EF4-FFF2-40B4-BE49-F238E27FC236}">
                <a16:creationId xmlns:a16="http://schemas.microsoft.com/office/drawing/2014/main" id="{5F74F1BE-41B7-704D-750A-C5ABF03CC391}"/>
              </a:ext>
            </a:extLst>
          </p:cNvPr>
          <p:cNvSpPr txBox="1">
            <a:spLocks/>
          </p:cNvSpPr>
          <p:nvPr/>
        </p:nvSpPr>
        <p:spPr>
          <a:xfrm>
            <a:off x="7742272" y="1400078"/>
            <a:ext cx="699694" cy="230832"/>
          </a:xfrm>
          <a:prstGeom prst="rect">
            <a:avLst/>
          </a:prstGeom>
          <a:noFill/>
        </p:spPr>
        <p:txBody>
          <a:bodyPr wrap="square" rtlCol="0">
            <a:spAutoFit/>
          </a:bodyPr>
          <a:lstStyle/>
          <a:p>
            <a:pPr algn="ctr"/>
            <a:r>
              <a:rPr lang="en-GB" sz="900" dirty="0">
                <a:solidFill>
                  <a:schemeClr val="bg1"/>
                </a:solidFill>
              </a:rPr>
              <a:t>N/A</a:t>
            </a:r>
          </a:p>
        </p:txBody>
      </p:sp>
      <p:grpSp>
        <p:nvGrpSpPr>
          <p:cNvPr id="29" name="Group 28">
            <a:extLst>
              <a:ext uri="{FF2B5EF4-FFF2-40B4-BE49-F238E27FC236}">
                <a16:creationId xmlns:a16="http://schemas.microsoft.com/office/drawing/2014/main" id="{A24111C0-DA5B-DD0F-8293-41BF91BE360A}"/>
              </a:ext>
            </a:extLst>
          </p:cNvPr>
          <p:cNvGrpSpPr/>
          <p:nvPr/>
        </p:nvGrpSpPr>
        <p:grpSpPr>
          <a:xfrm>
            <a:off x="8138272" y="2652122"/>
            <a:ext cx="2817319" cy="253573"/>
            <a:chOff x="7998846" y="1867220"/>
            <a:chExt cx="3448967" cy="253573"/>
          </a:xfrm>
        </p:grpSpPr>
        <p:cxnSp>
          <p:nvCxnSpPr>
            <p:cNvPr id="30" name="Straight Connector 29">
              <a:extLst>
                <a:ext uri="{FF2B5EF4-FFF2-40B4-BE49-F238E27FC236}">
                  <a16:creationId xmlns:a16="http://schemas.microsoft.com/office/drawing/2014/main" id="{3D3FD5CF-3DD9-13DC-1B10-0693A16152C7}"/>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6489F26-E193-A8FC-62B9-38C958A411CA}"/>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B34CBFE-2B86-2BAA-9E80-E54C617D7765}"/>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6855192-2550-AD27-F577-237199BAFCB6}"/>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F580068-F23A-6255-35CE-F067AE455F5E}"/>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381ABDE-14B5-1218-A906-9CEAE15FF3BA}"/>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2B574277-4983-C87C-95F9-9A037DBB53BC}"/>
              </a:ext>
            </a:extLst>
          </p:cNvPr>
          <p:cNvGrpSpPr/>
          <p:nvPr/>
        </p:nvGrpSpPr>
        <p:grpSpPr>
          <a:xfrm>
            <a:off x="8138272" y="3196439"/>
            <a:ext cx="2817319" cy="253573"/>
            <a:chOff x="7998846" y="1867220"/>
            <a:chExt cx="3448967" cy="253573"/>
          </a:xfrm>
        </p:grpSpPr>
        <p:cxnSp>
          <p:nvCxnSpPr>
            <p:cNvPr id="37" name="Straight Connector 36">
              <a:extLst>
                <a:ext uri="{FF2B5EF4-FFF2-40B4-BE49-F238E27FC236}">
                  <a16:creationId xmlns:a16="http://schemas.microsoft.com/office/drawing/2014/main" id="{4E6CBB1F-7999-F951-A7A5-2FAEC449FA0F}"/>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9F466EE-2E5E-255B-21B9-B27143453ACA}"/>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E2A81E6-42DD-F731-5992-F0229BDF7D29}"/>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E5B7AD6-96B8-B9A1-54C6-37C054F992DE}"/>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B490E3E-737C-C53F-A9A5-5F1BF819A5EF}"/>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909943F-E52C-1AFA-B3CC-BD3368D54C2B}"/>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59AFC5D1-2C1A-08E3-BE71-B046B8B0F29D}"/>
              </a:ext>
            </a:extLst>
          </p:cNvPr>
          <p:cNvGrpSpPr/>
          <p:nvPr/>
        </p:nvGrpSpPr>
        <p:grpSpPr>
          <a:xfrm>
            <a:off x="8138272" y="3767922"/>
            <a:ext cx="2817319" cy="253573"/>
            <a:chOff x="7998846" y="1867220"/>
            <a:chExt cx="3448967" cy="253573"/>
          </a:xfrm>
        </p:grpSpPr>
        <p:cxnSp>
          <p:nvCxnSpPr>
            <p:cNvPr id="44" name="Straight Connector 43">
              <a:extLst>
                <a:ext uri="{FF2B5EF4-FFF2-40B4-BE49-F238E27FC236}">
                  <a16:creationId xmlns:a16="http://schemas.microsoft.com/office/drawing/2014/main" id="{FC6DA8DB-E417-4BE5-3B93-4FCDAE4E8C78}"/>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8AE2631-F2C8-EA00-79B5-166DDC4843BB}"/>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5D7BA3E1-94F1-9AF9-64B2-63E9B0DB6E30}"/>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F8F2C53-0B60-EED5-2127-7EBEE1F012DA}"/>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AB2E777-49D8-0AF9-5E25-3FDBE9E503F6}"/>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FD77E91-23C8-7BA8-0CDE-C68655E4CD17}"/>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C9E4647F-4CE7-EE01-C644-57E4540DDB13}"/>
              </a:ext>
            </a:extLst>
          </p:cNvPr>
          <p:cNvGrpSpPr/>
          <p:nvPr/>
        </p:nvGrpSpPr>
        <p:grpSpPr>
          <a:xfrm>
            <a:off x="8138272" y="4291607"/>
            <a:ext cx="2817319" cy="253573"/>
            <a:chOff x="7998846" y="1867220"/>
            <a:chExt cx="3448967" cy="253573"/>
          </a:xfrm>
        </p:grpSpPr>
        <p:cxnSp>
          <p:nvCxnSpPr>
            <p:cNvPr id="51" name="Straight Connector 50">
              <a:extLst>
                <a:ext uri="{FF2B5EF4-FFF2-40B4-BE49-F238E27FC236}">
                  <a16:creationId xmlns:a16="http://schemas.microsoft.com/office/drawing/2014/main" id="{A596AF4D-777F-641F-EA63-45B5F48FB93E}"/>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C9F7DC29-9664-DC78-E72C-6CE5234192D8}"/>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EB58746E-D2C7-DB4F-17B9-27A7696C288E}"/>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9ADB0C5-F2F9-0D41-CF1D-6D1093ABDBF2}"/>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88F93121-01F7-7459-9CAB-CA63434AC2E6}"/>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D5B9355B-2DFF-87C0-07A0-B9E57729D452}"/>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7" name="Group 56">
            <a:extLst>
              <a:ext uri="{FF2B5EF4-FFF2-40B4-BE49-F238E27FC236}">
                <a16:creationId xmlns:a16="http://schemas.microsoft.com/office/drawing/2014/main" id="{C4752FF8-7329-E3F0-2ABD-2B5571C6352E}"/>
              </a:ext>
            </a:extLst>
          </p:cNvPr>
          <p:cNvGrpSpPr/>
          <p:nvPr/>
        </p:nvGrpSpPr>
        <p:grpSpPr>
          <a:xfrm>
            <a:off x="8138809" y="4746502"/>
            <a:ext cx="2817319" cy="253573"/>
            <a:chOff x="7998846" y="1867220"/>
            <a:chExt cx="3448967" cy="253573"/>
          </a:xfrm>
        </p:grpSpPr>
        <p:cxnSp>
          <p:nvCxnSpPr>
            <p:cNvPr id="58" name="Straight Connector 57">
              <a:extLst>
                <a:ext uri="{FF2B5EF4-FFF2-40B4-BE49-F238E27FC236}">
                  <a16:creationId xmlns:a16="http://schemas.microsoft.com/office/drawing/2014/main" id="{16CDFFD4-91E7-5D35-628D-CBAAB206145A}"/>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EDD4960-6249-ACA7-3A28-AA75C2341D19}"/>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F6A2C7AB-A0EF-0401-0C67-D2735FC795D0}"/>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A336138-8CBF-2C6A-B49D-90C5D586521B}"/>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DFEC4FFB-8F4F-5BBE-C2C0-C6F1901B05A8}"/>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ACA9C934-7BA7-CAF8-8117-B41D9A2B89F0}"/>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276DE3DC-BE8F-665E-190B-5560371BCCFD}"/>
              </a:ext>
            </a:extLst>
          </p:cNvPr>
          <p:cNvGrpSpPr/>
          <p:nvPr/>
        </p:nvGrpSpPr>
        <p:grpSpPr>
          <a:xfrm>
            <a:off x="8140058" y="5635628"/>
            <a:ext cx="2817319" cy="253573"/>
            <a:chOff x="7998846" y="1867220"/>
            <a:chExt cx="3448967" cy="253573"/>
          </a:xfrm>
        </p:grpSpPr>
        <p:cxnSp>
          <p:nvCxnSpPr>
            <p:cNvPr id="65" name="Straight Connector 64">
              <a:extLst>
                <a:ext uri="{FF2B5EF4-FFF2-40B4-BE49-F238E27FC236}">
                  <a16:creationId xmlns:a16="http://schemas.microsoft.com/office/drawing/2014/main" id="{E9DC9C41-AF42-C96D-36EC-D563F8458A8C}"/>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BF9DCAF7-029C-02C7-FB0A-7AF9BC2CF673}"/>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B8BB0F1B-EF52-18C3-6AA2-F13DDD769F05}"/>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C5C67793-CB65-E07C-398C-C5DA54F3A674}"/>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B252ED1F-BF5B-6AC3-E033-3B8848A0B334}"/>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BDA06E94-D85A-D521-525B-A5DAAE85C13B}"/>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1" name="Group 70">
            <a:extLst>
              <a:ext uri="{FF2B5EF4-FFF2-40B4-BE49-F238E27FC236}">
                <a16:creationId xmlns:a16="http://schemas.microsoft.com/office/drawing/2014/main" id="{9C261B3A-604E-3ABD-D5CE-AF5249FE6A38}"/>
              </a:ext>
            </a:extLst>
          </p:cNvPr>
          <p:cNvGrpSpPr/>
          <p:nvPr/>
        </p:nvGrpSpPr>
        <p:grpSpPr>
          <a:xfrm>
            <a:off x="8134684" y="6110363"/>
            <a:ext cx="2817319" cy="253573"/>
            <a:chOff x="7998846" y="1867220"/>
            <a:chExt cx="3448967" cy="253573"/>
          </a:xfrm>
        </p:grpSpPr>
        <p:cxnSp>
          <p:nvCxnSpPr>
            <p:cNvPr id="72" name="Straight Connector 71">
              <a:extLst>
                <a:ext uri="{FF2B5EF4-FFF2-40B4-BE49-F238E27FC236}">
                  <a16:creationId xmlns:a16="http://schemas.microsoft.com/office/drawing/2014/main" id="{1E242026-EBF0-DE20-B189-977A64CF8F2D}"/>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FB508306-2064-DDA5-2B81-D227174CBBD7}"/>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D9CBFC41-EC44-0761-0773-6326947EC890}"/>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E17BFC6E-1240-77CA-449F-170C724C1CA6}"/>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463886F1-FF31-E00E-CDA5-829167FDB77C}"/>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EFB9403F-540C-A726-66A5-24CF2C54FC5F}"/>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FEA58F73-8243-A794-B408-12D20BEF5B2A}"/>
              </a:ext>
            </a:extLst>
          </p:cNvPr>
          <p:cNvGrpSpPr/>
          <p:nvPr/>
        </p:nvGrpSpPr>
        <p:grpSpPr>
          <a:xfrm>
            <a:off x="8134684" y="5185093"/>
            <a:ext cx="2817319" cy="253573"/>
            <a:chOff x="7998846" y="1867220"/>
            <a:chExt cx="3448967" cy="253573"/>
          </a:xfrm>
        </p:grpSpPr>
        <p:cxnSp>
          <p:nvCxnSpPr>
            <p:cNvPr id="79" name="Straight Connector 78">
              <a:extLst>
                <a:ext uri="{FF2B5EF4-FFF2-40B4-BE49-F238E27FC236}">
                  <a16:creationId xmlns:a16="http://schemas.microsoft.com/office/drawing/2014/main" id="{97682EDE-A124-3E58-4DB3-041C2FA19412}"/>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E9D4169B-E668-7A8C-D038-57C0FF6D1B80}"/>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C1CB0C1D-CB86-5DB7-9FFE-CA6F62EC5B77}"/>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D17CA59A-6CA2-15BF-ACBA-311B11B14B8F}"/>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CD6D8B5B-041A-4AB3-FA3F-52EE10A4EB03}"/>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4F8BBE8D-A660-4502-F3E6-3B30FB1285A8}"/>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5" name="Oval 84">
            <a:extLst>
              <a:ext uri="{FF2B5EF4-FFF2-40B4-BE49-F238E27FC236}">
                <a16:creationId xmlns:a16="http://schemas.microsoft.com/office/drawing/2014/main" id="{EBEF92D9-D5E3-A873-F5E5-FE5751543E2A}"/>
              </a:ext>
            </a:extLst>
          </p:cNvPr>
          <p:cNvSpPr/>
          <p:nvPr/>
        </p:nvSpPr>
        <p:spPr>
          <a:xfrm>
            <a:off x="7099074" y="2707663"/>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3105852B-19AD-2D43-6C46-EFF2B9F0C7E8}"/>
              </a:ext>
            </a:extLst>
          </p:cNvPr>
          <p:cNvSpPr/>
          <p:nvPr/>
        </p:nvSpPr>
        <p:spPr>
          <a:xfrm>
            <a:off x="7434813" y="2708923"/>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7" name="Oval 86">
            <a:extLst>
              <a:ext uri="{FF2B5EF4-FFF2-40B4-BE49-F238E27FC236}">
                <a16:creationId xmlns:a16="http://schemas.microsoft.com/office/drawing/2014/main" id="{56520EA5-EF40-5E76-249C-F3FC23E32866}"/>
              </a:ext>
            </a:extLst>
          </p:cNvPr>
          <p:cNvSpPr/>
          <p:nvPr/>
        </p:nvSpPr>
        <p:spPr>
          <a:xfrm>
            <a:off x="7099074" y="3238252"/>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8" name="Oval 87">
            <a:extLst>
              <a:ext uri="{FF2B5EF4-FFF2-40B4-BE49-F238E27FC236}">
                <a16:creationId xmlns:a16="http://schemas.microsoft.com/office/drawing/2014/main" id="{1D0689F8-58D4-947D-96EB-EE4FF5A6DBD8}"/>
              </a:ext>
            </a:extLst>
          </p:cNvPr>
          <p:cNvSpPr/>
          <p:nvPr/>
        </p:nvSpPr>
        <p:spPr>
          <a:xfrm>
            <a:off x="7434813" y="3239512"/>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2" name="Oval 101">
            <a:extLst>
              <a:ext uri="{FF2B5EF4-FFF2-40B4-BE49-F238E27FC236}">
                <a16:creationId xmlns:a16="http://schemas.microsoft.com/office/drawing/2014/main" id="{277A0863-30C4-FBAB-D82F-3DB4FFC19D10}"/>
              </a:ext>
            </a:extLst>
          </p:cNvPr>
          <p:cNvSpPr/>
          <p:nvPr/>
        </p:nvSpPr>
        <p:spPr>
          <a:xfrm>
            <a:off x="7099074" y="3796626"/>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3" name="Oval 102">
            <a:extLst>
              <a:ext uri="{FF2B5EF4-FFF2-40B4-BE49-F238E27FC236}">
                <a16:creationId xmlns:a16="http://schemas.microsoft.com/office/drawing/2014/main" id="{24040E16-09FD-232F-23B9-F15936AD05F8}"/>
              </a:ext>
            </a:extLst>
          </p:cNvPr>
          <p:cNvSpPr/>
          <p:nvPr/>
        </p:nvSpPr>
        <p:spPr>
          <a:xfrm>
            <a:off x="7434813" y="3797886"/>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4" name="Oval 103">
            <a:extLst>
              <a:ext uri="{FF2B5EF4-FFF2-40B4-BE49-F238E27FC236}">
                <a16:creationId xmlns:a16="http://schemas.microsoft.com/office/drawing/2014/main" id="{F0C77D32-2259-D97A-D824-BBEAEE1267E7}"/>
              </a:ext>
            </a:extLst>
          </p:cNvPr>
          <p:cNvSpPr/>
          <p:nvPr/>
        </p:nvSpPr>
        <p:spPr>
          <a:xfrm>
            <a:off x="7099074" y="4312464"/>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5" name="Oval 104">
            <a:extLst>
              <a:ext uri="{FF2B5EF4-FFF2-40B4-BE49-F238E27FC236}">
                <a16:creationId xmlns:a16="http://schemas.microsoft.com/office/drawing/2014/main" id="{B154D184-FCE2-1A49-4B33-67AE719E74E1}"/>
              </a:ext>
            </a:extLst>
          </p:cNvPr>
          <p:cNvSpPr/>
          <p:nvPr/>
        </p:nvSpPr>
        <p:spPr>
          <a:xfrm>
            <a:off x="7434813" y="431372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6" name="Oval 105">
            <a:extLst>
              <a:ext uri="{FF2B5EF4-FFF2-40B4-BE49-F238E27FC236}">
                <a16:creationId xmlns:a16="http://schemas.microsoft.com/office/drawing/2014/main" id="{110618B2-D447-240F-0959-6D3A34A6E88D}"/>
              </a:ext>
            </a:extLst>
          </p:cNvPr>
          <p:cNvSpPr/>
          <p:nvPr/>
        </p:nvSpPr>
        <p:spPr>
          <a:xfrm>
            <a:off x="7099074" y="4776132"/>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7" name="Oval 106">
            <a:extLst>
              <a:ext uri="{FF2B5EF4-FFF2-40B4-BE49-F238E27FC236}">
                <a16:creationId xmlns:a16="http://schemas.microsoft.com/office/drawing/2014/main" id="{760C5FBF-CF63-DBFD-053F-FCE57628A3F8}"/>
              </a:ext>
            </a:extLst>
          </p:cNvPr>
          <p:cNvSpPr/>
          <p:nvPr/>
        </p:nvSpPr>
        <p:spPr>
          <a:xfrm>
            <a:off x="7434813" y="4777392"/>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8" name="Oval 107">
            <a:extLst>
              <a:ext uri="{FF2B5EF4-FFF2-40B4-BE49-F238E27FC236}">
                <a16:creationId xmlns:a16="http://schemas.microsoft.com/office/drawing/2014/main" id="{6CD70957-86D1-BA53-ED48-ADD91864E7FC}"/>
              </a:ext>
            </a:extLst>
          </p:cNvPr>
          <p:cNvSpPr/>
          <p:nvPr/>
        </p:nvSpPr>
        <p:spPr>
          <a:xfrm>
            <a:off x="7099074" y="5745824"/>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9" name="Oval 108">
            <a:extLst>
              <a:ext uri="{FF2B5EF4-FFF2-40B4-BE49-F238E27FC236}">
                <a16:creationId xmlns:a16="http://schemas.microsoft.com/office/drawing/2014/main" id="{3F7C0E59-EB86-7E29-CB05-8F7E845B4974}"/>
              </a:ext>
            </a:extLst>
          </p:cNvPr>
          <p:cNvSpPr/>
          <p:nvPr/>
        </p:nvSpPr>
        <p:spPr>
          <a:xfrm>
            <a:off x="7434813" y="574708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10" name="Oval 109">
            <a:extLst>
              <a:ext uri="{FF2B5EF4-FFF2-40B4-BE49-F238E27FC236}">
                <a16:creationId xmlns:a16="http://schemas.microsoft.com/office/drawing/2014/main" id="{A3A53F23-52C7-2FF7-8A36-26D97A245A55}"/>
              </a:ext>
            </a:extLst>
          </p:cNvPr>
          <p:cNvSpPr/>
          <p:nvPr/>
        </p:nvSpPr>
        <p:spPr>
          <a:xfrm>
            <a:off x="7099074" y="6184904"/>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11" name="Oval 110">
            <a:extLst>
              <a:ext uri="{FF2B5EF4-FFF2-40B4-BE49-F238E27FC236}">
                <a16:creationId xmlns:a16="http://schemas.microsoft.com/office/drawing/2014/main" id="{25FCC65C-8BFD-A51C-9EC1-1604A9749C1A}"/>
              </a:ext>
            </a:extLst>
          </p:cNvPr>
          <p:cNvSpPr/>
          <p:nvPr/>
        </p:nvSpPr>
        <p:spPr>
          <a:xfrm>
            <a:off x="7434813" y="618616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123" name="Group 122">
            <a:extLst>
              <a:ext uri="{FF2B5EF4-FFF2-40B4-BE49-F238E27FC236}">
                <a16:creationId xmlns:a16="http://schemas.microsoft.com/office/drawing/2014/main" id="{3C80888B-0D44-DE98-96F2-1806B053E202}"/>
              </a:ext>
            </a:extLst>
          </p:cNvPr>
          <p:cNvGrpSpPr/>
          <p:nvPr/>
        </p:nvGrpSpPr>
        <p:grpSpPr>
          <a:xfrm>
            <a:off x="8138272" y="2221886"/>
            <a:ext cx="2817319" cy="253573"/>
            <a:chOff x="7998846" y="1867220"/>
            <a:chExt cx="3448967" cy="253573"/>
          </a:xfrm>
        </p:grpSpPr>
        <p:cxnSp>
          <p:nvCxnSpPr>
            <p:cNvPr id="124" name="Straight Connector 123">
              <a:extLst>
                <a:ext uri="{FF2B5EF4-FFF2-40B4-BE49-F238E27FC236}">
                  <a16:creationId xmlns:a16="http://schemas.microsoft.com/office/drawing/2014/main" id="{6DD086E8-2BFE-264B-2B14-D5556A069B0A}"/>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9170B729-6C51-F436-2165-72A2E8975ABF}"/>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EEF82C1-0B78-6075-3151-CC39A5C24D59}"/>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D38DA46C-1425-0996-50B7-4B4C27D3D333}"/>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5C6F869C-F9EE-343D-AC3D-A2294CCDA22E}"/>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8976CCB9-7CBB-FF3F-E410-A3292556ADDA}"/>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0" name="Oval 129">
            <a:extLst>
              <a:ext uri="{FF2B5EF4-FFF2-40B4-BE49-F238E27FC236}">
                <a16:creationId xmlns:a16="http://schemas.microsoft.com/office/drawing/2014/main" id="{DA4872E7-E077-3326-894B-5B02785179A0}"/>
              </a:ext>
            </a:extLst>
          </p:cNvPr>
          <p:cNvSpPr/>
          <p:nvPr/>
        </p:nvSpPr>
        <p:spPr>
          <a:xfrm>
            <a:off x="7099074" y="5254781"/>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31" name="Oval 130">
            <a:extLst>
              <a:ext uri="{FF2B5EF4-FFF2-40B4-BE49-F238E27FC236}">
                <a16:creationId xmlns:a16="http://schemas.microsoft.com/office/drawing/2014/main" id="{26D8F397-45B8-0DF6-140E-52A9CFA0B065}"/>
              </a:ext>
            </a:extLst>
          </p:cNvPr>
          <p:cNvSpPr/>
          <p:nvPr/>
        </p:nvSpPr>
        <p:spPr>
          <a:xfrm>
            <a:off x="7434813" y="5256041"/>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 name="Oval 1">
            <a:extLst>
              <a:ext uri="{FF2B5EF4-FFF2-40B4-BE49-F238E27FC236}">
                <a16:creationId xmlns:a16="http://schemas.microsoft.com/office/drawing/2014/main" id="{26ACC3DF-73C3-2CBE-7B9B-95C5B27A8308}"/>
              </a:ext>
            </a:extLst>
          </p:cNvPr>
          <p:cNvSpPr/>
          <p:nvPr/>
        </p:nvSpPr>
        <p:spPr>
          <a:xfrm>
            <a:off x="7109956" y="1818382"/>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5" name="Oval 14">
            <a:extLst>
              <a:ext uri="{FF2B5EF4-FFF2-40B4-BE49-F238E27FC236}">
                <a16:creationId xmlns:a16="http://schemas.microsoft.com/office/drawing/2014/main" id="{56AD73FB-E681-1C13-C123-63710AE01AB1}"/>
              </a:ext>
            </a:extLst>
          </p:cNvPr>
          <p:cNvSpPr/>
          <p:nvPr/>
        </p:nvSpPr>
        <p:spPr>
          <a:xfrm>
            <a:off x="7445695" y="1819642"/>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16" name="Group 15">
            <a:extLst>
              <a:ext uri="{FF2B5EF4-FFF2-40B4-BE49-F238E27FC236}">
                <a16:creationId xmlns:a16="http://schemas.microsoft.com/office/drawing/2014/main" id="{D455ED4E-4F74-0066-0273-015F9981582B}"/>
              </a:ext>
            </a:extLst>
          </p:cNvPr>
          <p:cNvGrpSpPr/>
          <p:nvPr/>
        </p:nvGrpSpPr>
        <p:grpSpPr>
          <a:xfrm>
            <a:off x="8149154" y="1808224"/>
            <a:ext cx="2817319" cy="253573"/>
            <a:chOff x="7998846" y="1867220"/>
            <a:chExt cx="3448967" cy="253573"/>
          </a:xfrm>
        </p:grpSpPr>
        <p:cxnSp>
          <p:nvCxnSpPr>
            <p:cNvPr id="17" name="Straight Connector 16">
              <a:extLst>
                <a:ext uri="{FF2B5EF4-FFF2-40B4-BE49-F238E27FC236}">
                  <a16:creationId xmlns:a16="http://schemas.microsoft.com/office/drawing/2014/main" id="{93B5F21E-1AD2-645D-3863-60B311E7D643}"/>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06B7694-AD50-541C-6BDB-02A8CD299689}"/>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DCA2869-9AE1-26D6-3DC4-C6B246B9B395}"/>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9D93158-97ED-8137-35B1-20DE63137F56}"/>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67249471-B6C6-08D1-39D3-2432CF273DA1}"/>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11C3E675-67AD-BB6D-8D1F-5BCB8847B5AA}"/>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15602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0508D-A5F3-D4A7-1F1E-8A3B834456CB}"/>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06F635D-0CA4-273C-C8AB-8E4EEE910F04}"/>
              </a:ext>
            </a:extLst>
          </p:cNvPr>
          <p:cNvSpPr txBox="1">
            <a:spLocks/>
          </p:cNvSpPr>
          <p:nvPr/>
        </p:nvSpPr>
        <p:spPr>
          <a:xfrm>
            <a:off x="0" y="0"/>
            <a:ext cx="0" cy="0"/>
          </a:xfrm>
        </p:spPr>
        <p:txBody>
          <a:bodyPr/>
          <a:lstStyle>
            <a:defPPr>
              <a:defRPr kern="0"/>
            </a:defPPr>
          </a:lstStyle>
          <a:p>
            <a:fld id="{06A44ADC-FBC0-4698-B0EC-1AD4A4060383}" type="slidenum">
              <a:rPr lang="en-GB" smtClean="0"/>
              <a:pPr/>
              <a:t>14</a:t>
            </a:fld>
            <a:endParaRPr lang="en-GB"/>
          </a:p>
        </p:txBody>
      </p:sp>
      <p:sp>
        <p:nvSpPr>
          <p:cNvPr id="9" name="Rectangle: Rounded Corners 8">
            <a:extLst>
              <a:ext uri="{FF2B5EF4-FFF2-40B4-BE49-F238E27FC236}">
                <a16:creationId xmlns:a16="http://schemas.microsoft.com/office/drawing/2014/main" id="{1B691B78-5C2F-F9AB-E5F9-41BB5CB0219E}"/>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 action="ppaction://noaction"/>
            <a:extLst>
              <a:ext uri="{FF2B5EF4-FFF2-40B4-BE49-F238E27FC236}">
                <a16:creationId xmlns:a16="http://schemas.microsoft.com/office/drawing/2014/main" id="{2C8BA537-0DA6-8BE0-7217-6A076F801291}"/>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3" action="ppaction://hlinksldjump"/>
            <a:extLst>
              <a:ext uri="{FF2B5EF4-FFF2-40B4-BE49-F238E27FC236}">
                <a16:creationId xmlns:a16="http://schemas.microsoft.com/office/drawing/2014/main" id="{CD07E82B-982E-B7DF-7B49-3B83F47D5C97}"/>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3" name="Rectangle: Rounded Corners 12">
            <a:hlinkClick r:id="rId4" action="ppaction://hlinksldjump"/>
            <a:extLst>
              <a:ext uri="{FF2B5EF4-FFF2-40B4-BE49-F238E27FC236}">
                <a16:creationId xmlns:a16="http://schemas.microsoft.com/office/drawing/2014/main" id="{3E4BFD38-4631-7F7C-5625-CB7938148574}"/>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 action="ppaction://noaction"/>
            <a:extLst>
              <a:ext uri="{FF2B5EF4-FFF2-40B4-BE49-F238E27FC236}">
                <a16:creationId xmlns:a16="http://schemas.microsoft.com/office/drawing/2014/main" id="{3EF422CF-2993-13EA-681F-D0408C5146EC}"/>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163D5FF2-DE5E-F75A-8C6C-E285FBBE9269}"/>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3200" dirty="0">
                <a:solidFill>
                  <a:srgbClr val="00A651"/>
                </a:solidFill>
                <a:latin typeface="Arial" panose="020B0604020202020204" pitchFamily="34" charset="0"/>
                <a:cs typeface="Arial" panose="020B0604020202020204" pitchFamily="34" charset="0"/>
              </a:rPr>
              <a:t>Creating a positive working environment</a:t>
            </a:r>
          </a:p>
        </p:txBody>
      </p:sp>
      <p:sp>
        <p:nvSpPr>
          <p:cNvPr id="80" name="TextBox 79">
            <a:extLst>
              <a:ext uri="{FF2B5EF4-FFF2-40B4-BE49-F238E27FC236}">
                <a16:creationId xmlns:a16="http://schemas.microsoft.com/office/drawing/2014/main" id="{256CD4F3-B856-DE65-8B7F-B88A57E70D72}"/>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49F36B4A-2159-D381-8DD9-5E5550BCE1CF}"/>
              </a:ext>
            </a:extLst>
          </p:cNvPr>
          <p:cNvSpPr txBox="1">
            <a:spLocks/>
          </p:cNvSpPr>
          <p:nvPr/>
        </p:nvSpPr>
        <p:spPr>
          <a:xfrm>
            <a:off x="7085234" y="6529780"/>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FC1345B9-1462-A5A2-8D70-3157AFB9F226}"/>
              </a:ext>
            </a:extLst>
          </p:cNvPr>
          <p:cNvSpPr txBox="1">
            <a:spLocks/>
          </p:cNvSpPr>
          <p:nvPr/>
        </p:nvSpPr>
        <p:spPr>
          <a:xfrm>
            <a:off x="8537229" y="6510790"/>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26353DB1-D316-D7E9-CAF4-F2C3260F5295}"/>
              </a:ext>
            </a:extLst>
          </p:cNvPr>
          <p:cNvSpPr>
            <a:spLocks/>
          </p:cNvSpPr>
          <p:nvPr/>
        </p:nvSpPr>
        <p:spPr>
          <a:xfrm>
            <a:off x="6956114" y="657058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A045A930-1124-3B48-2741-FA756665210A}"/>
              </a:ext>
            </a:extLst>
          </p:cNvPr>
          <p:cNvSpPr>
            <a:spLocks/>
          </p:cNvSpPr>
          <p:nvPr/>
        </p:nvSpPr>
        <p:spPr>
          <a:xfrm>
            <a:off x="8357229" y="655806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 name="TextBox 1">
            <a:extLst>
              <a:ext uri="{FF2B5EF4-FFF2-40B4-BE49-F238E27FC236}">
                <a16:creationId xmlns:a16="http://schemas.microsoft.com/office/drawing/2014/main" id="{5D371DE5-02BA-D872-DEA0-3277A47E9A78}"/>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sp>
        <p:nvSpPr>
          <p:cNvPr id="4" name="TextBox 3">
            <a:extLst>
              <a:ext uri="{FF2B5EF4-FFF2-40B4-BE49-F238E27FC236}">
                <a16:creationId xmlns:a16="http://schemas.microsoft.com/office/drawing/2014/main" id="{4D8387F9-A295-3271-6753-FB596FA4B700}"/>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sp>
        <p:nvSpPr>
          <p:cNvPr id="6" name="TextBox 5">
            <a:extLst>
              <a:ext uri="{FF2B5EF4-FFF2-40B4-BE49-F238E27FC236}">
                <a16:creationId xmlns:a16="http://schemas.microsoft.com/office/drawing/2014/main" id="{D3F4F587-E15D-DCB3-0E29-0C5111298C5C}"/>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graphicFrame>
        <p:nvGraphicFramePr>
          <p:cNvPr id="3" name="Table 2">
            <a:extLst>
              <a:ext uri="{FF2B5EF4-FFF2-40B4-BE49-F238E27FC236}">
                <a16:creationId xmlns:a16="http://schemas.microsoft.com/office/drawing/2014/main" id="{745B9477-8B06-1584-5C20-5460B11FE011}"/>
              </a:ext>
            </a:extLst>
          </p:cNvPr>
          <p:cNvGraphicFramePr>
            <a:graphicFrameLocks/>
          </p:cNvGraphicFramePr>
          <p:nvPr>
            <p:extLst>
              <p:ext uri="{D42A27DB-BD31-4B8C-83A1-F6EECF244321}">
                <p14:modId xmlns:p14="http://schemas.microsoft.com/office/powerpoint/2010/main" val="1771220603"/>
              </p:ext>
            </p:extLst>
          </p:nvPr>
        </p:nvGraphicFramePr>
        <p:xfrm>
          <a:off x="410080" y="1106066"/>
          <a:ext cx="11430090" cy="4051155"/>
        </p:xfrm>
        <a:graphic>
          <a:graphicData uri="http://schemas.openxmlformats.org/drawingml/2006/table">
            <a:tbl>
              <a:tblPr firstRow="1" bandRow="1">
                <a:tableStyleId>{2D5ABB26-0587-4C30-8999-92F81FD0307C}</a:tableStyleId>
              </a:tblPr>
              <a:tblGrid>
                <a:gridCol w="1694765">
                  <a:extLst>
                    <a:ext uri="{9D8B030D-6E8A-4147-A177-3AD203B41FA5}">
                      <a16:colId xmlns:a16="http://schemas.microsoft.com/office/drawing/2014/main" val="3254862737"/>
                    </a:ext>
                  </a:extLst>
                </a:gridCol>
                <a:gridCol w="4096875">
                  <a:extLst>
                    <a:ext uri="{9D8B030D-6E8A-4147-A177-3AD203B41FA5}">
                      <a16:colId xmlns:a16="http://schemas.microsoft.com/office/drawing/2014/main" val="3537765484"/>
                    </a:ext>
                  </a:extLst>
                </a:gridCol>
                <a:gridCol w="208280">
                  <a:extLst>
                    <a:ext uri="{9D8B030D-6E8A-4147-A177-3AD203B41FA5}">
                      <a16:colId xmlns:a16="http://schemas.microsoft.com/office/drawing/2014/main" val="3438896397"/>
                    </a:ext>
                  </a:extLst>
                </a:gridCol>
                <a:gridCol w="3445956">
                  <a:extLst>
                    <a:ext uri="{9D8B030D-6E8A-4147-A177-3AD203B41FA5}">
                      <a16:colId xmlns:a16="http://schemas.microsoft.com/office/drawing/2014/main" val="2338770642"/>
                    </a:ext>
                  </a:extLst>
                </a:gridCol>
                <a:gridCol w="1984214">
                  <a:extLst>
                    <a:ext uri="{9D8B030D-6E8A-4147-A177-3AD203B41FA5}">
                      <a16:colId xmlns:a16="http://schemas.microsoft.com/office/drawing/2014/main" val="3715099055"/>
                    </a:ext>
                  </a:extLst>
                </a:gridCol>
              </a:tblGrid>
              <a:tr h="618400">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400" b="1" dirty="0">
                          <a:latin typeface="Arial" panose="020B0604020202020204" pitchFamily="34" charset="0"/>
                          <a:cs typeface="Arial" panose="020B0604020202020204" pitchFamily="34" charset="0"/>
                        </a:rPr>
                        <a:t>         </a:t>
                      </a:r>
                    </a:p>
                    <a:p>
                      <a:r>
                        <a:rPr lang="en-GB" sz="1400" b="1" dirty="0">
                          <a:solidFill>
                            <a:srgbClr val="0068B3"/>
                          </a:solidFill>
                          <a:latin typeface="Arial" panose="020B0604020202020204" pitchFamily="34" charset="0"/>
                          <a:cs typeface="Arial" panose="020B0604020202020204" pitchFamily="34" charset="0"/>
                        </a:rPr>
                        <a:t>         </a:t>
                      </a:r>
                      <a:r>
                        <a:rPr lang="en-GB" sz="1200" b="1" dirty="0">
                          <a:solidFill>
                            <a:srgbClr val="0068B3"/>
                          </a:solidFill>
                          <a:latin typeface="Arial" panose="020B0604020202020204" pitchFamily="34" charset="0"/>
                          <a:cs typeface="Arial" panose="020B0604020202020204" pitchFamily="34" charset="0"/>
                        </a:rPr>
                        <a:t>Detail</a:t>
                      </a:r>
                    </a:p>
                  </a:txBody>
                  <a:tcPr>
                    <a:lnB w="12700" cap="flat" cmpd="sng" algn="ctr">
                      <a:solidFill>
                        <a:schemeClr val="tx1"/>
                      </a:solidFill>
                      <a:prstDash val="solid"/>
                      <a:round/>
                      <a:headEnd type="none" w="med" len="med"/>
                      <a:tailEnd type="none" w="med" len="med"/>
                    </a:lnB>
                  </a:tcPr>
                </a:tc>
                <a:tc>
                  <a:txBody>
                    <a:bodyPr/>
                    <a:lstStyle/>
                    <a:p>
                      <a:endParaRPr lang="en-GB" sz="1400" b="1">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1730299">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Demonstrate business and commercial awareness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your responsibilities in supporting the organisation’s business performance and strategic goals</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the local care market and key stakeholders (</a:t>
                      </a:r>
                      <a:r>
                        <a:rPr lang="en-GB" sz="1050" b="0" i="0" strike="noStrike" kern="1200" dirty="0" err="1">
                          <a:solidFill>
                            <a:schemeClr val="tx1"/>
                          </a:solidFill>
                          <a:effectLst/>
                          <a:latin typeface="Arial" panose="020B0604020202020204" pitchFamily="34" charset="0"/>
                          <a:ea typeface="+mn-ea"/>
                          <a:cs typeface="Arial" panose="020B0604020202020204" pitchFamily="34" charset="0"/>
                        </a:rPr>
                        <a:t>e.g</a:t>
                      </a:r>
                      <a:r>
                        <a:rPr lang="en-GB" sz="1050" b="0" i="0" strike="noStrike" kern="1200" dirty="0">
                          <a:solidFill>
                            <a:schemeClr val="tx1"/>
                          </a:solidFill>
                          <a:effectLst/>
                          <a:latin typeface="Arial" panose="020B0604020202020204" pitchFamily="34" charset="0"/>
                          <a:ea typeface="+mn-ea"/>
                          <a:cs typeface="Arial" panose="020B0604020202020204" pitchFamily="34" charset="0"/>
                        </a:rPr>
                        <a:t> local authority, health services) and how they operate</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carry out market analysis at local or national level to support strategic planning</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the importance of business continuity and sustainability and be able to contribute effectively to them both</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5885582"/>
                  </a:ext>
                </a:extLst>
              </a:tr>
              <a:tr h="1581095">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Understanding culture and vision in adult care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 how your role as a nominated individual can   support the culture and vision within your organisation</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 able to lead others in implementing and supporting the  culture and vision of your organisation</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 able to lead a culture that promotes individuals’ wellbeing  and independence in all aspects of day-to-day practice</a:t>
                      </a:r>
                    </a:p>
                    <a:p>
                      <a:pPr marL="742950" lvl="1" indent="-285750">
                        <a:buFont typeface="Wingdings" panose="05000000000000000000" pitchFamily="2" charset="2"/>
                        <a:buChar char="§"/>
                      </a:pPr>
                      <a:endParaRPr lang="en-GB" sz="1050" b="0" i="0" strike="noStrike"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285750" indent="-285750">
                        <a:buFont typeface="Arial" panose="020B0604020202020204" pitchFamily="34" charset="0"/>
                        <a:buChar char="•"/>
                      </a:pPr>
                      <a:endParaRPr lang="en-GB" sz="1000" b="0" i="0"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5954133"/>
                  </a:ext>
                </a:extLst>
              </a:tr>
            </a:tbl>
          </a:graphicData>
        </a:graphic>
      </p:graphicFrame>
      <p:grpSp>
        <p:nvGrpSpPr>
          <p:cNvPr id="20" name="Group 19">
            <a:extLst>
              <a:ext uri="{FF2B5EF4-FFF2-40B4-BE49-F238E27FC236}">
                <a16:creationId xmlns:a16="http://schemas.microsoft.com/office/drawing/2014/main" id="{0E3EFF1D-D044-CF76-C93B-3822E2BB2A7C}"/>
              </a:ext>
            </a:extLst>
          </p:cNvPr>
          <p:cNvGrpSpPr/>
          <p:nvPr/>
        </p:nvGrpSpPr>
        <p:grpSpPr>
          <a:xfrm>
            <a:off x="6306888" y="2110076"/>
            <a:ext cx="3827594" cy="646668"/>
            <a:chOff x="6090704" y="3952941"/>
            <a:chExt cx="3827594" cy="646668"/>
          </a:xfrm>
        </p:grpSpPr>
        <p:sp>
          <p:nvSpPr>
            <p:cNvPr id="21" name="Oval 20">
              <a:extLst>
                <a:ext uri="{FF2B5EF4-FFF2-40B4-BE49-F238E27FC236}">
                  <a16:creationId xmlns:a16="http://schemas.microsoft.com/office/drawing/2014/main" id="{86FBFEE9-E986-7075-9E29-4707681E1E62}"/>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2" name="Oval 21">
              <a:extLst>
                <a:ext uri="{FF2B5EF4-FFF2-40B4-BE49-F238E27FC236}">
                  <a16:creationId xmlns:a16="http://schemas.microsoft.com/office/drawing/2014/main" id="{0EF248A5-7BDD-5B05-0ABC-E37B004DFA6E}"/>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23" name="Group 22">
              <a:extLst>
                <a:ext uri="{FF2B5EF4-FFF2-40B4-BE49-F238E27FC236}">
                  <a16:creationId xmlns:a16="http://schemas.microsoft.com/office/drawing/2014/main" id="{E716BD6F-0779-96BD-8252-FF50F4FC014F}"/>
                </a:ext>
              </a:extLst>
            </p:cNvPr>
            <p:cNvGrpSpPr/>
            <p:nvPr/>
          </p:nvGrpSpPr>
          <p:grpSpPr>
            <a:xfrm>
              <a:off x="6290207" y="3952941"/>
              <a:ext cx="3628091" cy="646668"/>
              <a:chOff x="3706661" y="2326116"/>
              <a:chExt cx="4441515" cy="559265"/>
            </a:xfrm>
          </p:grpSpPr>
          <p:grpSp>
            <p:nvGrpSpPr>
              <p:cNvPr id="24" name="Group 23">
                <a:extLst>
                  <a:ext uri="{FF2B5EF4-FFF2-40B4-BE49-F238E27FC236}">
                    <a16:creationId xmlns:a16="http://schemas.microsoft.com/office/drawing/2014/main" id="{4358D002-E342-8BFF-10D2-94A6254DF057}"/>
                  </a:ext>
                </a:extLst>
              </p:cNvPr>
              <p:cNvGrpSpPr/>
              <p:nvPr/>
            </p:nvGrpSpPr>
            <p:grpSpPr>
              <a:xfrm>
                <a:off x="4200749" y="2631808"/>
                <a:ext cx="3448967" cy="253573"/>
                <a:chOff x="7998846" y="1867220"/>
                <a:chExt cx="3448967" cy="253573"/>
              </a:xfrm>
            </p:grpSpPr>
            <p:cxnSp>
              <p:nvCxnSpPr>
                <p:cNvPr id="33" name="Straight Connector 32">
                  <a:extLst>
                    <a:ext uri="{FF2B5EF4-FFF2-40B4-BE49-F238E27FC236}">
                      <a16:creationId xmlns:a16="http://schemas.microsoft.com/office/drawing/2014/main" id="{978D82A8-2EFA-8C3D-8769-B1C990134D8B}"/>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FD53155-48B2-5FE6-E010-5A67F8DBBFEF}"/>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C70B191-A3F4-9B7F-E219-0519D00ECA72}"/>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189091B-9339-3168-6EB7-39C2F63E7026}"/>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CBEB7678-DD64-DDBD-F5E7-951F8EE82DD8}"/>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083E498-ABEB-4159-6515-7E687EFCBF51}"/>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2C5B8B5E-FE87-0337-369D-7DFD8F1C1024}"/>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29" name="TextBox 28">
                <a:extLst>
                  <a:ext uri="{FF2B5EF4-FFF2-40B4-BE49-F238E27FC236}">
                    <a16:creationId xmlns:a16="http://schemas.microsoft.com/office/drawing/2014/main" id="{405924ED-E87E-F821-89D5-EA997A60B90B}"/>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30" name="TextBox 29">
                <a:extLst>
                  <a:ext uri="{FF2B5EF4-FFF2-40B4-BE49-F238E27FC236}">
                    <a16:creationId xmlns:a16="http://schemas.microsoft.com/office/drawing/2014/main" id="{F89C6111-C6D5-041D-7290-4E63971DF96E}"/>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31" name="TextBox 30">
                <a:extLst>
                  <a:ext uri="{FF2B5EF4-FFF2-40B4-BE49-F238E27FC236}">
                    <a16:creationId xmlns:a16="http://schemas.microsoft.com/office/drawing/2014/main" id="{36FCC1AA-2D41-D1B3-C6EB-EE6C1F8BCA02}"/>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32" name="TextBox 31">
                <a:extLst>
                  <a:ext uri="{FF2B5EF4-FFF2-40B4-BE49-F238E27FC236}">
                    <a16:creationId xmlns:a16="http://schemas.microsoft.com/office/drawing/2014/main" id="{013DA5A0-8F6B-1506-8718-2CF908FCB14F}"/>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104" name="TextBox 103">
            <a:extLst>
              <a:ext uri="{FF2B5EF4-FFF2-40B4-BE49-F238E27FC236}">
                <a16:creationId xmlns:a16="http://schemas.microsoft.com/office/drawing/2014/main" id="{82554049-6FE4-18F2-D77D-06F13AEFD380}"/>
              </a:ext>
            </a:extLst>
          </p:cNvPr>
          <p:cNvSpPr txBox="1"/>
          <p:nvPr/>
        </p:nvSpPr>
        <p:spPr>
          <a:xfrm>
            <a:off x="9907775" y="1886439"/>
            <a:ext cx="2090819" cy="261610"/>
          </a:xfrm>
          <a:prstGeom prst="rect">
            <a:avLst/>
          </a:prstGeom>
          <a:noFill/>
        </p:spPr>
        <p:txBody>
          <a:bodyPr wrap="square" rtlCol="0">
            <a:spAutoFit/>
          </a:bodyPr>
          <a:lstStyle/>
          <a:p>
            <a:r>
              <a:rPr lang="en-GB" sz="1100" dirty="0">
                <a:solidFill>
                  <a:schemeClr val="bg1">
                    <a:lumMod val="50000"/>
                  </a:schemeClr>
                </a:solidFill>
              </a:rPr>
              <a:t>[enter text here]</a:t>
            </a:r>
          </a:p>
        </p:txBody>
      </p:sp>
      <p:sp>
        <p:nvSpPr>
          <p:cNvPr id="49" name="Rectangle: Rounded Corners 48">
            <a:hlinkClick r:id="rId5" action="ppaction://hlinksldjump"/>
            <a:extLst>
              <a:ext uri="{FF2B5EF4-FFF2-40B4-BE49-F238E27FC236}">
                <a16:creationId xmlns:a16="http://schemas.microsoft.com/office/drawing/2014/main" id="{2C2B2B69-DB83-9A3D-892E-2E0FBDBED3AD}"/>
              </a:ext>
            </a:extLst>
          </p:cNvPr>
          <p:cNvSpPr/>
          <p:nvPr/>
        </p:nvSpPr>
        <p:spPr>
          <a:xfrm rot="10800000" flipV="1">
            <a:off x="1672403" y="-1"/>
            <a:ext cx="2146579" cy="360002"/>
          </a:xfrm>
          <a:prstGeom prst="roundRect">
            <a:avLst/>
          </a:prstGeom>
          <a:solidFill>
            <a:srgbClr val="00A65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Creating a positive working environment</a:t>
            </a:r>
          </a:p>
        </p:txBody>
      </p:sp>
      <p:grpSp>
        <p:nvGrpSpPr>
          <p:cNvPr id="50" name="Group 49">
            <a:extLst>
              <a:ext uri="{FF2B5EF4-FFF2-40B4-BE49-F238E27FC236}">
                <a16:creationId xmlns:a16="http://schemas.microsoft.com/office/drawing/2014/main" id="{E98B8CDB-72EB-0413-F5FC-61ED27470B96}"/>
              </a:ext>
            </a:extLst>
          </p:cNvPr>
          <p:cNvGrpSpPr/>
          <p:nvPr/>
        </p:nvGrpSpPr>
        <p:grpSpPr>
          <a:xfrm>
            <a:off x="6306888" y="3682773"/>
            <a:ext cx="3827594" cy="646668"/>
            <a:chOff x="6090704" y="3952941"/>
            <a:chExt cx="3827594" cy="646668"/>
          </a:xfrm>
        </p:grpSpPr>
        <p:sp>
          <p:nvSpPr>
            <p:cNvPr id="51" name="Oval 50">
              <a:extLst>
                <a:ext uri="{FF2B5EF4-FFF2-40B4-BE49-F238E27FC236}">
                  <a16:creationId xmlns:a16="http://schemas.microsoft.com/office/drawing/2014/main" id="{FD717215-F248-085A-688A-D604D10CFF70}"/>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52" name="Oval 51">
              <a:extLst>
                <a:ext uri="{FF2B5EF4-FFF2-40B4-BE49-F238E27FC236}">
                  <a16:creationId xmlns:a16="http://schemas.microsoft.com/office/drawing/2014/main" id="{FE5E1A8C-9437-B30E-DE5F-122AED271A8E}"/>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53" name="Group 52">
              <a:extLst>
                <a:ext uri="{FF2B5EF4-FFF2-40B4-BE49-F238E27FC236}">
                  <a16:creationId xmlns:a16="http://schemas.microsoft.com/office/drawing/2014/main" id="{32C1C05B-5D2B-4B9C-454E-9B2B0FE9F16B}"/>
                </a:ext>
              </a:extLst>
            </p:cNvPr>
            <p:cNvGrpSpPr/>
            <p:nvPr/>
          </p:nvGrpSpPr>
          <p:grpSpPr>
            <a:xfrm>
              <a:off x="6290207" y="3952941"/>
              <a:ext cx="3628091" cy="646668"/>
              <a:chOff x="3706661" y="2326116"/>
              <a:chExt cx="4441515" cy="559265"/>
            </a:xfrm>
          </p:grpSpPr>
          <p:grpSp>
            <p:nvGrpSpPr>
              <p:cNvPr id="54" name="Group 53">
                <a:extLst>
                  <a:ext uri="{FF2B5EF4-FFF2-40B4-BE49-F238E27FC236}">
                    <a16:creationId xmlns:a16="http://schemas.microsoft.com/office/drawing/2014/main" id="{253E8E8B-57B2-ABB5-B2B2-454FE7AC0881}"/>
                  </a:ext>
                </a:extLst>
              </p:cNvPr>
              <p:cNvGrpSpPr/>
              <p:nvPr/>
            </p:nvGrpSpPr>
            <p:grpSpPr>
              <a:xfrm>
                <a:off x="4200749" y="2631808"/>
                <a:ext cx="3448967" cy="253573"/>
                <a:chOff x="7998846" y="1867220"/>
                <a:chExt cx="3448967" cy="253573"/>
              </a:xfrm>
            </p:grpSpPr>
            <p:cxnSp>
              <p:nvCxnSpPr>
                <p:cNvPr id="60" name="Straight Connector 59">
                  <a:extLst>
                    <a:ext uri="{FF2B5EF4-FFF2-40B4-BE49-F238E27FC236}">
                      <a16:creationId xmlns:a16="http://schemas.microsoft.com/office/drawing/2014/main" id="{9D6DAF6B-E7E1-FA49-6AD7-4B4AA3FE532E}"/>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DE2A9F23-D00D-EB97-3B6E-33B976D126D2}"/>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26C96540-D57F-882F-BE3D-B3202C970422}"/>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6515336D-2844-514D-9090-0568250B3596}"/>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B92E2E50-653B-602E-0496-AC697DAA0BE2}"/>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1A53975E-6614-E385-ECA5-EED7635A83C5}"/>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5" name="TextBox 54">
                <a:extLst>
                  <a:ext uri="{FF2B5EF4-FFF2-40B4-BE49-F238E27FC236}">
                    <a16:creationId xmlns:a16="http://schemas.microsoft.com/office/drawing/2014/main" id="{D9E481D0-B36C-06E9-DD3B-DCE291EB7131}"/>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56" name="TextBox 55">
                <a:extLst>
                  <a:ext uri="{FF2B5EF4-FFF2-40B4-BE49-F238E27FC236}">
                    <a16:creationId xmlns:a16="http://schemas.microsoft.com/office/drawing/2014/main" id="{C77DD93E-1ED6-27E2-2684-B2B617C4CCB3}"/>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57" name="TextBox 56">
                <a:extLst>
                  <a:ext uri="{FF2B5EF4-FFF2-40B4-BE49-F238E27FC236}">
                    <a16:creationId xmlns:a16="http://schemas.microsoft.com/office/drawing/2014/main" id="{9624B5E8-BD5C-6F17-0621-3FDB832AD047}"/>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58" name="TextBox 57">
                <a:extLst>
                  <a:ext uri="{FF2B5EF4-FFF2-40B4-BE49-F238E27FC236}">
                    <a16:creationId xmlns:a16="http://schemas.microsoft.com/office/drawing/2014/main" id="{916381CE-C6AA-81DC-602B-A286B70772AE}"/>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59" name="TextBox 58">
                <a:extLst>
                  <a:ext uri="{FF2B5EF4-FFF2-40B4-BE49-F238E27FC236}">
                    <a16:creationId xmlns:a16="http://schemas.microsoft.com/office/drawing/2014/main" id="{60E3BBB5-CC60-E7DD-6C25-1AE832FF9D1E}"/>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67" name="TextBox 66">
            <a:extLst>
              <a:ext uri="{FF2B5EF4-FFF2-40B4-BE49-F238E27FC236}">
                <a16:creationId xmlns:a16="http://schemas.microsoft.com/office/drawing/2014/main" id="{EE164EB7-8436-2B65-8FB2-A5EEEF8CC876}"/>
              </a:ext>
            </a:extLst>
          </p:cNvPr>
          <p:cNvSpPr txBox="1"/>
          <p:nvPr/>
        </p:nvSpPr>
        <p:spPr>
          <a:xfrm>
            <a:off x="9907776" y="3629718"/>
            <a:ext cx="2090819" cy="261610"/>
          </a:xfrm>
          <a:prstGeom prst="rect">
            <a:avLst/>
          </a:prstGeom>
          <a:noFill/>
        </p:spPr>
        <p:txBody>
          <a:bodyPr wrap="square" rtlCol="0">
            <a:spAutoFit/>
          </a:bodyPr>
          <a:lstStyle/>
          <a:p>
            <a:r>
              <a:rPr lang="en-GB" sz="1100" dirty="0">
                <a:solidFill>
                  <a:schemeClr val="bg1">
                    <a:lumMod val="50000"/>
                  </a:schemeClr>
                </a:solidFill>
              </a:rPr>
              <a:t>[enter text here]</a:t>
            </a:r>
          </a:p>
        </p:txBody>
      </p:sp>
    </p:spTree>
    <p:extLst>
      <p:ext uri="{BB962C8B-B14F-4D97-AF65-F5344CB8AC3E}">
        <p14:creationId xmlns:p14="http://schemas.microsoft.com/office/powerpoint/2010/main" val="3933490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CD3E3-CBAB-9665-D97A-E01995D9891D}"/>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DEF91E38-2BFD-ACE2-419A-C2C2D3F4B4F4}"/>
              </a:ext>
            </a:extLst>
          </p:cNvPr>
          <p:cNvSpPr txBox="1">
            <a:spLocks/>
          </p:cNvSpPr>
          <p:nvPr/>
        </p:nvSpPr>
        <p:spPr>
          <a:xfrm>
            <a:off x="0" y="0"/>
            <a:ext cx="0" cy="0"/>
          </a:xfrm>
        </p:spPr>
        <p:txBody>
          <a:bodyPr/>
          <a:lstStyle>
            <a:defPPr>
              <a:defRPr kern="0"/>
            </a:defPPr>
          </a:lstStyle>
          <a:p>
            <a:fld id="{06A44ADC-FBC0-4698-B0EC-1AD4A4060383}" type="slidenum">
              <a:rPr lang="en-GB" smtClean="0"/>
              <a:pPr/>
              <a:t>15</a:t>
            </a:fld>
            <a:endParaRPr lang="en-GB"/>
          </a:p>
        </p:txBody>
      </p:sp>
      <p:sp>
        <p:nvSpPr>
          <p:cNvPr id="9" name="Rectangle: Rounded Corners 8">
            <a:extLst>
              <a:ext uri="{FF2B5EF4-FFF2-40B4-BE49-F238E27FC236}">
                <a16:creationId xmlns:a16="http://schemas.microsoft.com/office/drawing/2014/main" id="{57C7070D-1E56-74BD-AF5D-14CD7E064FAB}"/>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 action="ppaction://noaction"/>
            <a:extLst>
              <a:ext uri="{FF2B5EF4-FFF2-40B4-BE49-F238E27FC236}">
                <a16:creationId xmlns:a16="http://schemas.microsoft.com/office/drawing/2014/main" id="{37CA96FD-6C9B-995C-32EF-D46F3D4F97FC}"/>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2" action="ppaction://hlinksldjump"/>
            <a:extLst>
              <a:ext uri="{FF2B5EF4-FFF2-40B4-BE49-F238E27FC236}">
                <a16:creationId xmlns:a16="http://schemas.microsoft.com/office/drawing/2014/main" id="{76B58318-B8D1-3986-ADCC-265D188B9DC6}"/>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3" name="Rectangle: Rounded Corners 12">
            <a:hlinkClick r:id="rId3" action="ppaction://hlinksldjump"/>
            <a:extLst>
              <a:ext uri="{FF2B5EF4-FFF2-40B4-BE49-F238E27FC236}">
                <a16:creationId xmlns:a16="http://schemas.microsoft.com/office/drawing/2014/main" id="{D8860259-8081-10D7-3851-9DD604738301}"/>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 action="ppaction://noaction"/>
            <a:extLst>
              <a:ext uri="{FF2B5EF4-FFF2-40B4-BE49-F238E27FC236}">
                <a16:creationId xmlns:a16="http://schemas.microsoft.com/office/drawing/2014/main" id="{C2D58BF0-76D4-055C-C6E3-5AAAD3190FDE}"/>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78E22C00-BE39-DF5B-8AA8-98F7C10DC26A}"/>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3200" dirty="0">
                <a:solidFill>
                  <a:srgbClr val="00A651"/>
                </a:solidFill>
                <a:latin typeface="Arial" panose="020B0604020202020204" pitchFamily="34" charset="0"/>
                <a:cs typeface="Arial" panose="020B0604020202020204" pitchFamily="34" charset="0"/>
              </a:rPr>
              <a:t>Creating a positive working environment</a:t>
            </a:r>
          </a:p>
        </p:txBody>
      </p:sp>
      <p:sp>
        <p:nvSpPr>
          <p:cNvPr id="80" name="TextBox 79">
            <a:extLst>
              <a:ext uri="{FF2B5EF4-FFF2-40B4-BE49-F238E27FC236}">
                <a16:creationId xmlns:a16="http://schemas.microsoft.com/office/drawing/2014/main" id="{3EC8D6E3-A02C-8B23-57BF-D16B8DAA9B22}"/>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CE4311BC-B62A-CC9D-BBB2-91A43C7B680F}"/>
              </a:ext>
            </a:extLst>
          </p:cNvPr>
          <p:cNvSpPr txBox="1">
            <a:spLocks/>
          </p:cNvSpPr>
          <p:nvPr/>
        </p:nvSpPr>
        <p:spPr>
          <a:xfrm>
            <a:off x="7085234" y="6529780"/>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AB1C5423-F421-5531-47FE-43A383750417}"/>
              </a:ext>
            </a:extLst>
          </p:cNvPr>
          <p:cNvSpPr txBox="1">
            <a:spLocks/>
          </p:cNvSpPr>
          <p:nvPr/>
        </p:nvSpPr>
        <p:spPr>
          <a:xfrm>
            <a:off x="8537229" y="6510790"/>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2075E087-2DAF-12D7-A200-E3B998166A82}"/>
              </a:ext>
            </a:extLst>
          </p:cNvPr>
          <p:cNvSpPr>
            <a:spLocks/>
          </p:cNvSpPr>
          <p:nvPr/>
        </p:nvSpPr>
        <p:spPr>
          <a:xfrm>
            <a:off x="6956114" y="657058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942383EF-2545-1B5E-844F-E41233552988}"/>
              </a:ext>
            </a:extLst>
          </p:cNvPr>
          <p:cNvSpPr>
            <a:spLocks/>
          </p:cNvSpPr>
          <p:nvPr/>
        </p:nvSpPr>
        <p:spPr>
          <a:xfrm>
            <a:off x="8357229" y="655806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 name="TextBox 1">
            <a:extLst>
              <a:ext uri="{FF2B5EF4-FFF2-40B4-BE49-F238E27FC236}">
                <a16:creationId xmlns:a16="http://schemas.microsoft.com/office/drawing/2014/main" id="{44B48FE4-57B5-FA22-BE2B-AEA5AF448803}"/>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sp>
        <p:nvSpPr>
          <p:cNvPr id="4" name="TextBox 3">
            <a:extLst>
              <a:ext uri="{FF2B5EF4-FFF2-40B4-BE49-F238E27FC236}">
                <a16:creationId xmlns:a16="http://schemas.microsoft.com/office/drawing/2014/main" id="{AA66EF0F-CF62-4DB3-204A-379D051E9933}"/>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sp>
        <p:nvSpPr>
          <p:cNvPr id="6" name="TextBox 5">
            <a:extLst>
              <a:ext uri="{FF2B5EF4-FFF2-40B4-BE49-F238E27FC236}">
                <a16:creationId xmlns:a16="http://schemas.microsoft.com/office/drawing/2014/main" id="{41C7C99F-BD2C-BD20-F2F8-4C066C648752}"/>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graphicFrame>
        <p:nvGraphicFramePr>
          <p:cNvPr id="3" name="Table 2">
            <a:extLst>
              <a:ext uri="{FF2B5EF4-FFF2-40B4-BE49-F238E27FC236}">
                <a16:creationId xmlns:a16="http://schemas.microsoft.com/office/drawing/2014/main" id="{A36801A4-C7EF-3443-7E80-EBBC8585C6A4}"/>
              </a:ext>
            </a:extLst>
          </p:cNvPr>
          <p:cNvGraphicFramePr>
            <a:graphicFrameLocks/>
          </p:cNvGraphicFramePr>
          <p:nvPr>
            <p:extLst>
              <p:ext uri="{D42A27DB-BD31-4B8C-83A1-F6EECF244321}">
                <p14:modId xmlns:p14="http://schemas.microsoft.com/office/powerpoint/2010/main" val="3192856961"/>
              </p:ext>
            </p:extLst>
          </p:nvPr>
        </p:nvGraphicFramePr>
        <p:xfrm>
          <a:off x="410080" y="1106066"/>
          <a:ext cx="11430090" cy="4719842"/>
        </p:xfrm>
        <a:graphic>
          <a:graphicData uri="http://schemas.openxmlformats.org/drawingml/2006/table">
            <a:tbl>
              <a:tblPr firstRow="1" bandRow="1">
                <a:tableStyleId>{2D5ABB26-0587-4C30-8999-92F81FD0307C}</a:tableStyleId>
              </a:tblPr>
              <a:tblGrid>
                <a:gridCol w="1995590">
                  <a:extLst>
                    <a:ext uri="{9D8B030D-6E8A-4147-A177-3AD203B41FA5}">
                      <a16:colId xmlns:a16="http://schemas.microsoft.com/office/drawing/2014/main" val="3254862737"/>
                    </a:ext>
                  </a:extLst>
                </a:gridCol>
                <a:gridCol w="3796050">
                  <a:extLst>
                    <a:ext uri="{9D8B030D-6E8A-4147-A177-3AD203B41FA5}">
                      <a16:colId xmlns:a16="http://schemas.microsoft.com/office/drawing/2014/main" val="3537765484"/>
                    </a:ext>
                  </a:extLst>
                </a:gridCol>
                <a:gridCol w="208280">
                  <a:extLst>
                    <a:ext uri="{9D8B030D-6E8A-4147-A177-3AD203B41FA5}">
                      <a16:colId xmlns:a16="http://schemas.microsoft.com/office/drawing/2014/main" val="3438896397"/>
                    </a:ext>
                  </a:extLst>
                </a:gridCol>
                <a:gridCol w="3445956">
                  <a:extLst>
                    <a:ext uri="{9D8B030D-6E8A-4147-A177-3AD203B41FA5}">
                      <a16:colId xmlns:a16="http://schemas.microsoft.com/office/drawing/2014/main" val="2338770642"/>
                    </a:ext>
                  </a:extLst>
                </a:gridCol>
                <a:gridCol w="1984214">
                  <a:extLst>
                    <a:ext uri="{9D8B030D-6E8A-4147-A177-3AD203B41FA5}">
                      <a16:colId xmlns:a16="http://schemas.microsoft.com/office/drawing/2014/main" val="3715099055"/>
                    </a:ext>
                  </a:extLst>
                </a:gridCol>
              </a:tblGrid>
              <a:tr h="536462">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400" b="1" dirty="0">
                          <a:latin typeface="Arial" panose="020B0604020202020204" pitchFamily="34" charset="0"/>
                          <a:cs typeface="Arial" panose="020B0604020202020204" pitchFamily="34" charset="0"/>
                        </a:rPr>
                        <a:t>         </a:t>
                      </a:r>
                    </a:p>
                    <a:p>
                      <a:r>
                        <a:rPr lang="en-GB" sz="1400" b="1" dirty="0">
                          <a:solidFill>
                            <a:srgbClr val="0068B3"/>
                          </a:solidFill>
                          <a:latin typeface="Arial" panose="020B0604020202020204" pitchFamily="34" charset="0"/>
                          <a:cs typeface="Arial" panose="020B0604020202020204" pitchFamily="34" charset="0"/>
                        </a:rPr>
                        <a:t>         </a:t>
                      </a:r>
                      <a:r>
                        <a:rPr lang="en-GB" sz="1200" b="1" dirty="0">
                          <a:solidFill>
                            <a:srgbClr val="0068B3"/>
                          </a:solidFill>
                          <a:latin typeface="Arial" panose="020B0604020202020204" pitchFamily="34" charset="0"/>
                          <a:cs typeface="Arial" panose="020B0604020202020204" pitchFamily="34" charset="0"/>
                        </a:rPr>
                        <a:t>Detail</a:t>
                      </a:r>
                    </a:p>
                  </a:txBody>
                  <a:tcPr>
                    <a:lnB w="12700" cap="flat" cmpd="sng" algn="ctr">
                      <a:solidFill>
                        <a:schemeClr val="tx1"/>
                      </a:solidFill>
                      <a:prstDash val="solid"/>
                      <a:round/>
                      <a:headEnd type="none" w="med" len="med"/>
                      <a:tailEnd type="none" w="med" len="med"/>
                    </a:lnB>
                  </a:tcPr>
                </a:tc>
                <a:tc>
                  <a:txBody>
                    <a:bodyPr/>
                    <a:lstStyle/>
                    <a:p>
                      <a:endParaRPr lang="en-GB" sz="1400" b="1">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1060133">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Understanding strategic direction setting and planning</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the benefits of establishing a clear strategic direction for your organisation</a:t>
                      </a:r>
                    </a:p>
                    <a:p>
                      <a:pPr marL="2857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what internal and external factors may influence strategic direction </a:t>
                      </a:r>
                    </a:p>
                    <a:p>
                      <a:pPr marL="2857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what resources are available to support strategic planning and use them effectively</a:t>
                      </a:r>
                    </a:p>
                    <a:p>
                      <a:pPr marL="2857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contribute to strategic planning processes, including applying common planning methodologies </a:t>
                      </a:r>
                    </a:p>
                    <a:p>
                      <a:pPr marL="2857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gather and interpret feedback to ensure the strategic direction reflects the organisation’s collective goals </a:t>
                      </a:r>
                    </a:p>
                    <a:p>
                      <a:pPr marL="2857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evaluate progress towards strategic direction to ensure continued alignment </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5885582"/>
                  </a:ext>
                </a:extLst>
              </a:tr>
              <a:tr h="908685">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Understanding leadership and management</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key leadership and management theories and their relevance within adult social care</a:t>
                      </a:r>
                    </a:p>
                    <a:p>
                      <a:pPr marL="2857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the nominated individual’s role in supporting and leading registered managers in the organisation</a:t>
                      </a:r>
                    </a:p>
                    <a:p>
                      <a:pPr marL="2857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succession planning, supporting aspiring managers prepare for a registered manager role </a:t>
                      </a:r>
                    </a:p>
                    <a:p>
                      <a:pPr marL="2857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help supervise the registered managers in your organisation</a:t>
                      </a:r>
                    </a:p>
                    <a:p>
                      <a:pPr marL="2857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support managers through the process of becoming registered and in maintaining the ongoing requirements of their registration</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1593964"/>
                  </a:ext>
                </a:extLst>
              </a:tr>
            </a:tbl>
          </a:graphicData>
        </a:graphic>
      </p:graphicFrame>
      <p:sp>
        <p:nvSpPr>
          <p:cNvPr id="17" name="TextBox 16">
            <a:extLst>
              <a:ext uri="{FF2B5EF4-FFF2-40B4-BE49-F238E27FC236}">
                <a16:creationId xmlns:a16="http://schemas.microsoft.com/office/drawing/2014/main" id="{A13B809F-D1CB-16CF-70E4-091C6AE99179}"/>
              </a:ext>
            </a:extLst>
          </p:cNvPr>
          <p:cNvSpPr txBox="1"/>
          <p:nvPr/>
        </p:nvSpPr>
        <p:spPr>
          <a:xfrm>
            <a:off x="8704565" y="1618418"/>
            <a:ext cx="792000" cy="230832"/>
          </a:xfrm>
          <a:prstGeom prst="rect">
            <a:avLst/>
          </a:prstGeom>
          <a:noFill/>
        </p:spPr>
        <p:txBody>
          <a:bodyPr wrap="square" rtlCol="0">
            <a:spAutoFit/>
          </a:bodyPr>
          <a:lstStyle/>
          <a:p>
            <a:r>
              <a:rPr lang="en-GB" sz="900" dirty="0">
                <a:solidFill>
                  <a:schemeClr val="bg1"/>
                </a:solidFill>
              </a:rPr>
              <a:t>Awareness</a:t>
            </a:r>
          </a:p>
        </p:txBody>
      </p:sp>
      <p:sp>
        <p:nvSpPr>
          <p:cNvPr id="18" name="TextBox 17">
            <a:extLst>
              <a:ext uri="{FF2B5EF4-FFF2-40B4-BE49-F238E27FC236}">
                <a16:creationId xmlns:a16="http://schemas.microsoft.com/office/drawing/2014/main" id="{C6537778-F6D0-27FC-C852-12114EB1A05A}"/>
              </a:ext>
            </a:extLst>
          </p:cNvPr>
          <p:cNvSpPr txBox="1"/>
          <p:nvPr/>
        </p:nvSpPr>
        <p:spPr>
          <a:xfrm>
            <a:off x="8704565" y="1618418"/>
            <a:ext cx="792000" cy="230832"/>
          </a:xfrm>
          <a:prstGeom prst="rect">
            <a:avLst/>
          </a:prstGeom>
          <a:noFill/>
        </p:spPr>
        <p:txBody>
          <a:bodyPr wrap="square" rtlCol="0">
            <a:spAutoFit/>
          </a:bodyPr>
          <a:lstStyle/>
          <a:p>
            <a:r>
              <a:rPr lang="en-GB" sz="900" dirty="0">
                <a:solidFill>
                  <a:schemeClr val="bg1"/>
                </a:solidFill>
              </a:rPr>
              <a:t>Awareness</a:t>
            </a:r>
          </a:p>
        </p:txBody>
      </p:sp>
      <p:sp>
        <p:nvSpPr>
          <p:cNvPr id="19" name="TextBox 18">
            <a:extLst>
              <a:ext uri="{FF2B5EF4-FFF2-40B4-BE49-F238E27FC236}">
                <a16:creationId xmlns:a16="http://schemas.microsoft.com/office/drawing/2014/main" id="{8EB585EA-05CB-E493-DF8D-A1359758D4EB}"/>
              </a:ext>
            </a:extLst>
          </p:cNvPr>
          <p:cNvSpPr txBox="1"/>
          <p:nvPr/>
        </p:nvSpPr>
        <p:spPr>
          <a:xfrm>
            <a:off x="8704565" y="1452162"/>
            <a:ext cx="792000" cy="230832"/>
          </a:xfrm>
          <a:prstGeom prst="rect">
            <a:avLst/>
          </a:prstGeom>
          <a:noFill/>
        </p:spPr>
        <p:txBody>
          <a:bodyPr wrap="square" rtlCol="0">
            <a:spAutoFit/>
          </a:bodyPr>
          <a:lstStyle/>
          <a:p>
            <a:r>
              <a:rPr lang="en-GB" sz="900" dirty="0">
                <a:solidFill>
                  <a:schemeClr val="bg1"/>
                </a:solidFill>
              </a:rPr>
              <a:t>Awareness</a:t>
            </a:r>
          </a:p>
        </p:txBody>
      </p:sp>
      <p:grpSp>
        <p:nvGrpSpPr>
          <p:cNvPr id="20" name="Group 19">
            <a:extLst>
              <a:ext uri="{FF2B5EF4-FFF2-40B4-BE49-F238E27FC236}">
                <a16:creationId xmlns:a16="http://schemas.microsoft.com/office/drawing/2014/main" id="{0D122170-2DBB-AA69-A6DC-FABC0EBF8BC8}"/>
              </a:ext>
            </a:extLst>
          </p:cNvPr>
          <p:cNvGrpSpPr/>
          <p:nvPr/>
        </p:nvGrpSpPr>
        <p:grpSpPr>
          <a:xfrm>
            <a:off x="6238607" y="2322286"/>
            <a:ext cx="3827594" cy="646668"/>
            <a:chOff x="6090704" y="3952941"/>
            <a:chExt cx="3827594" cy="646668"/>
          </a:xfrm>
        </p:grpSpPr>
        <p:sp>
          <p:nvSpPr>
            <p:cNvPr id="21" name="Oval 20">
              <a:extLst>
                <a:ext uri="{FF2B5EF4-FFF2-40B4-BE49-F238E27FC236}">
                  <a16:creationId xmlns:a16="http://schemas.microsoft.com/office/drawing/2014/main" id="{347B704E-D193-CA9A-0C35-FCA28DCD8421}"/>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2" name="Oval 21">
              <a:extLst>
                <a:ext uri="{FF2B5EF4-FFF2-40B4-BE49-F238E27FC236}">
                  <a16:creationId xmlns:a16="http://schemas.microsoft.com/office/drawing/2014/main" id="{6CA622B5-48A4-D6BD-A673-8D6774CE8631}"/>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23" name="Group 22">
              <a:extLst>
                <a:ext uri="{FF2B5EF4-FFF2-40B4-BE49-F238E27FC236}">
                  <a16:creationId xmlns:a16="http://schemas.microsoft.com/office/drawing/2014/main" id="{C624BE2A-5B31-9D44-9129-04FF14BEA94D}"/>
                </a:ext>
              </a:extLst>
            </p:cNvPr>
            <p:cNvGrpSpPr/>
            <p:nvPr/>
          </p:nvGrpSpPr>
          <p:grpSpPr>
            <a:xfrm>
              <a:off x="6290207" y="3952941"/>
              <a:ext cx="3628091" cy="646668"/>
              <a:chOff x="3706661" y="2326116"/>
              <a:chExt cx="4441515" cy="559265"/>
            </a:xfrm>
          </p:grpSpPr>
          <p:grpSp>
            <p:nvGrpSpPr>
              <p:cNvPr id="24" name="Group 23">
                <a:extLst>
                  <a:ext uri="{FF2B5EF4-FFF2-40B4-BE49-F238E27FC236}">
                    <a16:creationId xmlns:a16="http://schemas.microsoft.com/office/drawing/2014/main" id="{AD0800A8-AFA9-C41D-7648-D68EF1A90396}"/>
                  </a:ext>
                </a:extLst>
              </p:cNvPr>
              <p:cNvGrpSpPr/>
              <p:nvPr/>
            </p:nvGrpSpPr>
            <p:grpSpPr>
              <a:xfrm>
                <a:off x="4200749" y="2631808"/>
                <a:ext cx="3448967" cy="253573"/>
                <a:chOff x="7998846" y="1867220"/>
                <a:chExt cx="3448967" cy="253573"/>
              </a:xfrm>
            </p:grpSpPr>
            <p:cxnSp>
              <p:nvCxnSpPr>
                <p:cNvPr id="33" name="Straight Connector 32">
                  <a:extLst>
                    <a:ext uri="{FF2B5EF4-FFF2-40B4-BE49-F238E27FC236}">
                      <a16:creationId xmlns:a16="http://schemas.microsoft.com/office/drawing/2014/main" id="{68D98790-2486-55B0-86FF-2932D4837AE0}"/>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7733C16-E60B-64A0-3530-A376F3177F65}"/>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4D8075D-A1E1-18F1-AA93-40F0639736ED}"/>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872875D-0EAB-6ED0-317C-9D8F579A5016}"/>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A8D9CAD-5CBE-147F-6BC3-835985B116C3}"/>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7C4CC37-158F-EB2D-1B9C-D629D1256E27}"/>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1E941698-FA4A-AA08-D1E3-229A4E49E141}"/>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29" name="TextBox 28">
                <a:extLst>
                  <a:ext uri="{FF2B5EF4-FFF2-40B4-BE49-F238E27FC236}">
                    <a16:creationId xmlns:a16="http://schemas.microsoft.com/office/drawing/2014/main" id="{81EAA273-D3FF-8E11-8BBD-57A10F3B5747}"/>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30" name="TextBox 29">
                <a:extLst>
                  <a:ext uri="{FF2B5EF4-FFF2-40B4-BE49-F238E27FC236}">
                    <a16:creationId xmlns:a16="http://schemas.microsoft.com/office/drawing/2014/main" id="{23F3C2DD-8710-2771-7942-04FD3C8B4D7E}"/>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31" name="TextBox 30">
                <a:extLst>
                  <a:ext uri="{FF2B5EF4-FFF2-40B4-BE49-F238E27FC236}">
                    <a16:creationId xmlns:a16="http://schemas.microsoft.com/office/drawing/2014/main" id="{DAB822F3-CD73-A2CE-4238-E85E6B65C5C6}"/>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32" name="TextBox 31">
                <a:extLst>
                  <a:ext uri="{FF2B5EF4-FFF2-40B4-BE49-F238E27FC236}">
                    <a16:creationId xmlns:a16="http://schemas.microsoft.com/office/drawing/2014/main" id="{FD3711EE-D77E-04F8-EDC8-2AFA81A276B0}"/>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104" name="TextBox 103">
            <a:extLst>
              <a:ext uri="{FF2B5EF4-FFF2-40B4-BE49-F238E27FC236}">
                <a16:creationId xmlns:a16="http://schemas.microsoft.com/office/drawing/2014/main" id="{B92F751C-4033-B005-22D1-F03FACC14F58}"/>
              </a:ext>
            </a:extLst>
          </p:cNvPr>
          <p:cNvSpPr txBox="1"/>
          <p:nvPr/>
        </p:nvSpPr>
        <p:spPr>
          <a:xfrm>
            <a:off x="9785272" y="1773386"/>
            <a:ext cx="2090819" cy="261610"/>
          </a:xfrm>
          <a:prstGeom prst="rect">
            <a:avLst/>
          </a:prstGeom>
          <a:noFill/>
        </p:spPr>
        <p:txBody>
          <a:bodyPr wrap="square" rtlCol="0">
            <a:spAutoFit/>
          </a:bodyPr>
          <a:lstStyle/>
          <a:p>
            <a:r>
              <a:rPr lang="en-GB" sz="1100" dirty="0">
                <a:solidFill>
                  <a:schemeClr val="bg1">
                    <a:lumMod val="50000"/>
                  </a:schemeClr>
                </a:solidFill>
              </a:rPr>
              <a:t>[enter text here]</a:t>
            </a:r>
          </a:p>
        </p:txBody>
      </p:sp>
      <p:grpSp>
        <p:nvGrpSpPr>
          <p:cNvPr id="48" name="Group 47">
            <a:extLst>
              <a:ext uri="{FF2B5EF4-FFF2-40B4-BE49-F238E27FC236}">
                <a16:creationId xmlns:a16="http://schemas.microsoft.com/office/drawing/2014/main" id="{5EF7443F-DC5A-2D06-CFFE-1716289F2C9F}"/>
              </a:ext>
            </a:extLst>
          </p:cNvPr>
          <p:cNvGrpSpPr/>
          <p:nvPr/>
        </p:nvGrpSpPr>
        <p:grpSpPr>
          <a:xfrm>
            <a:off x="6238607" y="4356583"/>
            <a:ext cx="3827594" cy="646668"/>
            <a:chOff x="6090704" y="3952941"/>
            <a:chExt cx="3827594" cy="646668"/>
          </a:xfrm>
        </p:grpSpPr>
        <p:sp>
          <p:nvSpPr>
            <p:cNvPr id="49" name="Oval 48">
              <a:extLst>
                <a:ext uri="{FF2B5EF4-FFF2-40B4-BE49-F238E27FC236}">
                  <a16:creationId xmlns:a16="http://schemas.microsoft.com/office/drawing/2014/main" id="{6F750FE1-2FD1-FC61-EEB8-C2E3ECFB9634}"/>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50" name="Oval 49">
              <a:extLst>
                <a:ext uri="{FF2B5EF4-FFF2-40B4-BE49-F238E27FC236}">
                  <a16:creationId xmlns:a16="http://schemas.microsoft.com/office/drawing/2014/main" id="{FB68C7D5-7AF8-B7C8-5720-0C2B6BE86A27}"/>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51" name="Group 50">
              <a:extLst>
                <a:ext uri="{FF2B5EF4-FFF2-40B4-BE49-F238E27FC236}">
                  <a16:creationId xmlns:a16="http://schemas.microsoft.com/office/drawing/2014/main" id="{16AE9579-D422-7D17-404C-955809567CBA}"/>
                </a:ext>
              </a:extLst>
            </p:cNvPr>
            <p:cNvGrpSpPr/>
            <p:nvPr/>
          </p:nvGrpSpPr>
          <p:grpSpPr>
            <a:xfrm>
              <a:off x="6290207" y="3952941"/>
              <a:ext cx="3628091" cy="646668"/>
              <a:chOff x="3706661" y="2326116"/>
              <a:chExt cx="4441515" cy="559265"/>
            </a:xfrm>
          </p:grpSpPr>
          <p:grpSp>
            <p:nvGrpSpPr>
              <p:cNvPr id="52" name="Group 51">
                <a:extLst>
                  <a:ext uri="{FF2B5EF4-FFF2-40B4-BE49-F238E27FC236}">
                    <a16:creationId xmlns:a16="http://schemas.microsoft.com/office/drawing/2014/main" id="{61FF6B12-862E-800A-38E6-8B58416F58BC}"/>
                  </a:ext>
                </a:extLst>
              </p:cNvPr>
              <p:cNvGrpSpPr/>
              <p:nvPr/>
            </p:nvGrpSpPr>
            <p:grpSpPr>
              <a:xfrm>
                <a:off x="4200749" y="2631808"/>
                <a:ext cx="3448967" cy="253573"/>
                <a:chOff x="7998846" y="1867220"/>
                <a:chExt cx="3448967" cy="253573"/>
              </a:xfrm>
            </p:grpSpPr>
            <p:cxnSp>
              <p:nvCxnSpPr>
                <p:cNvPr id="58" name="Straight Connector 57">
                  <a:extLst>
                    <a:ext uri="{FF2B5EF4-FFF2-40B4-BE49-F238E27FC236}">
                      <a16:creationId xmlns:a16="http://schemas.microsoft.com/office/drawing/2014/main" id="{5D65E833-0750-8272-ECE0-8FF6AECC6E11}"/>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4D958F3B-B540-914B-5F23-C80A741CE9DB}"/>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7988BBB9-F4AE-597C-8FD9-DBC6891C5D48}"/>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F71FDF8C-983A-E321-019D-03A6BD7376F0}"/>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7BB9B6E9-ED46-C55E-5784-331025B90632}"/>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A46AC296-2949-FDD7-5696-72ECDB2C7F8F}"/>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3" name="TextBox 52">
                <a:extLst>
                  <a:ext uri="{FF2B5EF4-FFF2-40B4-BE49-F238E27FC236}">
                    <a16:creationId xmlns:a16="http://schemas.microsoft.com/office/drawing/2014/main" id="{425553A8-01D5-26BF-A8D2-7A5ED4CAADC8}"/>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54" name="TextBox 53">
                <a:extLst>
                  <a:ext uri="{FF2B5EF4-FFF2-40B4-BE49-F238E27FC236}">
                    <a16:creationId xmlns:a16="http://schemas.microsoft.com/office/drawing/2014/main" id="{4223397A-399B-F4FD-16BA-F723965A03FC}"/>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55" name="TextBox 54">
                <a:extLst>
                  <a:ext uri="{FF2B5EF4-FFF2-40B4-BE49-F238E27FC236}">
                    <a16:creationId xmlns:a16="http://schemas.microsoft.com/office/drawing/2014/main" id="{F1E950FC-513D-BC7E-5746-823560DA548D}"/>
                  </a:ext>
                </a:extLst>
              </p:cNvPr>
              <p:cNvSpPr txBox="1"/>
              <p:nvPr/>
            </p:nvSpPr>
            <p:spPr>
              <a:xfrm>
                <a:off x="5442635" y="2326116"/>
                <a:ext cx="969568" cy="244338"/>
              </a:xfrm>
              <a:prstGeom prst="rect">
                <a:avLst/>
              </a:prstGeom>
              <a:noFill/>
            </p:spPr>
            <p:txBody>
              <a:bodyPr wrap="square" rtlCol="0">
                <a:spAutoFit/>
              </a:bodyPr>
              <a:lstStyle/>
              <a:p>
                <a:pPr algn="ctr"/>
                <a:r>
                  <a:rPr lang="en-GB" sz="900" dirty="0"/>
                  <a:t>Working</a:t>
                </a:r>
              </a:p>
            </p:txBody>
          </p:sp>
          <p:sp>
            <p:nvSpPr>
              <p:cNvPr id="56" name="TextBox 55">
                <a:extLst>
                  <a:ext uri="{FF2B5EF4-FFF2-40B4-BE49-F238E27FC236}">
                    <a16:creationId xmlns:a16="http://schemas.microsoft.com/office/drawing/2014/main" id="{99CBF8D6-4D67-2CAE-634A-100338DCFFB8}"/>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57" name="TextBox 56">
                <a:extLst>
                  <a:ext uri="{FF2B5EF4-FFF2-40B4-BE49-F238E27FC236}">
                    <a16:creationId xmlns:a16="http://schemas.microsoft.com/office/drawing/2014/main" id="{6CAC7C8F-11EE-A212-95C0-96D3AD26FFBE}"/>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88" name="TextBox 87">
            <a:extLst>
              <a:ext uri="{FF2B5EF4-FFF2-40B4-BE49-F238E27FC236}">
                <a16:creationId xmlns:a16="http://schemas.microsoft.com/office/drawing/2014/main" id="{C931F312-92BA-4988-C763-FCB3AFA94980}"/>
              </a:ext>
            </a:extLst>
          </p:cNvPr>
          <p:cNvSpPr txBox="1"/>
          <p:nvPr/>
        </p:nvSpPr>
        <p:spPr>
          <a:xfrm>
            <a:off x="9785272" y="3979523"/>
            <a:ext cx="2090819" cy="261610"/>
          </a:xfrm>
          <a:prstGeom prst="rect">
            <a:avLst/>
          </a:prstGeom>
          <a:noFill/>
        </p:spPr>
        <p:txBody>
          <a:bodyPr wrap="square" rtlCol="0">
            <a:spAutoFit/>
          </a:bodyPr>
          <a:lstStyle/>
          <a:p>
            <a:r>
              <a:rPr lang="en-GB" sz="1100" dirty="0">
                <a:solidFill>
                  <a:schemeClr val="bg1">
                    <a:lumMod val="50000"/>
                  </a:schemeClr>
                </a:solidFill>
              </a:rPr>
              <a:t>[enter text here]</a:t>
            </a:r>
          </a:p>
        </p:txBody>
      </p:sp>
      <p:sp>
        <p:nvSpPr>
          <p:cNvPr id="65" name="Rectangle: Rounded Corners 64">
            <a:hlinkClick r:id="rId4" action="ppaction://hlinksldjump"/>
            <a:extLst>
              <a:ext uri="{FF2B5EF4-FFF2-40B4-BE49-F238E27FC236}">
                <a16:creationId xmlns:a16="http://schemas.microsoft.com/office/drawing/2014/main" id="{D3ECC397-D0FB-D0A7-DFDD-B5396E6E65DF}"/>
              </a:ext>
            </a:extLst>
          </p:cNvPr>
          <p:cNvSpPr/>
          <p:nvPr/>
        </p:nvSpPr>
        <p:spPr>
          <a:xfrm rot="10800000" flipV="1">
            <a:off x="1672403" y="-1"/>
            <a:ext cx="2146579" cy="360002"/>
          </a:xfrm>
          <a:prstGeom prst="roundRect">
            <a:avLst/>
          </a:prstGeom>
          <a:solidFill>
            <a:srgbClr val="00A65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Creating a positive working environment</a:t>
            </a:r>
          </a:p>
        </p:txBody>
      </p:sp>
    </p:spTree>
    <p:extLst>
      <p:ext uri="{BB962C8B-B14F-4D97-AF65-F5344CB8AC3E}">
        <p14:creationId xmlns:p14="http://schemas.microsoft.com/office/powerpoint/2010/main" val="71317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D6137-4627-7A4E-75EF-A787DF97B17B}"/>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2C2E8AD6-B86C-5EDB-CB56-F9132FF626E5}"/>
              </a:ext>
            </a:extLst>
          </p:cNvPr>
          <p:cNvSpPr txBox="1">
            <a:spLocks/>
          </p:cNvSpPr>
          <p:nvPr/>
        </p:nvSpPr>
        <p:spPr>
          <a:xfrm>
            <a:off x="0" y="0"/>
            <a:ext cx="0" cy="0"/>
          </a:xfrm>
        </p:spPr>
        <p:txBody>
          <a:bodyPr/>
          <a:lstStyle>
            <a:defPPr>
              <a:defRPr kern="0"/>
            </a:defPPr>
          </a:lstStyle>
          <a:p>
            <a:fld id="{06A44ADC-FBC0-4698-B0EC-1AD4A4060383}" type="slidenum">
              <a:rPr lang="en-GB" smtClean="0"/>
              <a:pPr/>
              <a:t>16</a:t>
            </a:fld>
            <a:endParaRPr lang="en-GB"/>
          </a:p>
        </p:txBody>
      </p:sp>
      <p:sp>
        <p:nvSpPr>
          <p:cNvPr id="9" name="Rectangle: Rounded Corners 8">
            <a:extLst>
              <a:ext uri="{FF2B5EF4-FFF2-40B4-BE49-F238E27FC236}">
                <a16:creationId xmlns:a16="http://schemas.microsoft.com/office/drawing/2014/main" id="{05DE4436-9999-3EC9-B6A8-29FD7E44E87A}"/>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 action="ppaction://noaction"/>
            <a:extLst>
              <a:ext uri="{FF2B5EF4-FFF2-40B4-BE49-F238E27FC236}">
                <a16:creationId xmlns:a16="http://schemas.microsoft.com/office/drawing/2014/main" id="{71B254A3-C63A-2D12-8BA9-456AB5B6CAC5}"/>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3" action="ppaction://hlinksldjump"/>
            <a:extLst>
              <a:ext uri="{FF2B5EF4-FFF2-40B4-BE49-F238E27FC236}">
                <a16:creationId xmlns:a16="http://schemas.microsoft.com/office/drawing/2014/main" id="{7722BE87-961D-B2EE-0250-171A279D5C66}"/>
              </a:ext>
            </a:extLst>
          </p:cNvPr>
          <p:cNvSpPr/>
          <p:nvPr/>
        </p:nvSpPr>
        <p:spPr>
          <a:xfrm rot="10800000" flipV="1">
            <a:off x="3832404" y="-1"/>
            <a:ext cx="2160000" cy="360000"/>
          </a:xfrm>
          <a:prstGeom prst="roundRect">
            <a:avLst/>
          </a:prstGeom>
          <a:solidFill>
            <a:srgbClr val="330072"/>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Doing the right thing</a:t>
            </a:r>
          </a:p>
        </p:txBody>
      </p:sp>
      <p:sp>
        <p:nvSpPr>
          <p:cNvPr id="12" name="Rectangle: Rounded Corners 11">
            <a:hlinkClick r:id="rId4" action="ppaction://hlinksldjump"/>
            <a:extLst>
              <a:ext uri="{FF2B5EF4-FFF2-40B4-BE49-F238E27FC236}">
                <a16:creationId xmlns:a16="http://schemas.microsoft.com/office/drawing/2014/main" id="{5AE505C9-F249-08EF-41CB-8F494893F86D}"/>
              </a:ext>
            </a:extLst>
          </p:cNvPr>
          <p:cNvSpPr/>
          <p:nvPr/>
        </p:nvSpPr>
        <p:spPr>
          <a:xfrm rot="10800000" flipV="1">
            <a:off x="1672404" y="-1"/>
            <a:ext cx="2160000" cy="360000"/>
          </a:xfrm>
          <a:prstGeom prst="roundRect">
            <a:avLst/>
          </a:prstGeom>
          <a:solidFill>
            <a:schemeClr val="bg1">
              <a:lumMod val="95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5" action="ppaction://hlinksldjump"/>
            <a:extLst>
              <a:ext uri="{FF2B5EF4-FFF2-40B4-BE49-F238E27FC236}">
                <a16:creationId xmlns:a16="http://schemas.microsoft.com/office/drawing/2014/main" id="{23249F9A-4EF4-2FBD-D5BB-8EF219F5D599}"/>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 action="ppaction://noaction"/>
            <a:extLst>
              <a:ext uri="{FF2B5EF4-FFF2-40B4-BE49-F238E27FC236}">
                <a16:creationId xmlns:a16="http://schemas.microsoft.com/office/drawing/2014/main" id="{2588AAFA-7154-C18D-8B01-649BF041FA06}"/>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316682ED-A930-FF76-CA77-9DB6B27E07DD}"/>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330072"/>
                </a:solidFill>
                <a:effectLst/>
                <a:uLnTx/>
                <a:uFillTx/>
                <a:latin typeface="Arial"/>
                <a:cs typeface="Arial"/>
                <a:sym typeface="Arial"/>
              </a:rPr>
              <a:t>Doing the right thing</a:t>
            </a:r>
          </a:p>
        </p:txBody>
      </p:sp>
      <p:sp>
        <p:nvSpPr>
          <p:cNvPr id="80" name="TextBox 79">
            <a:extLst>
              <a:ext uri="{FF2B5EF4-FFF2-40B4-BE49-F238E27FC236}">
                <a16:creationId xmlns:a16="http://schemas.microsoft.com/office/drawing/2014/main" id="{02D7BEE1-41DC-50D4-8A63-F3143BD93A4B}"/>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91F11F6E-32B9-72A2-07BF-8FAC1C47965F}"/>
              </a:ext>
            </a:extLst>
          </p:cNvPr>
          <p:cNvSpPr txBox="1">
            <a:spLocks/>
          </p:cNvSpPr>
          <p:nvPr/>
        </p:nvSpPr>
        <p:spPr>
          <a:xfrm>
            <a:off x="7085234" y="6529780"/>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F847BE54-50FD-2556-5192-E5788105E907}"/>
              </a:ext>
            </a:extLst>
          </p:cNvPr>
          <p:cNvSpPr txBox="1">
            <a:spLocks/>
          </p:cNvSpPr>
          <p:nvPr/>
        </p:nvSpPr>
        <p:spPr>
          <a:xfrm>
            <a:off x="8537229" y="6510790"/>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482D03A9-217D-8F32-D8EC-B2FF8F211399}"/>
              </a:ext>
            </a:extLst>
          </p:cNvPr>
          <p:cNvSpPr>
            <a:spLocks/>
          </p:cNvSpPr>
          <p:nvPr/>
        </p:nvSpPr>
        <p:spPr>
          <a:xfrm>
            <a:off x="6956114" y="657058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D319B6AE-FCDB-2F65-BC62-02BF5B09023F}"/>
              </a:ext>
            </a:extLst>
          </p:cNvPr>
          <p:cNvSpPr>
            <a:spLocks/>
          </p:cNvSpPr>
          <p:nvPr/>
        </p:nvSpPr>
        <p:spPr>
          <a:xfrm>
            <a:off x="8357229" y="655806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 name="TextBox 1">
            <a:extLst>
              <a:ext uri="{FF2B5EF4-FFF2-40B4-BE49-F238E27FC236}">
                <a16:creationId xmlns:a16="http://schemas.microsoft.com/office/drawing/2014/main" id="{B5C5784D-5A92-7CFC-4A3E-EC64B1F0338F}"/>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sp>
        <p:nvSpPr>
          <p:cNvPr id="4" name="TextBox 3">
            <a:extLst>
              <a:ext uri="{FF2B5EF4-FFF2-40B4-BE49-F238E27FC236}">
                <a16:creationId xmlns:a16="http://schemas.microsoft.com/office/drawing/2014/main" id="{A414D351-46FC-66C9-7457-114CE8AADFEB}"/>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sp>
        <p:nvSpPr>
          <p:cNvPr id="6" name="TextBox 5">
            <a:extLst>
              <a:ext uri="{FF2B5EF4-FFF2-40B4-BE49-F238E27FC236}">
                <a16:creationId xmlns:a16="http://schemas.microsoft.com/office/drawing/2014/main" id="{787B24ED-98DC-34EE-5EA4-8B55355A21CA}"/>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graphicFrame>
        <p:nvGraphicFramePr>
          <p:cNvPr id="5" name="Table 4">
            <a:extLst>
              <a:ext uri="{FF2B5EF4-FFF2-40B4-BE49-F238E27FC236}">
                <a16:creationId xmlns:a16="http://schemas.microsoft.com/office/drawing/2014/main" id="{34104BE9-00FB-0210-49C6-487D6DB7C14F}"/>
              </a:ext>
            </a:extLst>
          </p:cNvPr>
          <p:cNvGraphicFramePr>
            <a:graphicFrameLocks/>
          </p:cNvGraphicFramePr>
          <p:nvPr>
            <p:extLst>
              <p:ext uri="{D42A27DB-BD31-4B8C-83A1-F6EECF244321}">
                <p14:modId xmlns:p14="http://schemas.microsoft.com/office/powerpoint/2010/main" val="1755507289"/>
              </p:ext>
            </p:extLst>
          </p:nvPr>
        </p:nvGraphicFramePr>
        <p:xfrm>
          <a:off x="411971" y="1035707"/>
          <a:ext cx="11430086" cy="5454681"/>
        </p:xfrm>
        <a:graphic>
          <a:graphicData uri="http://schemas.openxmlformats.org/drawingml/2006/table">
            <a:tbl>
              <a:tblPr firstRow="1" bandRow="1">
                <a:tableStyleId>{2D5ABB26-0587-4C30-8999-92F81FD0307C}</a:tableStyleId>
              </a:tblPr>
              <a:tblGrid>
                <a:gridCol w="1365360">
                  <a:extLst>
                    <a:ext uri="{9D8B030D-6E8A-4147-A177-3AD203B41FA5}">
                      <a16:colId xmlns:a16="http://schemas.microsoft.com/office/drawing/2014/main" val="3254862737"/>
                    </a:ext>
                  </a:extLst>
                </a:gridCol>
                <a:gridCol w="4322133">
                  <a:extLst>
                    <a:ext uri="{9D8B030D-6E8A-4147-A177-3AD203B41FA5}">
                      <a16:colId xmlns:a16="http://schemas.microsoft.com/office/drawing/2014/main" val="3537765484"/>
                    </a:ext>
                  </a:extLst>
                </a:gridCol>
                <a:gridCol w="312425">
                  <a:extLst>
                    <a:ext uri="{9D8B030D-6E8A-4147-A177-3AD203B41FA5}">
                      <a16:colId xmlns:a16="http://schemas.microsoft.com/office/drawing/2014/main" val="3438896397"/>
                    </a:ext>
                  </a:extLst>
                </a:gridCol>
                <a:gridCol w="3445955">
                  <a:extLst>
                    <a:ext uri="{9D8B030D-6E8A-4147-A177-3AD203B41FA5}">
                      <a16:colId xmlns:a16="http://schemas.microsoft.com/office/drawing/2014/main" val="2338770642"/>
                    </a:ext>
                  </a:extLst>
                </a:gridCol>
                <a:gridCol w="1984213">
                  <a:extLst>
                    <a:ext uri="{9D8B030D-6E8A-4147-A177-3AD203B41FA5}">
                      <a16:colId xmlns:a16="http://schemas.microsoft.com/office/drawing/2014/main" val="3715099055"/>
                    </a:ext>
                  </a:extLst>
                </a:gridCol>
              </a:tblGrid>
              <a:tr h="611852">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200" b="1" dirty="0">
                          <a:solidFill>
                            <a:srgbClr val="0068B3"/>
                          </a:solidFill>
                          <a:latin typeface="Arial" panose="020B0604020202020204" pitchFamily="34" charset="0"/>
                          <a:cs typeface="Arial" panose="020B0604020202020204" pitchFamily="34" charset="0"/>
                        </a:rPr>
                        <a:t>           </a:t>
                      </a:r>
                    </a:p>
                    <a:p>
                      <a:r>
                        <a:rPr lang="en-GB" sz="1200" b="1" dirty="0">
                          <a:solidFill>
                            <a:srgbClr val="0068B3"/>
                          </a:solidFill>
                          <a:latin typeface="Arial" panose="020B0604020202020204" pitchFamily="34" charset="0"/>
                          <a:cs typeface="Arial" panose="020B0604020202020204" pitchFamily="34" charset="0"/>
                        </a:rPr>
                        <a:t>          Detail</a:t>
                      </a: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1362741">
                <a:tc>
                  <a:txBody>
                    <a:bodyPr/>
                    <a:lstStyle/>
                    <a:p>
                      <a:r>
                        <a:rPr lang="en-GB" sz="1100" b="1" dirty="0">
                          <a:latin typeface="Arial" panose="020B0604020202020204" pitchFamily="34" charset="0"/>
                          <a:cs typeface="Arial" panose="020B0604020202020204" pitchFamily="34" charset="0"/>
                        </a:rPr>
                        <a:t>Leading and promoting equality, diversity, inclusion and human rights in adult social care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2"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Understand equality, diversity, inclusion and human rights</a:t>
                      </a:r>
                    </a:p>
                    <a:p>
                      <a:pPr marL="742950" lvl="2"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Be able to lead a culture that promotes, values and celebrates equality, diversity, inclusion and human rights</a:t>
                      </a:r>
                    </a:p>
                    <a:p>
                      <a:pPr marL="742950" lvl="2"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Be able to support managers in your organisation to lead and embed this culture within their settings</a:t>
                      </a:r>
                    </a:p>
                    <a:p>
                      <a:pPr marL="285750" lvl="1" indent="-285750">
                        <a:buFont typeface="Wingdings" panose="05000000000000000000" pitchFamily="2" charset="2"/>
                        <a:buChar char="§"/>
                      </a:pPr>
                      <a:endParaRPr lang="en-GB" sz="1050" dirty="0">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9912724"/>
                  </a:ext>
                </a:extLst>
              </a:tr>
              <a:tr h="1362741">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Understanding risk management</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the importance of effective risk management in adult social care</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your responsibilities in assessing and managing risk within your organisation</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the types of risks you may need to manage, including: </a:t>
                      </a:r>
                    </a:p>
                    <a:p>
                      <a:pPr marL="987425" lvl="1" indent="-260350">
                        <a:buFont typeface="Wingdings" panose="05000000000000000000" pitchFamily="2" charset="2"/>
                        <a:buNone/>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	risks to colleagues within the organisation</a:t>
                      </a:r>
                    </a:p>
                    <a:p>
                      <a:pPr marL="987425" lvl="1" indent="-260350">
                        <a:buFont typeface="Wingdings" panose="05000000000000000000" pitchFamily="2" charset="2"/>
                        <a:buNone/>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	risks affecting the business and strategic decision making</a:t>
                      </a:r>
                    </a:p>
                    <a:p>
                      <a:pPr marL="987425" lvl="1" indent="-260350">
                        <a:buFont typeface="Wingdings" panose="05000000000000000000" pitchFamily="2" charset="2"/>
                        <a:buNone/>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	risks related to digital tools and technologies</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standard approaches to risk assessment and how these approaches may vary depending on the individuals or entities involved</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lead in the development and implementation of policies, procedures and practices that manage risk to individuals, colleagues and to your organisation</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monitor the implementation and adherence to these policies, procedures and practices </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evaluate these policies, procedures and practices to ensure they remain effective in reducing or eliminating risk </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6313142"/>
                  </a:ext>
                </a:extLst>
              </a:tr>
            </a:tbl>
          </a:graphicData>
        </a:graphic>
      </p:graphicFrame>
      <p:sp>
        <p:nvSpPr>
          <p:cNvPr id="7" name="TextBox 6">
            <a:extLst>
              <a:ext uri="{FF2B5EF4-FFF2-40B4-BE49-F238E27FC236}">
                <a16:creationId xmlns:a16="http://schemas.microsoft.com/office/drawing/2014/main" id="{A9625171-5F3A-E67B-4366-88D876B21421}"/>
              </a:ext>
            </a:extLst>
          </p:cNvPr>
          <p:cNvSpPr txBox="1"/>
          <p:nvPr/>
        </p:nvSpPr>
        <p:spPr>
          <a:xfrm>
            <a:off x="8704565" y="1410598"/>
            <a:ext cx="792000" cy="230832"/>
          </a:xfrm>
          <a:prstGeom prst="rect">
            <a:avLst/>
          </a:prstGeom>
          <a:noFill/>
        </p:spPr>
        <p:txBody>
          <a:bodyPr wrap="square" rtlCol="0">
            <a:spAutoFit/>
          </a:bodyPr>
          <a:lstStyle/>
          <a:p>
            <a:r>
              <a:rPr lang="en-GB" sz="900" dirty="0">
                <a:solidFill>
                  <a:schemeClr val="bg1"/>
                </a:solidFill>
              </a:rPr>
              <a:t>Awareness</a:t>
            </a:r>
          </a:p>
        </p:txBody>
      </p:sp>
      <p:sp>
        <p:nvSpPr>
          <p:cNvPr id="15" name="TextBox 14">
            <a:extLst>
              <a:ext uri="{FF2B5EF4-FFF2-40B4-BE49-F238E27FC236}">
                <a16:creationId xmlns:a16="http://schemas.microsoft.com/office/drawing/2014/main" id="{D752A47B-7FE9-B7C4-DAAC-5965D0036D8A}"/>
              </a:ext>
            </a:extLst>
          </p:cNvPr>
          <p:cNvSpPr txBox="1"/>
          <p:nvPr/>
        </p:nvSpPr>
        <p:spPr>
          <a:xfrm>
            <a:off x="8704565" y="1410598"/>
            <a:ext cx="792000" cy="230832"/>
          </a:xfrm>
          <a:prstGeom prst="rect">
            <a:avLst/>
          </a:prstGeom>
          <a:noFill/>
        </p:spPr>
        <p:txBody>
          <a:bodyPr wrap="square" rtlCol="0">
            <a:spAutoFit/>
          </a:bodyPr>
          <a:lstStyle/>
          <a:p>
            <a:r>
              <a:rPr lang="en-GB" sz="900" dirty="0">
                <a:solidFill>
                  <a:schemeClr val="bg1"/>
                </a:solidFill>
              </a:rPr>
              <a:t>Awareness</a:t>
            </a:r>
          </a:p>
        </p:txBody>
      </p:sp>
      <p:sp>
        <p:nvSpPr>
          <p:cNvPr id="16" name="TextBox 15">
            <a:extLst>
              <a:ext uri="{FF2B5EF4-FFF2-40B4-BE49-F238E27FC236}">
                <a16:creationId xmlns:a16="http://schemas.microsoft.com/office/drawing/2014/main" id="{BF737314-51F3-745F-A20B-0599A7E2CA70}"/>
              </a:ext>
            </a:extLst>
          </p:cNvPr>
          <p:cNvSpPr txBox="1"/>
          <p:nvPr/>
        </p:nvSpPr>
        <p:spPr>
          <a:xfrm>
            <a:off x="10598901" y="3190712"/>
            <a:ext cx="792000" cy="230832"/>
          </a:xfrm>
          <a:prstGeom prst="rect">
            <a:avLst/>
          </a:prstGeom>
          <a:noFill/>
        </p:spPr>
        <p:txBody>
          <a:bodyPr wrap="square" rtlCol="0">
            <a:spAutoFit/>
          </a:bodyPr>
          <a:lstStyle/>
          <a:p>
            <a:pPr algn="ctr"/>
            <a:r>
              <a:rPr lang="en-GB" sz="900">
                <a:solidFill>
                  <a:schemeClr val="bg1"/>
                </a:solidFill>
              </a:rPr>
              <a:t>N/A</a:t>
            </a:r>
          </a:p>
        </p:txBody>
      </p:sp>
      <p:sp>
        <p:nvSpPr>
          <p:cNvPr id="25" name="TextBox 24">
            <a:extLst>
              <a:ext uri="{FF2B5EF4-FFF2-40B4-BE49-F238E27FC236}">
                <a16:creationId xmlns:a16="http://schemas.microsoft.com/office/drawing/2014/main" id="{0344B52E-FEE1-6945-5330-616441D825C7}"/>
              </a:ext>
            </a:extLst>
          </p:cNvPr>
          <p:cNvSpPr txBox="1"/>
          <p:nvPr/>
        </p:nvSpPr>
        <p:spPr>
          <a:xfrm>
            <a:off x="9785271" y="1868937"/>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grpSp>
        <p:nvGrpSpPr>
          <p:cNvPr id="26" name="Group 25">
            <a:extLst>
              <a:ext uri="{FF2B5EF4-FFF2-40B4-BE49-F238E27FC236}">
                <a16:creationId xmlns:a16="http://schemas.microsoft.com/office/drawing/2014/main" id="{A80BCA7C-53E8-006C-801A-75116E09E1E6}"/>
              </a:ext>
            </a:extLst>
          </p:cNvPr>
          <p:cNvGrpSpPr/>
          <p:nvPr/>
        </p:nvGrpSpPr>
        <p:grpSpPr>
          <a:xfrm>
            <a:off x="6127014" y="1856658"/>
            <a:ext cx="3827594" cy="646668"/>
            <a:chOff x="6090704" y="3952941"/>
            <a:chExt cx="3827594" cy="646668"/>
          </a:xfrm>
        </p:grpSpPr>
        <p:sp>
          <p:nvSpPr>
            <p:cNvPr id="27" name="Oval 26">
              <a:extLst>
                <a:ext uri="{FF2B5EF4-FFF2-40B4-BE49-F238E27FC236}">
                  <a16:creationId xmlns:a16="http://schemas.microsoft.com/office/drawing/2014/main" id="{0E80AE89-8BD9-9CE9-7137-4DDF0B8A6F45}"/>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36" name="Oval 35">
              <a:extLst>
                <a:ext uri="{FF2B5EF4-FFF2-40B4-BE49-F238E27FC236}">
                  <a16:creationId xmlns:a16="http://schemas.microsoft.com/office/drawing/2014/main" id="{82016835-0F6B-B6F3-4F6F-B26CDCA4A2FD}"/>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37" name="Group 36">
              <a:extLst>
                <a:ext uri="{FF2B5EF4-FFF2-40B4-BE49-F238E27FC236}">
                  <a16:creationId xmlns:a16="http://schemas.microsoft.com/office/drawing/2014/main" id="{EBBA2F14-9104-FCC1-2EDC-0A3F796ED990}"/>
                </a:ext>
              </a:extLst>
            </p:cNvPr>
            <p:cNvGrpSpPr/>
            <p:nvPr/>
          </p:nvGrpSpPr>
          <p:grpSpPr>
            <a:xfrm>
              <a:off x="6290207" y="3952941"/>
              <a:ext cx="3628091" cy="646668"/>
              <a:chOff x="3706661" y="2326116"/>
              <a:chExt cx="4441515" cy="559265"/>
            </a:xfrm>
          </p:grpSpPr>
          <p:grpSp>
            <p:nvGrpSpPr>
              <p:cNvPr id="38" name="Group 37">
                <a:extLst>
                  <a:ext uri="{FF2B5EF4-FFF2-40B4-BE49-F238E27FC236}">
                    <a16:creationId xmlns:a16="http://schemas.microsoft.com/office/drawing/2014/main" id="{E9CEA723-5F6D-E671-22AB-CF9B985ADE28}"/>
                  </a:ext>
                </a:extLst>
              </p:cNvPr>
              <p:cNvGrpSpPr/>
              <p:nvPr/>
            </p:nvGrpSpPr>
            <p:grpSpPr>
              <a:xfrm>
                <a:off x="4200749" y="2631808"/>
                <a:ext cx="3448967" cy="253573"/>
                <a:chOff x="7998846" y="1867220"/>
                <a:chExt cx="3448967" cy="253573"/>
              </a:xfrm>
            </p:grpSpPr>
            <p:cxnSp>
              <p:nvCxnSpPr>
                <p:cNvPr id="72" name="Straight Connector 71">
                  <a:extLst>
                    <a:ext uri="{FF2B5EF4-FFF2-40B4-BE49-F238E27FC236}">
                      <a16:creationId xmlns:a16="http://schemas.microsoft.com/office/drawing/2014/main" id="{5E8879A6-51C0-55E0-CAAB-88ED13072B15}"/>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FADB9478-CC3B-D46B-58FD-8188BE7D3D9A}"/>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9C8FB92F-572C-02FB-4859-9B91BB322DCB}"/>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53AB864B-A540-85E6-5FC4-C73CF2978162}"/>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93787015-24AB-76BF-9DD6-3ADE665635AD}"/>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94C920A2-3C52-6832-0BE5-38B52CB0BFBD}"/>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9" name="TextBox 38">
                <a:extLst>
                  <a:ext uri="{FF2B5EF4-FFF2-40B4-BE49-F238E27FC236}">
                    <a16:creationId xmlns:a16="http://schemas.microsoft.com/office/drawing/2014/main" id="{AD50F310-088A-4C53-04F8-EBEC080BDB7F}"/>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54" name="TextBox 53">
                <a:extLst>
                  <a:ext uri="{FF2B5EF4-FFF2-40B4-BE49-F238E27FC236}">
                    <a16:creationId xmlns:a16="http://schemas.microsoft.com/office/drawing/2014/main" id="{61DAF670-5142-D161-E0AC-8A9BCF0AC0D3}"/>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55" name="TextBox 54">
                <a:extLst>
                  <a:ext uri="{FF2B5EF4-FFF2-40B4-BE49-F238E27FC236}">
                    <a16:creationId xmlns:a16="http://schemas.microsoft.com/office/drawing/2014/main" id="{223CC4CD-6991-DA40-F88B-536F4E9A9384}"/>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56" name="TextBox 55">
                <a:extLst>
                  <a:ext uri="{FF2B5EF4-FFF2-40B4-BE49-F238E27FC236}">
                    <a16:creationId xmlns:a16="http://schemas.microsoft.com/office/drawing/2014/main" id="{96207643-C1A5-7752-3E46-2649FDB0E1FA}"/>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57" name="TextBox 56">
                <a:extLst>
                  <a:ext uri="{FF2B5EF4-FFF2-40B4-BE49-F238E27FC236}">
                    <a16:creationId xmlns:a16="http://schemas.microsoft.com/office/drawing/2014/main" id="{6BAC0443-F50A-E03D-DFBE-AFB3FBBE2209}"/>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110" name="TextBox 109">
            <a:extLst>
              <a:ext uri="{FF2B5EF4-FFF2-40B4-BE49-F238E27FC236}">
                <a16:creationId xmlns:a16="http://schemas.microsoft.com/office/drawing/2014/main" id="{7956CC82-B17E-6280-D939-C3F5D1D0D95A}"/>
              </a:ext>
            </a:extLst>
          </p:cNvPr>
          <p:cNvSpPr txBox="1"/>
          <p:nvPr/>
        </p:nvSpPr>
        <p:spPr>
          <a:xfrm>
            <a:off x="9785270" y="3190712"/>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grpSp>
        <p:nvGrpSpPr>
          <p:cNvPr id="3" name="Group 2">
            <a:extLst>
              <a:ext uri="{FF2B5EF4-FFF2-40B4-BE49-F238E27FC236}">
                <a16:creationId xmlns:a16="http://schemas.microsoft.com/office/drawing/2014/main" id="{64756D29-67D5-058A-A8F8-6B0A4E7EB29F}"/>
              </a:ext>
            </a:extLst>
          </p:cNvPr>
          <p:cNvGrpSpPr/>
          <p:nvPr/>
        </p:nvGrpSpPr>
        <p:grpSpPr>
          <a:xfrm>
            <a:off x="6133215" y="4143488"/>
            <a:ext cx="3827594" cy="646668"/>
            <a:chOff x="6090704" y="3952941"/>
            <a:chExt cx="3827594" cy="646668"/>
          </a:xfrm>
        </p:grpSpPr>
        <p:sp>
          <p:nvSpPr>
            <p:cNvPr id="17" name="Oval 16">
              <a:extLst>
                <a:ext uri="{FF2B5EF4-FFF2-40B4-BE49-F238E27FC236}">
                  <a16:creationId xmlns:a16="http://schemas.microsoft.com/office/drawing/2014/main" id="{87537DE6-DC07-F680-FE50-B68DDE541B01}"/>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8" name="Oval 17">
              <a:extLst>
                <a:ext uri="{FF2B5EF4-FFF2-40B4-BE49-F238E27FC236}">
                  <a16:creationId xmlns:a16="http://schemas.microsoft.com/office/drawing/2014/main" id="{6AFFC165-181D-D9DC-14B2-2F1F12957683}"/>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19" name="Group 18">
              <a:extLst>
                <a:ext uri="{FF2B5EF4-FFF2-40B4-BE49-F238E27FC236}">
                  <a16:creationId xmlns:a16="http://schemas.microsoft.com/office/drawing/2014/main" id="{2E7729DF-FF91-B3D4-EB82-DBA8947FC43E}"/>
                </a:ext>
              </a:extLst>
            </p:cNvPr>
            <p:cNvGrpSpPr/>
            <p:nvPr/>
          </p:nvGrpSpPr>
          <p:grpSpPr>
            <a:xfrm>
              <a:off x="6290207" y="3952941"/>
              <a:ext cx="3628091" cy="646668"/>
              <a:chOff x="3706661" y="2326116"/>
              <a:chExt cx="4441515" cy="559265"/>
            </a:xfrm>
          </p:grpSpPr>
          <p:grpSp>
            <p:nvGrpSpPr>
              <p:cNvPr id="20" name="Group 19">
                <a:extLst>
                  <a:ext uri="{FF2B5EF4-FFF2-40B4-BE49-F238E27FC236}">
                    <a16:creationId xmlns:a16="http://schemas.microsoft.com/office/drawing/2014/main" id="{5A40F45A-08E0-E246-1614-D924983E9F02}"/>
                  </a:ext>
                </a:extLst>
              </p:cNvPr>
              <p:cNvGrpSpPr/>
              <p:nvPr/>
            </p:nvGrpSpPr>
            <p:grpSpPr>
              <a:xfrm>
                <a:off x="4200749" y="2631808"/>
                <a:ext cx="3448967" cy="253573"/>
                <a:chOff x="7998846" y="1867220"/>
                <a:chExt cx="3448967" cy="253573"/>
              </a:xfrm>
            </p:grpSpPr>
            <p:cxnSp>
              <p:nvCxnSpPr>
                <p:cNvPr id="29" name="Straight Connector 28">
                  <a:extLst>
                    <a:ext uri="{FF2B5EF4-FFF2-40B4-BE49-F238E27FC236}">
                      <a16:creationId xmlns:a16="http://schemas.microsoft.com/office/drawing/2014/main" id="{DA58B5A2-3050-022E-BE93-85A6E412A53B}"/>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957C1CA-4C6E-0237-8B1E-DB0E2E1001D9}"/>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DE09C60-AAEA-A097-632B-2379AF858E18}"/>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3492F4C-CACA-D4A3-4A08-61A4140F4339}"/>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992AA55-3FF0-09DA-2FCF-1442342B3531}"/>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ECF8379-4150-C5F7-DAC7-03EB5258A1D3}"/>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DB22B6B7-5CBC-C747-BE43-D3D74EE5C573}"/>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22" name="TextBox 21">
                <a:extLst>
                  <a:ext uri="{FF2B5EF4-FFF2-40B4-BE49-F238E27FC236}">
                    <a16:creationId xmlns:a16="http://schemas.microsoft.com/office/drawing/2014/main" id="{63177BB3-DF0D-1BD9-3AC3-2E87AE83F05D}"/>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23" name="TextBox 22">
                <a:extLst>
                  <a:ext uri="{FF2B5EF4-FFF2-40B4-BE49-F238E27FC236}">
                    <a16:creationId xmlns:a16="http://schemas.microsoft.com/office/drawing/2014/main" id="{193DF9C4-D48D-CF19-BF74-B9102B54D3FA}"/>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24" name="TextBox 23">
                <a:extLst>
                  <a:ext uri="{FF2B5EF4-FFF2-40B4-BE49-F238E27FC236}">
                    <a16:creationId xmlns:a16="http://schemas.microsoft.com/office/drawing/2014/main" id="{D13E015C-75CB-ECEC-4022-C26215141CA8}"/>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28" name="TextBox 27">
                <a:extLst>
                  <a:ext uri="{FF2B5EF4-FFF2-40B4-BE49-F238E27FC236}">
                    <a16:creationId xmlns:a16="http://schemas.microsoft.com/office/drawing/2014/main" id="{B173FC12-8558-A45E-FAEB-B87D07F5ABB6}"/>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Tree>
    <p:extLst>
      <p:ext uri="{BB962C8B-B14F-4D97-AF65-F5344CB8AC3E}">
        <p14:creationId xmlns:p14="http://schemas.microsoft.com/office/powerpoint/2010/main" val="35412580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D7D1B-3233-2D66-F935-AA85D767380B}"/>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C5421DF-53C1-525C-6AF0-5B61F41D56A9}"/>
              </a:ext>
            </a:extLst>
          </p:cNvPr>
          <p:cNvSpPr txBox="1">
            <a:spLocks/>
          </p:cNvSpPr>
          <p:nvPr/>
        </p:nvSpPr>
        <p:spPr>
          <a:xfrm>
            <a:off x="0" y="0"/>
            <a:ext cx="0" cy="0"/>
          </a:xfrm>
        </p:spPr>
        <p:txBody>
          <a:bodyPr/>
          <a:lstStyle>
            <a:defPPr>
              <a:defRPr kern="0"/>
            </a:defPPr>
          </a:lstStyle>
          <a:p>
            <a:fld id="{06A44ADC-FBC0-4698-B0EC-1AD4A4060383}" type="slidenum">
              <a:rPr lang="en-GB" smtClean="0"/>
              <a:pPr/>
              <a:t>17</a:t>
            </a:fld>
            <a:endParaRPr lang="en-GB"/>
          </a:p>
        </p:txBody>
      </p:sp>
      <p:sp>
        <p:nvSpPr>
          <p:cNvPr id="9" name="Rectangle: Rounded Corners 8">
            <a:extLst>
              <a:ext uri="{FF2B5EF4-FFF2-40B4-BE49-F238E27FC236}">
                <a16:creationId xmlns:a16="http://schemas.microsoft.com/office/drawing/2014/main" id="{DCCB31DA-3365-5DDF-B884-9F8FC22A6EFB}"/>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 action="ppaction://noaction"/>
            <a:extLst>
              <a:ext uri="{FF2B5EF4-FFF2-40B4-BE49-F238E27FC236}">
                <a16:creationId xmlns:a16="http://schemas.microsoft.com/office/drawing/2014/main" id="{00E3C7BC-ACC8-1FCC-CA0C-F388D4970480}"/>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3" action="ppaction://hlinksldjump"/>
            <a:extLst>
              <a:ext uri="{FF2B5EF4-FFF2-40B4-BE49-F238E27FC236}">
                <a16:creationId xmlns:a16="http://schemas.microsoft.com/office/drawing/2014/main" id="{13906970-6811-63EC-050E-14BAC6EE24B1}"/>
              </a:ext>
            </a:extLst>
          </p:cNvPr>
          <p:cNvSpPr/>
          <p:nvPr/>
        </p:nvSpPr>
        <p:spPr>
          <a:xfrm rot="10800000" flipV="1">
            <a:off x="3832404" y="-1"/>
            <a:ext cx="2160000" cy="360000"/>
          </a:xfrm>
          <a:prstGeom prst="roundRect">
            <a:avLst/>
          </a:prstGeom>
          <a:solidFill>
            <a:schemeClr val="bg1">
              <a:lumMod val="95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4" action="ppaction://hlinksldjump"/>
            <a:extLst>
              <a:ext uri="{FF2B5EF4-FFF2-40B4-BE49-F238E27FC236}">
                <a16:creationId xmlns:a16="http://schemas.microsoft.com/office/drawing/2014/main" id="{9D5D601F-21EE-88F8-224F-98694AA7712C}"/>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5" action="ppaction://hlinksldjump"/>
            <a:extLst>
              <a:ext uri="{FF2B5EF4-FFF2-40B4-BE49-F238E27FC236}">
                <a16:creationId xmlns:a16="http://schemas.microsoft.com/office/drawing/2014/main" id="{D1755462-15A9-02FE-379D-332D6BBFD95C}"/>
              </a:ext>
            </a:extLst>
          </p:cNvPr>
          <p:cNvSpPr/>
          <p:nvPr/>
        </p:nvSpPr>
        <p:spPr>
          <a:xfrm rot="10800000" flipV="1">
            <a:off x="5992404" y="-1"/>
            <a:ext cx="2160000" cy="360000"/>
          </a:xfrm>
          <a:prstGeom prst="roundRect">
            <a:avLst/>
          </a:prstGeom>
          <a:solidFill>
            <a:srgbClr val="0068B3"/>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Delivering excellent care</a:t>
            </a:r>
          </a:p>
        </p:txBody>
      </p:sp>
      <p:sp>
        <p:nvSpPr>
          <p:cNvPr id="14" name="Rectangle: Rounded Corners 13">
            <a:hlinkClick r:id="" action="ppaction://noaction"/>
            <a:extLst>
              <a:ext uri="{FF2B5EF4-FFF2-40B4-BE49-F238E27FC236}">
                <a16:creationId xmlns:a16="http://schemas.microsoft.com/office/drawing/2014/main" id="{D5908EA9-047D-A636-D537-C325E6F3604F}"/>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51789AFA-2FF6-EB0F-287F-96FD4FF6B73B}"/>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3200" dirty="0">
                <a:solidFill>
                  <a:srgbClr val="0068B3"/>
                </a:solidFill>
                <a:latin typeface="Arial" panose="020B0604020202020204" pitchFamily="34" charset="0"/>
                <a:cs typeface="Arial" panose="020B0604020202020204" pitchFamily="34" charset="0"/>
              </a:rPr>
              <a:t>Delivering excellent care</a:t>
            </a:r>
          </a:p>
        </p:txBody>
      </p:sp>
      <p:sp>
        <p:nvSpPr>
          <p:cNvPr id="80" name="TextBox 79">
            <a:extLst>
              <a:ext uri="{FF2B5EF4-FFF2-40B4-BE49-F238E27FC236}">
                <a16:creationId xmlns:a16="http://schemas.microsoft.com/office/drawing/2014/main" id="{2E247E3C-3417-1623-8F75-82CF2E604894}"/>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89FC1F20-0608-35E8-53B0-B4443F8D0F7C}"/>
              </a:ext>
            </a:extLst>
          </p:cNvPr>
          <p:cNvSpPr txBox="1">
            <a:spLocks/>
          </p:cNvSpPr>
          <p:nvPr/>
        </p:nvSpPr>
        <p:spPr>
          <a:xfrm>
            <a:off x="7085234" y="6529780"/>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8F017F13-E97F-552C-5A01-AF2ED8D6C66E}"/>
              </a:ext>
            </a:extLst>
          </p:cNvPr>
          <p:cNvSpPr txBox="1">
            <a:spLocks/>
          </p:cNvSpPr>
          <p:nvPr/>
        </p:nvSpPr>
        <p:spPr>
          <a:xfrm>
            <a:off x="8537229" y="6510790"/>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8CDB5BA5-E7FD-3BED-63CE-1F23349B9E2B}"/>
              </a:ext>
            </a:extLst>
          </p:cNvPr>
          <p:cNvSpPr>
            <a:spLocks/>
          </p:cNvSpPr>
          <p:nvPr/>
        </p:nvSpPr>
        <p:spPr>
          <a:xfrm>
            <a:off x="6956114" y="657058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ED3E4E8F-275C-28DE-770F-5C60916622C5}"/>
              </a:ext>
            </a:extLst>
          </p:cNvPr>
          <p:cNvSpPr>
            <a:spLocks/>
          </p:cNvSpPr>
          <p:nvPr/>
        </p:nvSpPr>
        <p:spPr>
          <a:xfrm>
            <a:off x="8357229" y="655806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aphicFrame>
        <p:nvGraphicFramePr>
          <p:cNvPr id="5" name="Table 4">
            <a:extLst>
              <a:ext uri="{FF2B5EF4-FFF2-40B4-BE49-F238E27FC236}">
                <a16:creationId xmlns:a16="http://schemas.microsoft.com/office/drawing/2014/main" id="{43045A3A-42F5-D4D5-AB40-C20469AC7AC7}"/>
              </a:ext>
            </a:extLst>
          </p:cNvPr>
          <p:cNvGraphicFramePr>
            <a:graphicFrameLocks/>
          </p:cNvGraphicFramePr>
          <p:nvPr>
            <p:extLst>
              <p:ext uri="{D42A27DB-BD31-4B8C-83A1-F6EECF244321}">
                <p14:modId xmlns:p14="http://schemas.microsoft.com/office/powerpoint/2010/main" val="3526880402"/>
              </p:ext>
            </p:extLst>
          </p:nvPr>
        </p:nvGraphicFramePr>
        <p:xfrm>
          <a:off x="457361" y="1301128"/>
          <a:ext cx="11430086" cy="5052060"/>
        </p:xfrm>
        <a:graphic>
          <a:graphicData uri="http://schemas.openxmlformats.org/drawingml/2006/table">
            <a:tbl>
              <a:tblPr firstRow="1" bandRow="1">
                <a:tableStyleId>{2D5ABB26-0587-4C30-8999-92F81FD0307C}</a:tableStyleId>
              </a:tblPr>
              <a:tblGrid>
                <a:gridCol w="1262257">
                  <a:extLst>
                    <a:ext uri="{9D8B030D-6E8A-4147-A177-3AD203B41FA5}">
                      <a16:colId xmlns:a16="http://schemas.microsoft.com/office/drawing/2014/main" val="3254862737"/>
                    </a:ext>
                  </a:extLst>
                </a:gridCol>
                <a:gridCol w="4529381">
                  <a:extLst>
                    <a:ext uri="{9D8B030D-6E8A-4147-A177-3AD203B41FA5}">
                      <a16:colId xmlns:a16="http://schemas.microsoft.com/office/drawing/2014/main" val="3537765484"/>
                    </a:ext>
                  </a:extLst>
                </a:gridCol>
                <a:gridCol w="208280">
                  <a:extLst>
                    <a:ext uri="{9D8B030D-6E8A-4147-A177-3AD203B41FA5}">
                      <a16:colId xmlns:a16="http://schemas.microsoft.com/office/drawing/2014/main" val="3438896397"/>
                    </a:ext>
                  </a:extLst>
                </a:gridCol>
                <a:gridCol w="3445955">
                  <a:extLst>
                    <a:ext uri="{9D8B030D-6E8A-4147-A177-3AD203B41FA5}">
                      <a16:colId xmlns:a16="http://schemas.microsoft.com/office/drawing/2014/main" val="2338770642"/>
                    </a:ext>
                  </a:extLst>
                </a:gridCol>
                <a:gridCol w="1984213">
                  <a:extLst>
                    <a:ext uri="{9D8B030D-6E8A-4147-A177-3AD203B41FA5}">
                      <a16:colId xmlns:a16="http://schemas.microsoft.com/office/drawing/2014/main" val="3715099055"/>
                    </a:ext>
                  </a:extLst>
                </a:gridCol>
              </a:tblGrid>
              <a:tr h="507571">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400" b="1" dirty="0">
                          <a:latin typeface="Arial" panose="020B0604020202020204" pitchFamily="34" charset="0"/>
                          <a:cs typeface="Arial" panose="020B0604020202020204" pitchFamily="34" charset="0"/>
                        </a:rPr>
                        <a:t>         </a:t>
                      </a:r>
                    </a:p>
                    <a:p>
                      <a:r>
                        <a:rPr lang="en-GB" sz="1400" b="1" dirty="0">
                          <a:solidFill>
                            <a:srgbClr val="0068B3"/>
                          </a:solidFill>
                          <a:latin typeface="Arial" panose="020B0604020202020204" pitchFamily="34" charset="0"/>
                          <a:cs typeface="Arial" panose="020B0604020202020204" pitchFamily="34" charset="0"/>
                        </a:rPr>
                        <a:t>         </a:t>
                      </a:r>
                      <a:r>
                        <a:rPr lang="en-GB" sz="1200" b="1" dirty="0">
                          <a:solidFill>
                            <a:srgbClr val="0068B3"/>
                          </a:solidFill>
                          <a:latin typeface="Arial" panose="020B0604020202020204" pitchFamily="34" charset="0"/>
                          <a:cs typeface="Arial" panose="020B0604020202020204" pitchFamily="34" charset="0"/>
                        </a:rPr>
                        <a:t>Detail</a:t>
                      </a:r>
                    </a:p>
                  </a:txBody>
                  <a:tcPr>
                    <a:lnB w="12700" cap="flat" cmpd="sng" algn="ctr">
                      <a:solidFill>
                        <a:schemeClr val="tx1"/>
                      </a:solidFill>
                      <a:prstDash val="solid"/>
                      <a:round/>
                      <a:headEnd type="none" w="med" len="med"/>
                      <a:tailEnd type="none" w="med" len="med"/>
                    </a:lnB>
                  </a:tcPr>
                </a:tc>
                <a:tc>
                  <a:txBody>
                    <a:bodyPr/>
                    <a:lstStyle/>
                    <a:p>
                      <a:endParaRPr lang="en-GB" sz="1400" b="1">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732559">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Understanding governance and quality assurance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the professional codes of conduct and standards that apply to you and your colleagues</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ensure that your organisational policies and procedures align with best practice and standards frameworks</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monitor and verify that staff comply with the standards set out in these frameworks</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the quality assurance and improvement methodologies relevant to your organisation</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lead in the application of quality improvement methodologies, and support others to use them effectively</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track and evaluate the progress and impact of quality improvement activities within your organisation</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oversee or lead audits, investigations, and quality improvement initiatives </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the role of CQC in adult social care sector and the inspection framework and process </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the potential outcomes of a CQC inspection and their implications for your organisation</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lead and support management in your organisation to interact and liaise with CQC, particularly during inspection processes</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what expectations CQC has of registered managers within adult social care</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maintain registration records with CQC, including up-to-date details of all registered managers within your organisation</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0825141"/>
                  </a:ext>
                </a:extLst>
              </a:tr>
            </a:tbl>
          </a:graphicData>
        </a:graphic>
      </p:graphicFrame>
      <p:sp>
        <p:nvSpPr>
          <p:cNvPr id="6" name="TextBox 5">
            <a:extLst>
              <a:ext uri="{FF2B5EF4-FFF2-40B4-BE49-F238E27FC236}">
                <a16:creationId xmlns:a16="http://schemas.microsoft.com/office/drawing/2014/main" id="{D6B45B4D-F66B-0937-26B5-E2DE37B1AD5D}"/>
              </a:ext>
            </a:extLst>
          </p:cNvPr>
          <p:cNvSpPr txBox="1"/>
          <p:nvPr/>
        </p:nvSpPr>
        <p:spPr>
          <a:xfrm>
            <a:off x="8704565" y="1618418"/>
            <a:ext cx="792000" cy="230832"/>
          </a:xfrm>
          <a:prstGeom prst="rect">
            <a:avLst/>
          </a:prstGeom>
          <a:noFill/>
        </p:spPr>
        <p:txBody>
          <a:bodyPr wrap="square" rtlCol="0">
            <a:spAutoFit/>
          </a:bodyPr>
          <a:lstStyle/>
          <a:p>
            <a:r>
              <a:rPr lang="en-GB" sz="900" dirty="0">
                <a:solidFill>
                  <a:schemeClr val="bg1"/>
                </a:solidFill>
              </a:rPr>
              <a:t>Awareness</a:t>
            </a:r>
          </a:p>
        </p:txBody>
      </p:sp>
      <p:sp>
        <p:nvSpPr>
          <p:cNvPr id="7" name="TextBox 6">
            <a:extLst>
              <a:ext uri="{FF2B5EF4-FFF2-40B4-BE49-F238E27FC236}">
                <a16:creationId xmlns:a16="http://schemas.microsoft.com/office/drawing/2014/main" id="{430CDB38-1318-671E-40CC-1033AC1D582A}"/>
              </a:ext>
            </a:extLst>
          </p:cNvPr>
          <p:cNvSpPr txBox="1"/>
          <p:nvPr/>
        </p:nvSpPr>
        <p:spPr>
          <a:xfrm>
            <a:off x="8704565" y="1618418"/>
            <a:ext cx="792000" cy="230832"/>
          </a:xfrm>
          <a:prstGeom prst="rect">
            <a:avLst/>
          </a:prstGeom>
          <a:noFill/>
        </p:spPr>
        <p:txBody>
          <a:bodyPr wrap="square" rtlCol="0">
            <a:spAutoFit/>
          </a:bodyPr>
          <a:lstStyle/>
          <a:p>
            <a:r>
              <a:rPr lang="en-GB" sz="900" dirty="0">
                <a:solidFill>
                  <a:schemeClr val="bg1"/>
                </a:solidFill>
              </a:rPr>
              <a:t>Awareness</a:t>
            </a:r>
          </a:p>
        </p:txBody>
      </p:sp>
      <p:sp>
        <p:nvSpPr>
          <p:cNvPr id="15" name="TextBox 14">
            <a:extLst>
              <a:ext uri="{FF2B5EF4-FFF2-40B4-BE49-F238E27FC236}">
                <a16:creationId xmlns:a16="http://schemas.microsoft.com/office/drawing/2014/main" id="{FB125B17-2B46-D841-1C2B-E0941C43C5EA}"/>
              </a:ext>
            </a:extLst>
          </p:cNvPr>
          <p:cNvSpPr txBox="1"/>
          <p:nvPr/>
        </p:nvSpPr>
        <p:spPr>
          <a:xfrm>
            <a:off x="8704565" y="1452162"/>
            <a:ext cx="792000" cy="230832"/>
          </a:xfrm>
          <a:prstGeom prst="rect">
            <a:avLst/>
          </a:prstGeom>
          <a:noFill/>
        </p:spPr>
        <p:txBody>
          <a:bodyPr wrap="square" rtlCol="0">
            <a:spAutoFit/>
          </a:bodyPr>
          <a:lstStyle/>
          <a:p>
            <a:r>
              <a:rPr lang="en-GB" sz="900" dirty="0">
                <a:solidFill>
                  <a:schemeClr val="bg1"/>
                </a:solidFill>
              </a:rPr>
              <a:t>Awareness</a:t>
            </a:r>
          </a:p>
        </p:txBody>
      </p:sp>
      <p:grpSp>
        <p:nvGrpSpPr>
          <p:cNvPr id="32" name="Group 31">
            <a:extLst>
              <a:ext uri="{FF2B5EF4-FFF2-40B4-BE49-F238E27FC236}">
                <a16:creationId xmlns:a16="http://schemas.microsoft.com/office/drawing/2014/main" id="{67005BEF-7D84-8355-49B3-8FE5C786A29B}"/>
              </a:ext>
            </a:extLst>
          </p:cNvPr>
          <p:cNvGrpSpPr/>
          <p:nvPr/>
        </p:nvGrpSpPr>
        <p:grpSpPr>
          <a:xfrm>
            <a:off x="6306888" y="3515386"/>
            <a:ext cx="3827594" cy="646668"/>
            <a:chOff x="6090704" y="3952941"/>
            <a:chExt cx="3827594" cy="646668"/>
          </a:xfrm>
        </p:grpSpPr>
        <p:sp>
          <p:nvSpPr>
            <p:cNvPr id="33" name="Oval 32">
              <a:extLst>
                <a:ext uri="{FF2B5EF4-FFF2-40B4-BE49-F238E27FC236}">
                  <a16:creationId xmlns:a16="http://schemas.microsoft.com/office/drawing/2014/main" id="{B249D403-426B-633A-6381-E3AEE13145E3}"/>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34" name="Oval 33">
              <a:extLst>
                <a:ext uri="{FF2B5EF4-FFF2-40B4-BE49-F238E27FC236}">
                  <a16:creationId xmlns:a16="http://schemas.microsoft.com/office/drawing/2014/main" id="{89C139F2-BD84-E75E-CD2A-D51834CF3E16}"/>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35" name="Group 34">
              <a:extLst>
                <a:ext uri="{FF2B5EF4-FFF2-40B4-BE49-F238E27FC236}">
                  <a16:creationId xmlns:a16="http://schemas.microsoft.com/office/drawing/2014/main" id="{AE242EB3-F87E-CC95-FC20-4D75388007E7}"/>
                </a:ext>
              </a:extLst>
            </p:cNvPr>
            <p:cNvGrpSpPr/>
            <p:nvPr/>
          </p:nvGrpSpPr>
          <p:grpSpPr>
            <a:xfrm>
              <a:off x="6290207" y="3952941"/>
              <a:ext cx="3628091" cy="646668"/>
              <a:chOff x="3706661" y="2326116"/>
              <a:chExt cx="4441515" cy="559265"/>
            </a:xfrm>
          </p:grpSpPr>
          <p:grpSp>
            <p:nvGrpSpPr>
              <p:cNvPr id="36" name="Group 35">
                <a:extLst>
                  <a:ext uri="{FF2B5EF4-FFF2-40B4-BE49-F238E27FC236}">
                    <a16:creationId xmlns:a16="http://schemas.microsoft.com/office/drawing/2014/main" id="{04EB87B0-BA88-6397-6377-571A90616ED1}"/>
                  </a:ext>
                </a:extLst>
              </p:cNvPr>
              <p:cNvGrpSpPr/>
              <p:nvPr/>
            </p:nvGrpSpPr>
            <p:grpSpPr>
              <a:xfrm>
                <a:off x="4200749" y="2631808"/>
                <a:ext cx="3448967" cy="253573"/>
                <a:chOff x="7998846" y="1867220"/>
                <a:chExt cx="3448967" cy="253573"/>
              </a:xfrm>
            </p:grpSpPr>
            <p:cxnSp>
              <p:nvCxnSpPr>
                <p:cNvPr id="42" name="Straight Connector 41">
                  <a:extLst>
                    <a:ext uri="{FF2B5EF4-FFF2-40B4-BE49-F238E27FC236}">
                      <a16:creationId xmlns:a16="http://schemas.microsoft.com/office/drawing/2014/main" id="{411FB852-F790-F64A-7AFB-E96182AE4711}"/>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4988D1F7-BF49-D1F0-72DC-5B8DF97F0238}"/>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E9E84AF-22D9-E012-B757-B25928E842AC}"/>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E69F5CDD-F9B1-0118-FC77-27C18D6D7A83}"/>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07566C8C-40BC-9E6A-43EC-70DB76909738}"/>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3F9C0D6A-9821-42D5-8FBD-0B4B641873EA}"/>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F71807C7-A6BA-6520-F188-BD41605EDF32}"/>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38" name="TextBox 37">
                <a:extLst>
                  <a:ext uri="{FF2B5EF4-FFF2-40B4-BE49-F238E27FC236}">
                    <a16:creationId xmlns:a16="http://schemas.microsoft.com/office/drawing/2014/main" id="{0E02D4B1-7A46-92F9-43FF-531C459AFC1F}"/>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39" name="TextBox 38">
                <a:extLst>
                  <a:ext uri="{FF2B5EF4-FFF2-40B4-BE49-F238E27FC236}">
                    <a16:creationId xmlns:a16="http://schemas.microsoft.com/office/drawing/2014/main" id="{E64B2F60-3A0B-B6F9-6562-B18B8B989E70}"/>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40" name="TextBox 39">
                <a:extLst>
                  <a:ext uri="{FF2B5EF4-FFF2-40B4-BE49-F238E27FC236}">
                    <a16:creationId xmlns:a16="http://schemas.microsoft.com/office/drawing/2014/main" id="{19BB721A-8EEE-DAED-CECB-28FF67B08B3B}"/>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41" name="TextBox 40">
                <a:extLst>
                  <a:ext uri="{FF2B5EF4-FFF2-40B4-BE49-F238E27FC236}">
                    <a16:creationId xmlns:a16="http://schemas.microsoft.com/office/drawing/2014/main" id="{D57B203C-6CBB-62F9-2DA6-83E6FA425254}"/>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90" name="TextBox 89">
            <a:extLst>
              <a:ext uri="{FF2B5EF4-FFF2-40B4-BE49-F238E27FC236}">
                <a16:creationId xmlns:a16="http://schemas.microsoft.com/office/drawing/2014/main" id="{A5D56E21-D1A4-8FCB-9776-87F5EB492597}"/>
              </a:ext>
            </a:extLst>
          </p:cNvPr>
          <p:cNvSpPr txBox="1"/>
          <p:nvPr/>
        </p:nvSpPr>
        <p:spPr>
          <a:xfrm>
            <a:off x="10010874" y="2190802"/>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spTree>
    <p:extLst>
      <p:ext uri="{BB962C8B-B14F-4D97-AF65-F5344CB8AC3E}">
        <p14:creationId xmlns:p14="http://schemas.microsoft.com/office/powerpoint/2010/main" val="1656747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3EA5C-A566-FB4A-CDE7-74EFB8A8B9BD}"/>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1F05136D-70C6-F9A2-CA9C-8C432051F70D}"/>
              </a:ext>
            </a:extLst>
          </p:cNvPr>
          <p:cNvSpPr txBox="1">
            <a:spLocks/>
          </p:cNvSpPr>
          <p:nvPr/>
        </p:nvSpPr>
        <p:spPr>
          <a:xfrm>
            <a:off x="0" y="0"/>
            <a:ext cx="0" cy="0"/>
          </a:xfrm>
        </p:spPr>
        <p:txBody>
          <a:bodyPr/>
          <a:lstStyle>
            <a:defPPr>
              <a:defRPr kern="0"/>
            </a:defPPr>
          </a:lstStyle>
          <a:p>
            <a:fld id="{06A44ADC-FBC0-4698-B0EC-1AD4A4060383}" type="slidenum">
              <a:rPr lang="en-GB" smtClean="0"/>
              <a:pPr/>
              <a:t>18</a:t>
            </a:fld>
            <a:endParaRPr lang="en-GB"/>
          </a:p>
        </p:txBody>
      </p:sp>
      <p:sp>
        <p:nvSpPr>
          <p:cNvPr id="9" name="Rectangle: Rounded Corners 8">
            <a:extLst>
              <a:ext uri="{FF2B5EF4-FFF2-40B4-BE49-F238E27FC236}">
                <a16:creationId xmlns:a16="http://schemas.microsoft.com/office/drawing/2014/main" id="{0A71B84F-20E5-9010-8904-8001E398050F}"/>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 action="ppaction://noaction"/>
            <a:extLst>
              <a:ext uri="{FF2B5EF4-FFF2-40B4-BE49-F238E27FC236}">
                <a16:creationId xmlns:a16="http://schemas.microsoft.com/office/drawing/2014/main" id="{1B56ACAB-2C5F-8FD0-036D-8B3430DBDFC1}"/>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3" action="ppaction://hlinksldjump"/>
            <a:extLst>
              <a:ext uri="{FF2B5EF4-FFF2-40B4-BE49-F238E27FC236}">
                <a16:creationId xmlns:a16="http://schemas.microsoft.com/office/drawing/2014/main" id="{8792749D-FE88-3A77-17C3-18538AED5A3D}"/>
              </a:ext>
            </a:extLst>
          </p:cNvPr>
          <p:cNvSpPr/>
          <p:nvPr/>
        </p:nvSpPr>
        <p:spPr>
          <a:xfrm rot="10800000" flipV="1">
            <a:off x="3832404" y="-1"/>
            <a:ext cx="2160000" cy="360000"/>
          </a:xfrm>
          <a:prstGeom prst="roundRect">
            <a:avLst/>
          </a:prstGeom>
          <a:solidFill>
            <a:schemeClr val="bg1">
              <a:lumMod val="95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4" action="ppaction://hlinksldjump"/>
            <a:extLst>
              <a:ext uri="{FF2B5EF4-FFF2-40B4-BE49-F238E27FC236}">
                <a16:creationId xmlns:a16="http://schemas.microsoft.com/office/drawing/2014/main" id="{C74DF585-0546-E902-0BDE-D58726995DFE}"/>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5" action="ppaction://hlinksldjump"/>
            <a:extLst>
              <a:ext uri="{FF2B5EF4-FFF2-40B4-BE49-F238E27FC236}">
                <a16:creationId xmlns:a16="http://schemas.microsoft.com/office/drawing/2014/main" id="{A96CF874-EAE1-AA40-D897-2DDFD9B15F90}"/>
              </a:ext>
            </a:extLst>
          </p:cNvPr>
          <p:cNvSpPr/>
          <p:nvPr/>
        </p:nvSpPr>
        <p:spPr>
          <a:xfrm rot="10800000" flipV="1">
            <a:off x="5992404" y="-1"/>
            <a:ext cx="2160000" cy="360000"/>
          </a:xfrm>
          <a:prstGeom prst="roundRect">
            <a:avLst/>
          </a:prstGeom>
          <a:solidFill>
            <a:srgbClr val="0068B3"/>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Delivering excellent care</a:t>
            </a:r>
          </a:p>
        </p:txBody>
      </p:sp>
      <p:sp>
        <p:nvSpPr>
          <p:cNvPr id="14" name="Rectangle: Rounded Corners 13">
            <a:hlinkClick r:id="" action="ppaction://noaction"/>
            <a:extLst>
              <a:ext uri="{FF2B5EF4-FFF2-40B4-BE49-F238E27FC236}">
                <a16:creationId xmlns:a16="http://schemas.microsoft.com/office/drawing/2014/main" id="{BC4BDE99-694D-436A-3DC1-26A4B0151F0B}"/>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C128294F-7831-7B24-87F0-D7003E4C25A3}"/>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0068B3"/>
                </a:solidFill>
                <a:effectLst/>
                <a:uLnTx/>
                <a:uFillTx/>
                <a:latin typeface="Arial"/>
                <a:cs typeface="Arial"/>
                <a:sym typeface="Arial"/>
              </a:rPr>
              <a:t>Delivering excellent care</a:t>
            </a:r>
            <a:r>
              <a:rPr kumimoji="0" lang="en-GB" sz="3200" b="1" i="0" u="none" strike="noStrike" kern="0" cap="none" spc="0" normalizeH="0" baseline="0" noProof="0" dirty="0">
                <a:ln>
                  <a:noFill/>
                </a:ln>
                <a:solidFill>
                  <a:srgbClr val="330072"/>
                </a:solidFill>
                <a:effectLst/>
                <a:uLnTx/>
                <a:uFillTx/>
                <a:latin typeface="Arial"/>
                <a:cs typeface="Arial"/>
                <a:sym typeface="Arial"/>
              </a:rPr>
              <a:t> </a:t>
            </a:r>
          </a:p>
        </p:txBody>
      </p:sp>
      <p:sp>
        <p:nvSpPr>
          <p:cNvPr id="80" name="TextBox 79">
            <a:extLst>
              <a:ext uri="{FF2B5EF4-FFF2-40B4-BE49-F238E27FC236}">
                <a16:creationId xmlns:a16="http://schemas.microsoft.com/office/drawing/2014/main" id="{1DAC274D-B152-F20F-ED03-8A5E548B1539}"/>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4AA62465-EBB5-EC9C-1C78-E1CF56AE186B}"/>
              </a:ext>
            </a:extLst>
          </p:cNvPr>
          <p:cNvSpPr txBox="1">
            <a:spLocks/>
          </p:cNvSpPr>
          <p:nvPr/>
        </p:nvSpPr>
        <p:spPr>
          <a:xfrm>
            <a:off x="7085234" y="6529780"/>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3553FF8E-A047-B378-A8A3-4E73494EF26D}"/>
              </a:ext>
            </a:extLst>
          </p:cNvPr>
          <p:cNvSpPr txBox="1">
            <a:spLocks/>
          </p:cNvSpPr>
          <p:nvPr/>
        </p:nvSpPr>
        <p:spPr>
          <a:xfrm>
            <a:off x="8537229" y="6510790"/>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421E9816-F818-78D5-4181-6200A3C36363}"/>
              </a:ext>
            </a:extLst>
          </p:cNvPr>
          <p:cNvSpPr>
            <a:spLocks/>
          </p:cNvSpPr>
          <p:nvPr/>
        </p:nvSpPr>
        <p:spPr>
          <a:xfrm>
            <a:off x="6956114" y="657058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77EEFFF9-DB7B-53A5-A938-48D705C0FB07}"/>
              </a:ext>
            </a:extLst>
          </p:cNvPr>
          <p:cNvSpPr>
            <a:spLocks/>
          </p:cNvSpPr>
          <p:nvPr/>
        </p:nvSpPr>
        <p:spPr>
          <a:xfrm>
            <a:off x="8357229" y="655806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aphicFrame>
        <p:nvGraphicFramePr>
          <p:cNvPr id="5" name="Table 4">
            <a:extLst>
              <a:ext uri="{FF2B5EF4-FFF2-40B4-BE49-F238E27FC236}">
                <a16:creationId xmlns:a16="http://schemas.microsoft.com/office/drawing/2014/main" id="{D5FC2F2E-90A2-3EE0-52F9-567CF5847D7C}"/>
              </a:ext>
            </a:extLst>
          </p:cNvPr>
          <p:cNvGraphicFramePr>
            <a:graphicFrameLocks/>
          </p:cNvGraphicFramePr>
          <p:nvPr>
            <p:extLst>
              <p:ext uri="{D42A27DB-BD31-4B8C-83A1-F6EECF244321}">
                <p14:modId xmlns:p14="http://schemas.microsoft.com/office/powerpoint/2010/main" val="4077336053"/>
              </p:ext>
            </p:extLst>
          </p:nvPr>
        </p:nvGraphicFramePr>
        <p:xfrm>
          <a:off x="86875" y="939895"/>
          <a:ext cx="11905652" cy="4419600"/>
        </p:xfrm>
        <a:graphic>
          <a:graphicData uri="http://schemas.openxmlformats.org/drawingml/2006/table">
            <a:tbl>
              <a:tblPr firstRow="1" bandRow="1">
                <a:tableStyleId>{2D5ABB26-0587-4C30-8999-92F81FD0307C}</a:tableStyleId>
              </a:tblPr>
              <a:tblGrid>
                <a:gridCol w="1276099">
                  <a:extLst>
                    <a:ext uri="{9D8B030D-6E8A-4147-A177-3AD203B41FA5}">
                      <a16:colId xmlns:a16="http://schemas.microsoft.com/office/drawing/2014/main" val="3254862737"/>
                    </a:ext>
                  </a:extLst>
                </a:gridCol>
                <a:gridCol w="4756509">
                  <a:extLst>
                    <a:ext uri="{9D8B030D-6E8A-4147-A177-3AD203B41FA5}">
                      <a16:colId xmlns:a16="http://schemas.microsoft.com/office/drawing/2014/main" val="3537765484"/>
                    </a:ext>
                  </a:extLst>
                </a:gridCol>
                <a:gridCol w="208280">
                  <a:extLst>
                    <a:ext uri="{9D8B030D-6E8A-4147-A177-3AD203B41FA5}">
                      <a16:colId xmlns:a16="http://schemas.microsoft.com/office/drawing/2014/main" val="3438896397"/>
                    </a:ext>
                  </a:extLst>
                </a:gridCol>
                <a:gridCol w="3597995">
                  <a:extLst>
                    <a:ext uri="{9D8B030D-6E8A-4147-A177-3AD203B41FA5}">
                      <a16:colId xmlns:a16="http://schemas.microsoft.com/office/drawing/2014/main" val="2338770642"/>
                    </a:ext>
                  </a:extLst>
                </a:gridCol>
                <a:gridCol w="2066769">
                  <a:extLst>
                    <a:ext uri="{9D8B030D-6E8A-4147-A177-3AD203B41FA5}">
                      <a16:colId xmlns:a16="http://schemas.microsoft.com/office/drawing/2014/main" val="3715099055"/>
                    </a:ext>
                  </a:extLst>
                </a:gridCol>
              </a:tblGrid>
              <a:tr h="601786">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400" b="1" dirty="0">
                          <a:latin typeface="Arial" panose="020B0604020202020204" pitchFamily="34" charset="0"/>
                          <a:cs typeface="Arial" panose="020B0604020202020204" pitchFamily="34" charset="0"/>
                        </a:rPr>
                        <a:t>         </a:t>
                      </a:r>
                    </a:p>
                    <a:p>
                      <a:r>
                        <a:rPr lang="en-GB" sz="1400" b="1" dirty="0">
                          <a:solidFill>
                            <a:srgbClr val="0068B3"/>
                          </a:solidFill>
                          <a:latin typeface="Arial" panose="020B0604020202020204" pitchFamily="34" charset="0"/>
                          <a:cs typeface="Arial" panose="020B0604020202020204" pitchFamily="34" charset="0"/>
                        </a:rPr>
                        <a:t>         </a:t>
                      </a:r>
                      <a:r>
                        <a:rPr lang="en-GB" sz="1200" b="1" dirty="0">
                          <a:solidFill>
                            <a:srgbClr val="0068B3"/>
                          </a:solidFill>
                          <a:latin typeface="Arial" panose="020B0604020202020204" pitchFamily="34" charset="0"/>
                          <a:cs typeface="Arial" panose="020B0604020202020204" pitchFamily="34" charset="0"/>
                        </a:rPr>
                        <a:t>Detail</a:t>
                      </a:r>
                    </a:p>
                  </a:txBody>
                  <a:tcPr>
                    <a:lnB w="12700" cap="flat" cmpd="sng" algn="ctr">
                      <a:solidFill>
                        <a:schemeClr val="tx1"/>
                      </a:solidFill>
                      <a:prstDash val="solid"/>
                      <a:round/>
                      <a:headEnd type="none" w="med" len="med"/>
                      <a:tailEnd type="none" w="med" len="med"/>
                    </a:lnB>
                  </a:tcPr>
                </a:tc>
                <a:tc>
                  <a:txBody>
                    <a:bodyPr/>
                    <a:lstStyle/>
                    <a:p>
                      <a:endParaRPr lang="en-GB" sz="1400" b="1">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1234440">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Lead communication in adult care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the key responsibilities of the nominated individual as the primary liaison between your organisation and the CQC</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communicate effectively and clearly with all internal and external stakeholders</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promote transparency and accountability at all levels of your organisation</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advocate for both staff and the people who draw on care and support provided by your organisation</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manage conflicts of interest while ensuring the voices of service users and staff are represented</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Recognise your role as link between your organisation’s senior leadership team and the wider management team and staff</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52153"/>
                  </a:ext>
                </a:extLst>
              </a:tr>
              <a:tr h="1234440">
                <a:tc>
                  <a:txBody>
                    <a:bodyPr/>
                    <a:lstStyle/>
                    <a:p>
                      <a:r>
                        <a:rPr lang="en-GB" sz="1100" b="1" dirty="0">
                          <a:latin typeface="Arial" panose="020B0604020202020204" pitchFamily="34" charset="0"/>
                          <a:cs typeface="Arial" panose="020B0604020202020204" pitchFamily="34" charset="0"/>
                        </a:rPr>
                        <a:t>Understand analytics and problem-solving in your organisation</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1"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Understand how to collect, interpret and use multiple data sources to support effective problem solving and promote effective, evidence-based service provision and interventions</a:t>
                      </a:r>
                    </a:p>
                    <a:p>
                      <a:pPr marL="285750" lvl="1"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Understand how to store and use data safely, ethically and in line with organisational requirements</a:t>
                      </a:r>
                    </a:p>
                    <a:p>
                      <a:pPr marL="285750" lvl="1"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Understand analytical methodologies relevant to care settings</a:t>
                      </a:r>
                    </a:p>
                    <a:p>
                      <a:pPr marL="285750" lvl="1"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Be able to lead and support colleagues to develop strong problem-solving capabilities</a:t>
                      </a:r>
                    </a:p>
                    <a:p>
                      <a:pPr marL="285750" lvl="1"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Be able to conduct audits of the regulated activity within your organisation</a:t>
                      </a:r>
                    </a:p>
                    <a:p>
                      <a:pPr marL="285750" lvl="1"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Be able to respond to complaints and feedback, including conducting investigations if necessary</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b="1" dirty="0">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54346991"/>
                  </a:ext>
                </a:extLst>
              </a:tr>
            </a:tbl>
          </a:graphicData>
        </a:graphic>
      </p:graphicFrame>
      <p:sp>
        <p:nvSpPr>
          <p:cNvPr id="6" name="TextBox 5">
            <a:extLst>
              <a:ext uri="{FF2B5EF4-FFF2-40B4-BE49-F238E27FC236}">
                <a16:creationId xmlns:a16="http://schemas.microsoft.com/office/drawing/2014/main" id="{9F2AD376-E439-1BC9-85B3-0C19D28FFD4E}"/>
              </a:ext>
            </a:extLst>
          </p:cNvPr>
          <p:cNvSpPr txBox="1"/>
          <p:nvPr/>
        </p:nvSpPr>
        <p:spPr>
          <a:xfrm>
            <a:off x="8704565" y="1618418"/>
            <a:ext cx="792000" cy="230832"/>
          </a:xfrm>
          <a:prstGeom prst="rect">
            <a:avLst/>
          </a:prstGeom>
          <a:noFill/>
        </p:spPr>
        <p:txBody>
          <a:bodyPr wrap="square" rtlCol="0">
            <a:spAutoFit/>
          </a:bodyPr>
          <a:lstStyle/>
          <a:p>
            <a:r>
              <a:rPr lang="en-GB" sz="900" dirty="0">
                <a:solidFill>
                  <a:schemeClr val="bg1"/>
                </a:solidFill>
              </a:rPr>
              <a:t>Awareness</a:t>
            </a:r>
          </a:p>
        </p:txBody>
      </p:sp>
      <p:grpSp>
        <p:nvGrpSpPr>
          <p:cNvPr id="16" name="Group 15">
            <a:extLst>
              <a:ext uri="{FF2B5EF4-FFF2-40B4-BE49-F238E27FC236}">
                <a16:creationId xmlns:a16="http://schemas.microsoft.com/office/drawing/2014/main" id="{AC9B1D40-198D-7B4D-6B28-1286E6119149}"/>
              </a:ext>
            </a:extLst>
          </p:cNvPr>
          <p:cNvGrpSpPr/>
          <p:nvPr/>
        </p:nvGrpSpPr>
        <p:grpSpPr>
          <a:xfrm>
            <a:off x="6342974" y="1805155"/>
            <a:ext cx="3827594" cy="646668"/>
            <a:chOff x="6090704" y="3952941"/>
            <a:chExt cx="3827594" cy="646668"/>
          </a:xfrm>
        </p:grpSpPr>
        <p:sp>
          <p:nvSpPr>
            <p:cNvPr id="17" name="Oval 16">
              <a:extLst>
                <a:ext uri="{FF2B5EF4-FFF2-40B4-BE49-F238E27FC236}">
                  <a16:creationId xmlns:a16="http://schemas.microsoft.com/office/drawing/2014/main" id="{5A1F24B7-7D52-D297-1A7A-7B09AA003903}"/>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8" name="Oval 17">
              <a:extLst>
                <a:ext uri="{FF2B5EF4-FFF2-40B4-BE49-F238E27FC236}">
                  <a16:creationId xmlns:a16="http://schemas.microsoft.com/office/drawing/2014/main" id="{25EEEC80-77ED-3EE8-9744-12C80FACB1DC}"/>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19" name="Group 18">
              <a:extLst>
                <a:ext uri="{FF2B5EF4-FFF2-40B4-BE49-F238E27FC236}">
                  <a16:creationId xmlns:a16="http://schemas.microsoft.com/office/drawing/2014/main" id="{4D077C76-DC6D-2A44-CE49-E6692B358BE3}"/>
                </a:ext>
              </a:extLst>
            </p:cNvPr>
            <p:cNvGrpSpPr/>
            <p:nvPr/>
          </p:nvGrpSpPr>
          <p:grpSpPr>
            <a:xfrm>
              <a:off x="6290207" y="3952941"/>
              <a:ext cx="3628091" cy="646668"/>
              <a:chOff x="3706661" y="2326116"/>
              <a:chExt cx="4441515" cy="559265"/>
            </a:xfrm>
          </p:grpSpPr>
          <p:grpSp>
            <p:nvGrpSpPr>
              <p:cNvPr id="20" name="Group 19">
                <a:extLst>
                  <a:ext uri="{FF2B5EF4-FFF2-40B4-BE49-F238E27FC236}">
                    <a16:creationId xmlns:a16="http://schemas.microsoft.com/office/drawing/2014/main" id="{1226F0C6-7792-17BF-D2A3-904549B6EF2D}"/>
                  </a:ext>
                </a:extLst>
              </p:cNvPr>
              <p:cNvGrpSpPr/>
              <p:nvPr/>
            </p:nvGrpSpPr>
            <p:grpSpPr>
              <a:xfrm>
                <a:off x="4200749" y="2631808"/>
                <a:ext cx="3448967" cy="253573"/>
                <a:chOff x="7998846" y="1867220"/>
                <a:chExt cx="3448967" cy="253573"/>
              </a:xfrm>
            </p:grpSpPr>
            <p:cxnSp>
              <p:nvCxnSpPr>
                <p:cNvPr id="26" name="Straight Connector 25">
                  <a:extLst>
                    <a:ext uri="{FF2B5EF4-FFF2-40B4-BE49-F238E27FC236}">
                      <a16:creationId xmlns:a16="http://schemas.microsoft.com/office/drawing/2014/main" id="{F9E2AEDB-9028-5A98-E69D-9E900E36A517}"/>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02EE17E-146E-E476-B08E-10AE478731C9}"/>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B70F68C-B50B-4F45-85D0-1FD5E776176F}"/>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0339703-90B4-D028-6A46-66014652E556}"/>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D65605F-5B74-17C9-795A-0EE0737FEB8E}"/>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88AC67F-39EF-72BC-66F1-6C26068F1BE4}"/>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3693F700-A36E-65E7-D990-AC89BCBE2422}"/>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22" name="TextBox 21">
                <a:extLst>
                  <a:ext uri="{FF2B5EF4-FFF2-40B4-BE49-F238E27FC236}">
                    <a16:creationId xmlns:a16="http://schemas.microsoft.com/office/drawing/2014/main" id="{CE8E477A-B520-6C5E-FA0A-34E155152655}"/>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23" name="TextBox 22">
                <a:extLst>
                  <a:ext uri="{FF2B5EF4-FFF2-40B4-BE49-F238E27FC236}">
                    <a16:creationId xmlns:a16="http://schemas.microsoft.com/office/drawing/2014/main" id="{701CE000-38BD-51B8-C443-178407206F1B}"/>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24" name="TextBox 23">
                <a:extLst>
                  <a:ext uri="{FF2B5EF4-FFF2-40B4-BE49-F238E27FC236}">
                    <a16:creationId xmlns:a16="http://schemas.microsoft.com/office/drawing/2014/main" id="{1DDFC93E-6552-439D-B308-D148E7E51E91}"/>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25" name="TextBox 24">
                <a:extLst>
                  <a:ext uri="{FF2B5EF4-FFF2-40B4-BE49-F238E27FC236}">
                    <a16:creationId xmlns:a16="http://schemas.microsoft.com/office/drawing/2014/main" id="{38C57656-BA52-7A97-30D5-4CA8B2DBC7F5}"/>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grpSp>
        <p:nvGrpSpPr>
          <p:cNvPr id="67" name="Group 66">
            <a:extLst>
              <a:ext uri="{FF2B5EF4-FFF2-40B4-BE49-F238E27FC236}">
                <a16:creationId xmlns:a16="http://schemas.microsoft.com/office/drawing/2014/main" id="{48DC1D48-1543-4813-2E65-A45B8B7A5B0B}"/>
              </a:ext>
            </a:extLst>
          </p:cNvPr>
          <p:cNvGrpSpPr/>
          <p:nvPr/>
        </p:nvGrpSpPr>
        <p:grpSpPr>
          <a:xfrm>
            <a:off x="6342974" y="4028334"/>
            <a:ext cx="3827594" cy="646668"/>
            <a:chOff x="6090704" y="3952941"/>
            <a:chExt cx="3827594" cy="646668"/>
          </a:xfrm>
        </p:grpSpPr>
        <p:sp>
          <p:nvSpPr>
            <p:cNvPr id="68" name="Oval 67">
              <a:extLst>
                <a:ext uri="{FF2B5EF4-FFF2-40B4-BE49-F238E27FC236}">
                  <a16:creationId xmlns:a16="http://schemas.microsoft.com/office/drawing/2014/main" id="{5EEAFA72-8E68-F10A-D5F6-4C8265957EEB}"/>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69" name="Oval 68">
              <a:extLst>
                <a:ext uri="{FF2B5EF4-FFF2-40B4-BE49-F238E27FC236}">
                  <a16:creationId xmlns:a16="http://schemas.microsoft.com/office/drawing/2014/main" id="{59A86DB7-81D1-0332-429E-76AB3994EF59}"/>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70" name="Group 69">
              <a:extLst>
                <a:ext uri="{FF2B5EF4-FFF2-40B4-BE49-F238E27FC236}">
                  <a16:creationId xmlns:a16="http://schemas.microsoft.com/office/drawing/2014/main" id="{3D31EB7E-270D-2AA7-BFB8-6F00B3939940}"/>
                </a:ext>
              </a:extLst>
            </p:cNvPr>
            <p:cNvGrpSpPr/>
            <p:nvPr/>
          </p:nvGrpSpPr>
          <p:grpSpPr>
            <a:xfrm>
              <a:off x="6290207" y="3952941"/>
              <a:ext cx="3628091" cy="646668"/>
              <a:chOff x="3706661" y="2326116"/>
              <a:chExt cx="4441515" cy="559265"/>
            </a:xfrm>
          </p:grpSpPr>
          <p:grpSp>
            <p:nvGrpSpPr>
              <p:cNvPr id="71" name="Group 70">
                <a:extLst>
                  <a:ext uri="{FF2B5EF4-FFF2-40B4-BE49-F238E27FC236}">
                    <a16:creationId xmlns:a16="http://schemas.microsoft.com/office/drawing/2014/main" id="{A260B1B7-880F-B7BD-6FBB-3C25A20C3E22}"/>
                  </a:ext>
                </a:extLst>
              </p:cNvPr>
              <p:cNvGrpSpPr/>
              <p:nvPr/>
            </p:nvGrpSpPr>
            <p:grpSpPr>
              <a:xfrm>
                <a:off x="4200749" y="2631808"/>
                <a:ext cx="3448967" cy="253573"/>
                <a:chOff x="7998846" y="1867220"/>
                <a:chExt cx="3448967" cy="253573"/>
              </a:xfrm>
            </p:grpSpPr>
            <p:cxnSp>
              <p:nvCxnSpPr>
                <p:cNvPr id="77" name="Straight Connector 76">
                  <a:extLst>
                    <a:ext uri="{FF2B5EF4-FFF2-40B4-BE49-F238E27FC236}">
                      <a16:creationId xmlns:a16="http://schemas.microsoft.com/office/drawing/2014/main" id="{20D9A9C6-366F-BB47-27D4-ED6B139A0038}"/>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49E40297-BCAA-C640-52EA-14972DCBC56D}"/>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8F879703-06DF-E603-F310-9E3D37461A5C}"/>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1B69F363-512E-CBFB-6C06-D9DE80DF6645}"/>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D45C2E1F-5D70-5FCD-C280-1266FB0F016D}"/>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C79D6F30-ED27-9BFB-EE7C-39F6EEEC8FC1}"/>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2" name="TextBox 71">
                <a:extLst>
                  <a:ext uri="{FF2B5EF4-FFF2-40B4-BE49-F238E27FC236}">
                    <a16:creationId xmlns:a16="http://schemas.microsoft.com/office/drawing/2014/main" id="{B825DC3A-9405-A1CC-793C-F68DDAB09CF1}"/>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73" name="TextBox 72">
                <a:extLst>
                  <a:ext uri="{FF2B5EF4-FFF2-40B4-BE49-F238E27FC236}">
                    <a16:creationId xmlns:a16="http://schemas.microsoft.com/office/drawing/2014/main" id="{D3D5EA08-18FC-DB0C-096B-4F375E306EDD}"/>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74" name="TextBox 73">
                <a:extLst>
                  <a:ext uri="{FF2B5EF4-FFF2-40B4-BE49-F238E27FC236}">
                    <a16:creationId xmlns:a16="http://schemas.microsoft.com/office/drawing/2014/main" id="{BBBB1DC1-4B5E-D727-9031-C718D6194B31}"/>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75" name="TextBox 74">
                <a:extLst>
                  <a:ext uri="{FF2B5EF4-FFF2-40B4-BE49-F238E27FC236}">
                    <a16:creationId xmlns:a16="http://schemas.microsoft.com/office/drawing/2014/main" id="{BE822293-8FC5-DBAB-FD04-C434E1AACDE8}"/>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76" name="TextBox 75">
                <a:extLst>
                  <a:ext uri="{FF2B5EF4-FFF2-40B4-BE49-F238E27FC236}">
                    <a16:creationId xmlns:a16="http://schemas.microsoft.com/office/drawing/2014/main" id="{90086B8A-1076-D0A8-AE23-EFB064866BB7}"/>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88" name="TextBox 87">
            <a:extLst>
              <a:ext uri="{FF2B5EF4-FFF2-40B4-BE49-F238E27FC236}">
                <a16:creationId xmlns:a16="http://schemas.microsoft.com/office/drawing/2014/main" id="{16C2D479-CD74-AA01-1F39-DBE184F9127E}"/>
              </a:ext>
            </a:extLst>
          </p:cNvPr>
          <p:cNvSpPr txBox="1"/>
          <p:nvPr/>
        </p:nvSpPr>
        <p:spPr>
          <a:xfrm>
            <a:off x="10012198" y="1659135"/>
            <a:ext cx="1980329" cy="261610"/>
          </a:xfrm>
          <a:prstGeom prst="rect">
            <a:avLst/>
          </a:prstGeom>
          <a:noFill/>
        </p:spPr>
        <p:txBody>
          <a:bodyPr wrap="square" rtlCol="0">
            <a:spAutoFit/>
          </a:bodyPr>
          <a:lstStyle/>
          <a:p>
            <a:r>
              <a:rPr lang="en-GB" sz="1100" dirty="0">
                <a:solidFill>
                  <a:schemeClr val="bg1">
                    <a:lumMod val="50000"/>
                  </a:schemeClr>
                </a:solidFill>
              </a:rPr>
              <a:t>[enter text here]</a:t>
            </a:r>
          </a:p>
        </p:txBody>
      </p:sp>
      <p:sp>
        <p:nvSpPr>
          <p:cNvPr id="89" name="TextBox 88">
            <a:extLst>
              <a:ext uri="{FF2B5EF4-FFF2-40B4-BE49-F238E27FC236}">
                <a16:creationId xmlns:a16="http://schemas.microsoft.com/office/drawing/2014/main" id="{82DAB0CF-E08E-5D62-0086-5A3ACC56F3E2}"/>
              </a:ext>
            </a:extLst>
          </p:cNvPr>
          <p:cNvSpPr txBox="1"/>
          <p:nvPr/>
        </p:nvSpPr>
        <p:spPr>
          <a:xfrm>
            <a:off x="10113091" y="3646116"/>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spTree>
    <p:extLst>
      <p:ext uri="{BB962C8B-B14F-4D97-AF65-F5344CB8AC3E}">
        <p14:creationId xmlns:p14="http://schemas.microsoft.com/office/powerpoint/2010/main" val="31550698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5B871-7703-6C6E-ED08-FBB23B1D0B68}"/>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1BFEAF92-46AD-0A2B-9629-72D4A0CCE6C6}"/>
              </a:ext>
            </a:extLst>
          </p:cNvPr>
          <p:cNvGraphicFramePr>
            <a:graphicFrameLocks/>
          </p:cNvGraphicFramePr>
          <p:nvPr>
            <p:extLst>
              <p:ext uri="{D42A27DB-BD31-4B8C-83A1-F6EECF244321}">
                <p14:modId xmlns:p14="http://schemas.microsoft.com/office/powerpoint/2010/main" val="2532015069"/>
              </p:ext>
            </p:extLst>
          </p:nvPr>
        </p:nvGraphicFramePr>
        <p:xfrm>
          <a:off x="146276" y="945870"/>
          <a:ext cx="11431956" cy="5492392"/>
        </p:xfrm>
        <a:graphic>
          <a:graphicData uri="http://schemas.openxmlformats.org/drawingml/2006/table">
            <a:tbl>
              <a:tblPr firstRow="1" bandRow="1">
                <a:tableStyleId>{2D5ABB26-0587-4C30-8999-92F81FD0307C}</a:tableStyleId>
              </a:tblPr>
              <a:tblGrid>
                <a:gridCol w="1367230">
                  <a:extLst>
                    <a:ext uri="{9D8B030D-6E8A-4147-A177-3AD203B41FA5}">
                      <a16:colId xmlns:a16="http://schemas.microsoft.com/office/drawing/2014/main" val="3254862737"/>
                    </a:ext>
                  </a:extLst>
                </a:gridCol>
                <a:gridCol w="4127752">
                  <a:extLst>
                    <a:ext uri="{9D8B030D-6E8A-4147-A177-3AD203B41FA5}">
                      <a16:colId xmlns:a16="http://schemas.microsoft.com/office/drawing/2014/main" val="3537765484"/>
                    </a:ext>
                  </a:extLst>
                </a:gridCol>
                <a:gridCol w="506806">
                  <a:extLst>
                    <a:ext uri="{9D8B030D-6E8A-4147-A177-3AD203B41FA5}">
                      <a16:colId xmlns:a16="http://schemas.microsoft.com/office/drawing/2014/main" val="3438896397"/>
                    </a:ext>
                  </a:extLst>
                </a:gridCol>
                <a:gridCol w="3445955">
                  <a:extLst>
                    <a:ext uri="{9D8B030D-6E8A-4147-A177-3AD203B41FA5}">
                      <a16:colId xmlns:a16="http://schemas.microsoft.com/office/drawing/2014/main" val="2338770642"/>
                    </a:ext>
                  </a:extLst>
                </a:gridCol>
                <a:gridCol w="1984213">
                  <a:extLst>
                    <a:ext uri="{9D8B030D-6E8A-4147-A177-3AD203B41FA5}">
                      <a16:colId xmlns:a16="http://schemas.microsoft.com/office/drawing/2014/main" val="3715099055"/>
                    </a:ext>
                  </a:extLst>
                </a:gridCol>
              </a:tblGrid>
              <a:tr h="617221">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200" b="1" dirty="0">
                          <a:solidFill>
                            <a:srgbClr val="0068B3"/>
                          </a:solidFill>
                          <a:latin typeface="Arial" panose="020B0604020202020204" pitchFamily="34" charset="0"/>
                          <a:cs typeface="Arial" panose="020B0604020202020204" pitchFamily="34" charset="0"/>
                        </a:rPr>
                        <a:t>           </a:t>
                      </a:r>
                    </a:p>
                    <a:p>
                      <a:r>
                        <a:rPr lang="en-GB" sz="1200" b="1" dirty="0">
                          <a:solidFill>
                            <a:srgbClr val="0068B3"/>
                          </a:solidFill>
                          <a:latin typeface="Arial" panose="020B0604020202020204" pitchFamily="34" charset="0"/>
                          <a:cs typeface="Arial" panose="020B0604020202020204" pitchFamily="34" charset="0"/>
                        </a:rPr>
                        <a:t>          Detail</a:t>
                      </a: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2733409">
                <a:tc>
                  <a:txBody>
                    <a:bodyPr/>
                    <a:lstStyle/>
                    <a:p>
                      <a:r>
                        <a:rPr lang="en-GB" sz="1100" b="1" dirty="0">
                          <a:latin typeface="Arial" panose="020B0604020202020204" pitchFamily="34" charset="0"/>
                          <a:cs typeface="Arial" panose="020B0604020202020204" pitchFamily="34" charset="0"/>
                        </a:rPr>
                        <a:t>Understand continuous improvement in care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1"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Understand why continuous improvement in care is important</a:t>
                      </a:r>
                    </a:p>
                    <a:p>
                      <a:pPr marL="285750" lvl="1"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Understand how you can continuously develop your own practice as a nominated individual</a:t>
                      </a:r>
                    </a:p>
                    <a:p>
                      <a:pPr marL="285750" lvl="1"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Be able to lead and support others in their professional development</a:t>
                      </a:r>
                    </a:p>
                    <a:p>
                      <a:pPr marL="285750" lvl="1"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Understand what tools are available to support staff development, including</a:t>
                      </a:r>
                    </a:p>
                    <a:p>
                      <a:pPr marL="625475" lvl="1" indent="-269875">
                        <a:buFont typeface="Wingdings" panose="05000000000000000000" pitchFamily="2" charset="2"/>
                        <a:buNone/>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	qualifications</a:t>
                      </a:r>
                    </a:p>
                    <a:p>
                      <a:pPr marL="625475" lvl="1" indent="-269875">
                        <a:buFont typeface="Wingdings" panose="05000000000000000000" pitchFamily="2" charset="2"/>
                        <a:buNone/>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	internal training</a:t>
                      </a:r>
                    </a:p>
                    <a:p>
                      <a:pPr marL="625475" lvl="1" indent="-269875">
                        <a:buFont typeface="Wingdings" panose="05000000000000000000" pitchFamily="2" charset="2"/>
                        <a:buNone/>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	shadowing and other internal skills/ knowledge sharing methods</a:t>
                      </a:r>
                    </a:p>
                    <a:p>
                      <a:pPr marL="625475" lvl="1" indent="-269875">
                        <a:buFont typeface="Wingdings" panose="05000000000000000000" pitchFamily="2" charset="2"/>
                        <a:buNone/>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	learning programmes</a:t>
                      </a:r>
                    </a:p>
                    <a:p>
                      <a:pPr marL="285750" lvl="1"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Where applicable, be able to work with learning and development practitioners to plan staff learning and development and evaluate the effectiveness of any initiatives</a:t>
                      </a:r>
                    </a:p>
                    <a:p>
                      <a:pPr marL="285750" lvl="1"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Where applicable, be able to support the development of internal training and development policies and procedures, ensuring training meets regulatory requirements and best practice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9912724"/>
                  </a:ext>
                </a:extLst>
              </a:tr>
              <a:tr h="2017672">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Support digital skills and transformation</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285750" lvl="0"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Understand the national strategy and priorities for developing digital skills in adult social care</a:t>
                      </a:r>
                    </a:p>
                    <a:p>
                      <a:pPr marL="285750" lvl="0"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Understand the ongoing digital transformation across adult social care, with emphasis on digital skills and technology</a:t>
                      </a:r>
                    </a:p>
                    <a:p>
                      <a:pPr marL="285750" lvl="0"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Be able to lead and support digital transformation within your organisation, including building staff digital capability and confidence</a:t>
                      </a:r>
                    </a:p>
                    <a:p>
                      <a:pPr marL="285750" lvl="0"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Understand the digital tools that enhance safe and effective care delivery</a:t>
                      </a:r>
                    </a:p>
                    <a:p>
                      <a:pPr marL="285750" lvl="0"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Understand the ethical considerations associated with using technology in care settings</a:t>
                      </a:r>
                    </a:p>
                    <a:p>
                      <a:pPr marL="285750" lvl="0"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Understand the CQC’s digital expectations and how to embed them in your organisation</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285750" indent="-285750">
                        <a:buFont typeface="Arial" panose="020B0604020202020204" pitchFamily="34" charset="0"/>
                        <a:buChar char="•"/>
                      </a:pPr>
                      <a:endParaRPr lang="en-GB" sz="1000" b="0" i="0"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7486622"/>
                  </a:ext>
                </a:extLst>
              </a:tr>
            </a:tbl>
          </a:graphicData>
        </a:graphic>
      </p:graphicFrame>
      <p:sp>
        <p:nvSpPr>
          <p:cNvPr id="8" name="Slide Number Placeholder 1">
            <a:extLst>
              <a:ext uri="{FF2B5EF4-FFF2-40B4-BE49-F238E27FC236}">
                <a16:creationId xmlns:a16="http://schemas.microsoft.com/office/drawing/2014/main" id="{4907C74E-B566-050A-3D41-97D3D9764DA9}"/>
              </a:ext>
            </a:extLst>
          </p:cNvPr>
          <p:cNvSpPr txBox="1">
            <a:spLocks/>
          </p:cNvSpPr>
          <p:nvPr/>
        </p:nvSpPr>
        <p:spPr>
          <a:xfrm>
            <a:off x="0" y="0"/>
            <a:ext cx="0" cy="0"/>
          </a:xfrm>
        </p:spPr>
        <p:txBody>
          <a:bodyPr/>
          <a:lstStyle>
            <a:defPPr>
              <a:defRPr kern="0"/>
            </a:defPPr>
          </a:lstStyle>
          <a:p>
            <a:fld id="{06A44ADC-FBC0-4698-B0EC-1AD4A4060383}" type="slidenum">
              <a:rPr lang="en-GB" smtClean="0"/>
              <a:pPr/>
              <a:t>19</a:t>
            </a:fld>
            <a:endParaRPr lang="en-GB"/>
          </a:p>
        </p:txBody>
      </p:sp>
      <p:sp>
        <p:nvSpPr>
          <p:cNvPr id="9" name="Rectangle: Rounded Corners 8">
            <a:extLst>
              <a:ext uri="{FF2B5EF4-FFF2-40B4-BE49-F238E27FC236}">
                <a16:creationId xmlns:a16="http://schemas.microsoft.com/office/drawing/2014/main" id="{C1248FCC-BC09-1060-2652-83DF98494CC9}"/>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 action="ppaction://noaction"/>
            <a:extLst>
              <a:ext uri="{FF2B5EF4-FFF2-40B4-BE49-F238E27FC236}">
                <a16:creationId xmlns:a16="http://schemas.microsoft.com/office/drawing/2014/main" id="{D4B92A19-F443-84DB-B9AC-2405DCDB18A9}"/>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3" action="ppaction://hlinksldjump"/>
            <a:extLst>
              <a:ext uri="{FF2B5EF4-FFF2-40B4-BE49-F238E27FC236}">
                <a16:creationId xmlns:a16="http://schemas.microsoft.com/office/drawing/2014/main" id="{874AD8CA-04EE-0ADC-2E2C-96DB048A0E1A}"/>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4" action="ppaction://hlinksldjump"/>
            <a:extLst>
              <a:ext uri="{FF2B5EF4-FFF2-40B4-BE49-F238E27FC236}">
                <a16:creationId xmlns:a16="http://schemas.microsoft.com/office/drawing/2014/main" id="{3FE9D943-F052-3970-D47D-94AC5AC20EF3}"/>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5" action="ppaction://hlinksldjump"/>
            <a:extLst>
              <a:ext uri="{FF2B5EF4-FFF2-40B4-BE49-F238E27FC236}">
                <a16:creationId xmlns:a16="http://schemas.microsoft.com/office/drawing/2014/main" id="{5105AC64-86B7-1A8D-A485-1866C828119F}"/>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 action="ppaction://noaction"/>
            <a:extLst>
              <a:ext uri="{FF2B5EF4-FFF2-40B4-BE49-F238E27FC236}">
                <a16:creationId xmlns:a16="http://schemas.microsoft.com/office/drawing/2014/main" id="{4899B502-5DAC-82E2-3093-A0767801EA16}"/>
              </a:ext>
            </a:extLst>
          </p:cNvPr>
          <p:cNvSpPr/>
          <p:nvPr/>
        </p:nvSpPr>
        <p:spPr>
          <a:xfrm rot="10800000" flipV="1">
            <a:off x="8152404" y="-1"/>
            <a:ext cx="2160000" cy="360000"/>
          </a:xfrm>
          <a:prstGeom prst="roundRect">
            <a:avLst/>
          </a:prstGeom>
          <a:solidFill>
            <a:srgbClr val="008F9C"/>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Developing myself and others</a:t>
            </a:r>
          </a:p>
        </p:txBody>
      </p:sp>
      <p:sp>
        <p:nvSpPr>
          <p:cNvPr id="24" name="TextBox 23">
            <a:extLst>
              <a:ext uri="{FF2B5EF4-FFF2-40B4-BE49-F238E27FC236}">
                <a16:creationId xmlns:a16="http://schemas.microsoft.com/office/drawing/2014/main" id="{45254055-D302-5A4A-4E46-116C46EAF38B}"/>
              </a:ext>
            </a:extLst>
          </p:cNvPr>
          <p:cNvSpPr txBox="1"/>
          <p:nvPr/>
        </p:nvSpPr>
        <p:spPr>
          <a:xfrm>
            <a:off x="8704565" y="1078086"/>
            <a:ext cx="792000" cy="230832"/>
          </a:xfrm>
          <a:prstGeom prst="rect">
            <a:avLst/>
          </a:prstGeom>
          <a:noFill/>
        </p:spPr>
        <p:txBody>
          <a:bodyPr wrap="square" rtlCol="0">
            <a:spAutoFit/>
          </a:bodyPr>
          <a:lstStyle/>
          <a:p>
            <a:r>
              <a:rPr lang="en-GB" sz="900" dirty="0">
                <a:solidFill>
                  <a:schemeClr val="bg1"/>
                </a:solidFill>
              </a:rPr>
              <a:t>Awareness</a:t>
            </a:r>
          </a:p>
        </p:txBody>
      </p:sp>
      <p:sp>
        <p:nvSpPr>
          <p:cNvPr id="101" name="Google Shape;64;p14">
            <a:extLst>
              <a:ext uri="{FF2B5EF4-FFF2-40B4-BE49-F238E27FC236}">
                <a16:creationId xmlns:a16="http://schemas.microsoft.com/office/drawing/2014/main" id="{EB487383-D1D0-30AC-8AB2-D8511AACE758}"/>
              </a:ext>
            </a:extLst>
          </p:cNvPr>
          <p:cNvSpPr txBox="1">
            <a:spLocks/>
          </p:cNvSpPr>
          <p:nvPr/>
        </p:nvSpPr>
        <p:spPr>
          <a:xfrm>
            <a:off x="350723" y="448116"/>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008F9C"/>
                </a:solidFill>
                <a:effectLst/>
                <a:uLnTx/>
                <a:uFillTx/>
                <a:latin typeface="Arial"/>
                <a:cs typeface="Arial"/>
                <a:sym typeface="Arial"/>
              </a:rPr>
              <a:t>Developing myself and others</a:t>
            </a:r>
          </a:p>
        </p:txBody>
      </p:sp>
      <p:sp>
        <p:nvSpPr>
          <p:cNvPr id="80" name="TextBox 79">
            <a:extLst>
              <a:ext uri="{FF2B5EF4-FFF2-40B4-BE49-F238E27FC236}">
                <a16:creationId xmlns:a16="http://schemas.microsoft.com/office/drawing/2014/main" id="{022596DB-A389-EE19-0DCE-F6303B49E31D}"/>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460B633E-53BC-A4D5-ECFE-2BF3B2CD51E3}"/>
              </a:ext>
            </a:extLst>
          </p:cNvPr>
          <p:cNvSpPr txBox="1">
            <a:spLocks/>
          </p:cNvSpPr>
          <p:nvPr/>
        </p:nvSpPr>
        <p:spPr>
          <a:xfrm>
            <a:off x="7072404" y="6550561"/>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C07790E4-C6EC-63D2-8B0A-628CD8E688D3}"/>
              </a:ext>
            </a:extLst>
          </p:cNvPr>
          <p:cNvSpPr txBox="1">
            <a:spLocks/>
          </p:cNvSpPr>
          <p:nvPr/>
        </p:nvSpPr>
        <p:spPr>
          <a:xfrm>
            <a:off x="8537229" y="6531572"/>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CD5677FB-158A-A295-CFBE-A86DD2E93E8F}"/>
              </a:ext>
            </a:extLst>
          </p:cNvPr>
          <p:cNvSpPr>
            <a:spLocks/>
          </p:cNvSpPr>
          <p:nvPr/>
        </p:nvSpPr>
        <p:spPr>
          <a:xfrm>
            <a:off x="6956114" y="6591366"/>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EFF67AC2-7E8A-A79D-4A91-B6A4A5EAE19C}"/>
              </a:ext>
            </a:extLst>
          </p:cNvPr>
          <p:cNvSpPr>
            <a:spLocks/>
          </p:cNvSpPr>
          <p:nvPr/>
        </p:nvSpPr>
        <p:spPr>
          <a:xfrm>
            <a:off x="8357229" y="6578850"/>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5" name="TextBox 4">
            <a:extLst>
              <a:ext uri="{FF2B5EF4-FFF2-40B4-BE49-F238E27FC236}">
                <a16:creationId xmlns:a16="http://schemas.microsoft.com/office/drawing/2014/main" id="{DF3B1A70-5371-A831-07E3-4AC8A132C3FD}"/>
              </a:ext>
            </a:extLst>
          </p:cNvPr>
          <p:cNvSpPr txBox="1"/>
          <p:nvPr/>
        </p:nvSpPr>
        <p:spPr>
          <a:xfrm>
            <a:off x="8704565" y="1410598"/>
            <a:ext cx="792000" cy="230832"/>
          </a:xfrm>
          <a:prstGeom prst="rect">
            <a:avLst/>
          </a:prstGeom>
          <a:noFill/>
        </p:spPr>
        <p:txBody>
          <a:bodyPr wrap="square" rtlCol="0">
            <a:spAutoFit/>
          </a:bodyPr>
          <a:lstStyle/>
          <a:p>
            <a:r>
              <a:rPr lang="en-GB" sz="900" dirty="0">
                <a:solidFill>
                  <a:schemeClr val="bg1"/>
                </a:solidFill>
              </a:rPr>
              <a:t>Awareness</a:t>
            </a:r>
          </a:p>
        </p:txBody>
      </p:sp>
      <p:sp>
        <p:nvSpPr>
          <p:cNvPr id="6" name="TextBox 5">
            <a:extLst>
              <a:ext uri="{FF2B5EF4-FFF2-40B4-BE49-F238E27FC236}">
                <a16:creationId xmlns:a16="http://schemas.microsoft.com/office/drawing/2014/main" id="{8BCC1438-589C-CD34-80FE-C329004C0C8C}"/>
              </a:ext>
            </a:extLst>
          </p:cNvPr>
          <p:cNvSpPr txBox="1"/>
          <p:nvPr/>
        </p:nvSpPr>
        <p:spPr>
          <a:xfrm>
            <a:off x="8704565" y="1410598"/>
            <a:ext cx="792000" cy="230832"/>
          </a:xfrm>
          <a:prstGeom prst="rect">
            <a:avLst/>
          </a:prstGeom>
          <a:noFill/>
        </p:spPr>
        <p:txBody>
          <a:bodyPr wrap="square" rtlCol="0">
            <a:spAutoFit/>
          </a:bodyPr>
          <a:lstStyle/>
          <a:p>
            <a:r>
              <a:rPr lang="en-GB" sz="900" dirty="0">
                <a:solidFill>
                  <a:schemeClr val="bg1"/>
                </a:solidFill>
              </a:rPr>
              <a:t>Awareness</a:t>
            </a:r>
          </a:p>
        </p:txBody>
      </p:sp>
      <p:sp>
        <p:nvSpPr>
          <p:cNvPr id="7" name="TextBox 6">
            <a:extLst>
              <a:ext uri="{FF2B5EF4-FFF2-40B4-BE49-F238E27FC236}">
                <a16:creationId xmlns:a16="http://schemas.microsoft.com/office/drawing/2014/main" id="{360D507A-52A0-40CD-D817-4340DF2AC024}"/>
              </a:ext>
            </a:extLst>
          </p:cNvPr>
          <p:cNvSpPr txBox="1"/>
          <p:nvPr/>
        </p:nvSpPr>
        <p:spPr>
          <a:xfrm>
            <a:off x="10598901" y="3190712"/>
            <a:ext cx="792000" cy="230832"/>
          </a:xfrm>
          <a:prstGeom prst="rect">
            <a:avLst/>
          </a:prstGeom>
          <a:noFill/>
        </p:spPr>
        <p:txBody>
          <a:bodyPr wrap="square" rtlCol="0">
            <a:spAutoFit/>
          </a:bodyPr>
          <a:lstStyle/>
          <a:p>
            <a:pPr algn="ctr"/>
            <a:r>
              <a:rPr lang="en-GB" sz="900">
                <a:solidFill>
                  <a:schemeClr val="bg1"/>
                </a:solidFill>
              </a:rPr>
              <a:t>N/A</a:t>
            </a:r>
          </a:p>
        </p:txBody>
      </p:sp>
      <p:sp>
        <p:nvSpPr>
          <p:cNvPr id="15" name="TextBox 14">
            <a:extLst>
              <a:ext uri="{FF2B5EF4-FFF2-40B4-BE49-F238E27FC236}">
                <a16:creationId xmlns:a16="http://schemas.microsoft.com/office/drawing/2014/main" id="{AA5AA4BA-25DE-E3F4-F7E7-614B45842BD9}"/>
              </a:ext>
            </a:extLst>
          </p:cNvPr>
          <p:cNvSpPr txBox="1"/>
          <p:nvPr/>
        </p:nvSpPr>
        <p:spPr>
          <a:xfrm>
            <a:off x="9698651" y="1804648"/>
            <a:ext cx="2237468" cy="261610"/>
          </a:xfrm>
          <a:prstGeom prst="rect">
            <a:avLst/>
          </a:prstGeom>
          <a:noFill/>
        </p:spPr>
        <p:txBody>
          <a:bodyPr wrap="square" rtlCol="0">
            <a:spAutoFit/>
          </a:bodyPr>
          <a:lstStyle/>
          <a:p>
            <a:r>
              <a:rPr lang="en-GB" sz="1100" dirty="0">
                <a:solidFill>
                  <a:schemeClr val="bg1">
                    <a:lumMod val="50000"/>
                  </a:schemeClr>
                </a:solidFill>
              </a:rPr>
              <a:t>[enter text here]</a:t>
            </a:r>
          </a:p>
        </p:txBody>
      </p:sp>
      <p:grpSp>
        <p:nvGrpSpPr>
          <p:cNvPr id="16" name="Group 15">
            <a:extLst>
              <a:ext uri="{FF2B5EF4-FFF2-40B4-BE49-F238E27FC236}">
                <a16:creationId xmlns:a16="http://schemas.microsoft.com/office/drawing/2014/main" id="{55D9EBCF-43A6-3DDF-A8D5-CA0EDA8964EA}"/>
              </a:ext>
            </a:extLst>
          </p:cNvPr>
          <p:cNvGrpSpPr/>
          <p:nvPr/>
        </p:nvGrpSpPr>
        <p:grpSpPr>
          <a:xfrm>
            <a:off x="6088800" y="2439410"/>
            <a:ext cx="3827594" cy="646668"/>
            <a:chOff x="6090704" y="3952941"/>
            <a:chExt cx="3827594" cy="646668"/>
          </a:xfrm>
        </p:grpSpPr>
        <p:sp>
          <p:nvSpPr>
            <p:cNvPr id="25" name="Oval 24">
              <a:extLst>
                <a:ext uri="{FF2B5EF4-FFF2-40B4-BE49-F238E27FC236}">
                  <a16:creationId xmlns:a16="http://schemas.microsoft.com/office/drawing/2014/main" id="{4D8A4B47-3528-CBAF-A8E1-FACAA680E8F8}"/>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 name="Oval 25">
              <a:extLst>
                <a:ext uri="{FF2B5EF4-FFF2-40B4-BE49-F238E27FC236}">
                  <a16:creationId xmlns:a16="http://schemas.microsoft.com/office/drawing/2014/main" id="{C9066D3D-BEDD-33D3-5B23-4A66F1FFD7BB}"/>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27" name="Group 26">
              <a:extLst>
                <a:ext uri="{FF2B5EF4-FFF2-40B4-BE49-F238E27FC236}">
                  <a16:creationId xmlns:a16="http://schemas.microsoft.com/office/drawing/2014/main" id="{148A1800-3798-3B51-B3B0-90FB76F5E272}"/>
                </a:ext>
              </a:extLst>
            </p:cNvPr>
            <p:cNvGrpSpPr/>
            <p:nvPr/>
          </p:nvGrpSpPr>
          <p:grpSpPr>
            <a:xfrm>
              <a:off x="6290207" y="3952941"/>
              <a:ext cx="3628091" cy="646668"/>
              <a:chOff x="3706661" y="2326116"/>
              <a:chExt cx="4441515" cy="559265"/>
            </a:xfrm>
          </p:grpSpPr>
          <p:grpSp>
            <p:nvGrpSpPr>
              <p:cNvPr id="36" name="Group 35">
                <a:extLst>
                  <a:ext uri="{FF2B5EF4-FFF2-40B4-BE49-F238E27FC236}">
                    <a16:creationId xmlns:a16="http://schemas.microsoft.com/office/drawing/2014/main" id="{96C7D029-FA4B-242C-0F84-F7802C70892B}"/>
                  </a:ext>
                </a:extLst>
              </p:cNvPr>
              <p:cNvGrpSpPr/>
              <p:nvPr/>
            </p:nvGrpSpPr>
            <p:grpSpPr>
              <a:xfrm>
                <a:off x="4200749" y="2631808"/>
                <a:ext cx="3448967" cy="253573"/>
                <a:chOff x="7998846" y="1867220"/>
                <a:chExt cx="3448967" cy="253573"/>
              </a:xfrm>
            </p:grpSpPr>
            <p:cxnSp>
              <p:nvCxnSpPr>
                <p:cNvPr id="43" name="Straight Connector 42">
                  <a:extLst>
                    <a:ext uri="{FF2B5EF4-FFF2-40B4-BE49-F238E27FC236}">
                      <a16:creationId xmlns:a16="http://schemas.microsoft.com/office/drawing/2014/main" id="{05374B15-5754-C50E-313C-BD926BF7EB7C}"/>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DFA18BC6-8C56-ADD7-5893-65EFF4A799D2}"/>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ED45DB4A-E671-9CDC-A97B-8C709BEDCA6E}"/>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60E2BF9-ADDF-53B3-0728-8D90E2C9A57D}"/>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8477C5C2-9421-BB61-E175-EDEB1CB79BF7}"/>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B3E8C15-D76F-988F-D4CA-CB7CF012737A}"/>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B14AA981-CBD4-B2E5-D990-C870AF63101C}"/>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38" name="TextBox 37">
                <a:extLst>
                  <a:ext uri="{FF2B5EF4-FFF2-40B4-BE49-F238E27FC236}">
                    <a16:creationId xmlns:a16="http://schemas.microsoft.com/office/drawing/2014/main" id="{EC607C23-8A84-D2C4-D7E3-744C91D962E1}"/>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39" name="TextBox 38">
                <a:extLst>
                  <a:ext uri="{FF2B5EF4-FFF2-40B4-BE49-F238E27FC236}">
                    <a16:creationId xmlns:a16="http://schemas.microsoft.com/office/drawing/2014/main" id="{71A5B6A0-02A1-0579-3B3C-CABEEB15F95C}"/>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41" name="TextBox 40">
                <a:extLst>
                  <a:ext uri="{FF2B5EF4-FFF2-40B4-BE49-F238E27FC236}">
                    <a16:creationId xmlns:a16="http://schemas.microsoft.com/office/drawing/2014/main" id="{123D3DBD-183D-D8BC-A1C2-86BBEB881B2D}"/>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42" name="TextBox 41">
                <a:extLst>
                  <a:ext uri="{FF2B5EF4-FFF2-40B4-BE49-F238E27FC236}">
                    <a16:creationId xmlns:a16="http://schemas.microsoft.com/office/drawing/2014/main" id="{2B287E76-D55C-A758-83A0-D401F035E774}"/>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grpSp>
        <p:nvGrpSpPr>
          <p:cNvPr id="2" name="Group 1">
            <a:extLst>
              <a:ext uri="{FF2B5EF4-FFF2-40B4-BE49-F238E27FC236}">
                <a16:creationId xmlns:a16="http://schemas.microsoft.com/office/drawing/2014/main" id="{B63C6488-C50F-ADAA-B553-D8CA354EDCDD}"/>
              </a:ext>
            </a:extLst>
          </p:cNvPr>
          <p:cNvGrpSpPr/>
          <p:nvPr/>
        </p:nvGrpSpPr>
        <p:grpSpPr>
          <a:xfrm>
            <a:off x="6088800" y="4867273"/>
            <a:ext cx="3827594" cy="646668"/>
            <a:chOff x="6090704" y="3952941"/>
            <a:chExt cx="3827594" cy="646668"/>
          </a:xfrm>
        </p:grpSpPr>
        <p:sp>
          <p:nvSpPr>
            <p:cNvPr id="4" name="Oval 3">
              <a:extLst>
                <a:ext uri="{FF2B5EF4-FFF2-40B4-BE49-F238E27FC236}">
                  <a16:creationId xmlns:a16="http://schemas.microsoft.com/office/drawing/2014/main" id="{8CC5972B-FC78-B5DD-56BF-7B2181EF9C8F}"/>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7" name="Oval 16">
              <a:extLst>
                <a:ext uri="{FF2B5EF4-FFF2-40B4-BE49-F238E27FC236}">
                  <a16:creationId xmlns:a16="http://schemas.microsoft.com/office/drawing/2014/main" id="{AF375690-34A6-45C1-75C5-98A3A0A96C68}"/>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18" name="Group 17">
              <a:extLst>
                <a:ext uri="{FF2B5EF4-FFF2-40B4-BE49-F238E27FC236}">
                  <a16:creationId xmlns:a16="http://schemas.microsoft.com/office/drawing/2014/main" id="{D9DD5307-3838-F9FD-3DD5-0DC8F55B2A1B}"/>
                </a:ext>
              </a:extLst>
            </p:cNvPr>
            <p:cNvGrpSpPr/>
            <p:nvPr/>
          </p:nvGrpSpPr>
          <p:grpSpPr>
            <a:xfrm>
              <a:off x="6290207" y="3952941"/>
              <a:ext cx="3628091" cy="646668"/>
              <a:chOff x="3706661" y="2326116"/>
              <a:chExt cx="4441515" cy="559265"/>
            </a:xfrm>
          </p:grpSpPr>
          <p:grpSp>
            <p:nvGrpSpPr>
              <p:cNvPr id="19" name="Group 18">
                <a:extLst>
                  <a:ext uri="{FF2B5EF4-FFF2-40B4-BE49-F238E27FC236}">
                    <a16:creationId xmlns:a16="http://schemas.microsoft.com/office/drawing/2014/main" id="{15BF80DD-1641-4D99-B949-C2A1E2B02177}"/>
                  </a:ext>
                </a:extLst>
              </p:cNvPr>
              <p:cNvGrpSpPr/>
              <p:nvPr/>
            </p:nvGrpSpPr>
            <p:grpSpPr>
              <a:xfrm>
                <a:off x="4200749" y="2631808"/>
                <a:ext cx="3448967" cy="253573"/>
                <a:chOff x="7998846" y="1867220"/>
                <a:chExt cx="3448967" cy="253573"/>
              </a:xfrm>
            </p:grpSpPr>
            <p:cxnSp>
              <p:nvCxnSpPr>
                <p:cNvPr id="29" name="Straight Connector 28">
                  <a:extLst>
                    <a:ext uri="{FF2B5EF4-FFF2-40B4-BE49-F238E27FC236}">
                      <a16:creationId xmlns:a16="http://schemas.microsoft.com/office/drawing/2014/main" id="{C2FDED4B-B006-3DED-AF0E-452C2C32DE05}"/>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A827D09-591F-45E2-48CC-53EBA65AD7EE}"/>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2C4A64F-5A21-F579-8625-E9D800FF4A29}"/>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A192FEB-F0FB-F098-888B-F9B4ABB1555E}"/>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89CD2F5-A46C-1864-22AC-19085788A55F}"/>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F62E376-970F-137B-1B4E-78E93736E2AC}"/>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TextBox 19">
                <a:extLst>
                  <a:ext uri="{FF2B5EF4-FFF2-40B4-BE49-F238E27FC236}">
                    <a16:creationId xmlns:a16="http://schemas.microsoft.com/office/drawing/2014/main" id="{2F9CF8A8-1788-BCD7-370E-1FD8E772CCBC}"/>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21" name="TextBox 20">
                <a:extLst>
                  <a:ext uri="{FF2B5EF4-FFF2-40B4-BE49-F238E27FC236}">
                    <a16:creationId xmlns:a16="http://schemas.microsoft.com/office/drawing/2014/main" id="{B6CEED0B-F152-519D-96BA-8299730FA38C}"/>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22" name="TextBox 21">
                <a:extLst>
                  <a:ext uri="{FF2B5EF4-FFF2-40B4-BE49-F238E27FC236}">
                    <a16:creationId xmlns:a16="http://schemas.microsoft.com/office/drawing/2014/main" id="{90C08676-C729-1B72-B8DA-CF3C9CD7554A}"/>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23" name="TextBox 22">
                <a:extLst>
                  <a:ext uri="{FF2B5EF4-FFF2-40B4-BE49-F238E27FC236}">
                    <a16:creationId xmlns:a16="http://schemas.microsoft.com/office/drawing/2014/main" id="{DB44A336-8D2C-B2FD-CE06-9FB1262343B7}"/>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28" name="TextBox 27">
                <a:extLst>
                  <a:ext uri="{FF2B5EF4-FFF2-40B4-BE49-F238E27FC236}">
                    <a16:creationId xmlns:a16="http://schemas.microsoft.com/office/drawing/2014/main" id="{681C984B-725F-3F13-C99F-2A5E7D6B5766}"/>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88" name="TextBox 87">
            <a:extLst>
              <a:ext uri="{FF2B5EF4-FFF2-40B4-BE49-F238E27FC236}">
                <a16:creationId xmlns:a16="http://schemas.microsoft.com/office/drawing/2014/main" id="{F5B540D5-F9FE-F0CA-AF0E-8888F51E179D}"/>
              </a:ext>
            </a:extLst>
          </p:cNvPr>
          <p:cNvSpPr txBox="1"/>
          <p:nvPr/>
        </p:nvSpPr>
        <p:spPr>
          <a:xfrm>
            <a:off x="9695037" y="4528381"/>
            <a:ext cx="1958663" cy="261610"/>
          </a:xfrm>
          <a:prstGeom prst="rect">
            <a:avLst/>
          </a:prstGeom>
          <a:noFill/>
        </p:spPr>
        <p:txBody>
          <a:bodyPr wrap="square" rtlCol="0">
            <a:spAutoFit/>
          </a:bodyPr>
          <a:lstStyle/>
          <a:p>
            <a:r>
              <a:rPr lang="en-GB" sz="1100" dirty="0">
                <a:solidFill>
                  <a:schemeClr val="bg1">
                    <a:lumMod val="50000"/>
                  </a:schemeClr>
                </a:solidFill>
              </a:rPr>
              <a:t>[enter text here]</a:t>
            </a:r>
          </a:p>
        </p:txBody>
      </p:sp>
    </p:spTree>
    <p:extLst>
      <p:ext uri="{BB962C8B-B14F-4D97-AF65-F5344CB8AC3E}">
        <p14:creationId xmlns:p14="http://schemas.microsoft.com/office/powerpoint/2010/main" val="3814221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86C90-8ABE-7588-93E1-D6FE272276F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333A5BA-916C-8167-01DD-7E1E66AE0285}"/>
              </a:ext>
            </a:extLst>
          </p:cNvPr>
          <p:cNvSpPr>
            <a:spLocks noGrp="1"/>
          </p:cNvSpPr>
          <p:nvPr>
            <p:ph type="body" sz="quarter" idx="12"/>
          </p:nvPr>
        </p:nvSpPr>
        <p:spPr/>
        <p:txBody>
          <a:bodyPr wrap="square"/>
          <a:lstStyle/>
          <a:p>
            <a:pPr algn="l"/>
            <a:r>
              <a:rPr lang="en-GB" sz="3200" dirty="0">
                <a:solidFill>
                  <a:srgbClr val="5C5C5C"/>
                </a:solidFill>
              </a:rPr>
              <a:t>Content</a:t>
            </a:r>
          </a:p>
        </p:txBody>
      </p:sp>
      <p:graphicFrame>
        <p:nvGraphicFramePr>
          <p:cNvPr id="3" name="Table 2">
            <a:extLst>
              <a:ext uri="{FF2B5EF4-FFF2-40B4-BE49-F238E27FC236}">
                <a16:creationId xmlns:a16="http://schemas.microsoft.com/office/drawing/2014/main" id="{011F956B-D47E-E3B2-4C6C-1355AFF8C843}"/>
              </a:ext>
            </a:extLst>
          </p:cNvPr>
          <p:cNvGraphicFramePr>
            <a:graphicFrameLocks noGrp="1"/>
          </p:cNvGraphicFramePr>
          <p:nvPr>
            <p:extLst>
              <p:ext uri="{D42A27DB-BD31-4B8C-83A1-F6EECF244321}">
                <p14:modId xmlns:p14="http://schemas.microsoft.com/office/powerpoint/2010/main" val="3239017482"/>
              </p:ext>
            </p:extLst>
          </p:nvPr>
        </p:nvGraphicFramePr>
        <p:xfrm>
          <a:off x="838200" y="1825625"/>
          <a:ext cx="10775373" cy="3244482"/>
        </p:xfrm>
        <a:graphic>
          <a:graphicData uri="http://schemas.openxmlformats.org/drawingml/2006/table">
            <a:tbl>
              <a:tblPr firstRow="1" bandRow="1">
                <a:tableStyleId>{5C22544A-7EE6-4342-B048-85BDC9FD1C3A}</a:tableStyleId>
              </a:tblPr>
              <a:tblGrid>
                <a:gridCol w="1770508">
                  <a:extLst>
                    <a:ext uri="{9D8B030D-6E8A-4147-A177-3AD203B41FA5}">
                      <a16:colId xmlns:a16="http://schemas.microsoft.com/office/drawing/2014/main" val="1306102923"/>
                    </a:ext>
                  </a:extLst>
                </a:gridCol>
                <a:gridCol w="7631843">
                  <a:extLst>
                    <a:ext uri="{9D8B030D-6E8A-4147-A177-3AD203B41FA5}">
                      <a16:colId xmlns:a16="http://schemas.microsoft.com/office/drawing/2014/main" val="655225864"/>
                    </a:ext>
                  </a:extLst>
                </a:gridCol>
                <a:gridCol w="1373022">
                  <a:extLst>
                    <a:ext uri="{9D8B030D-6E8A-4147-A177-3AD203B41FA5}">
                      <a16:colId xmlns:a16="http://schemas.microsoft.com/office/drawing/2014/main" val="315623431"/>
                    </a:ext>
                  </a:extLst>
                </a:gridCol>
              </a:tblGrid>
              <a:tr h="514794">
                <a:tc>
                  <a:txBody>
                    <a:bodyPr/>
                    <a:lstStyle/>
                    <a:p>
                      <a:pPr marL="0" algn="l" defTabSz="914492" rtl="0" eaLnBrk="1" latinLnBrk="0" hangingPunct="1"/>
                      <a:r>
                        <a:rPr lang="en-GB" sz="1600" b="1" kern="1200" dirty="0">
                          <a:solidFill>
                            <a:schemeClr val="bg1"/>
                          </a:solidFill>
                          <a:latin typeface="Arial" panose="020B0604020202020204" pitchFamily="34" charset="0"/>
                          <a:ea typeface="+mn-ea"/>
                          <a:cs typeface="Arial" panose="020B0604020202020204" pitchFamily="34" charset="0"/>
                        </a:rPr>
                        <a:t>Section </a:t>
                      </a:r>
                    </a:p>
                  </a:txBody>
                  <a:tcPr marL="91416" marR="91416" marT="45708" marB="45708">
                    <a:solidFill>
                      <a:srgbClr val="0068B3"/>
                    </a:solidFill>
                  </a:tcPr>
                </a:tc>
                <a:tc>
                  <a:txBody>
                    <a:bodyPr/>
                    <a:lstStyle/>
                    <a:p>
                      <a:pPr marL="0" algn="l" defTabSz="914492" rtl="0" eaLnBrk="1" latinLnBrk="0" hangingPunct="1"/>
                      <a:r>
                        <a:rPr lang="en-GB" sz="1600" b="1" kern="1200" dirty="0">
                          <a:solidFill>
                            <a:schemeClr val="bg1"/>
                          </a:solidFill>
                          <a:latin typeface="Arial" panose="020B0604020202020204" pitchFamily="34" charset="0"/>
                          <a:cs typeface="Arial" panose="020B0604020202020204" pitchFamily="34" charset="0"/>
                        </a:rPr>
                        <a:t>Contents</a:t>
                      </a:r>
                      <a:endParaRPr lang="en-GB" sz="1600" b="1" kern="1200" dirty="0">
                        <a:solidFill>
                          <a:schemeClr val="bg1"/>
                        </a:solidFill>
                        <a:latin typeface="Arial" panose="020B0604020202020204" pitchFamily="34" charset="0"/>
                        <a:ea typeface="+mn-ea"/>
                        <a:cs typeface="Arial" panose="020B0604020202020204" pitchFamily="34" charset="0"/>
                      </a:endParaRPr>
                    </a:p>
                  </a:txBody>
                  <a:tcPr marL="91416" marR="91416" marT="45708" marB="45708">
                    <a:solidFill>
                      <a:srgbClr val="0068B3"/>
                    </a:solidFill>
                  </a:tcPr>
                </a:tc>
                <a:tc>
                  <a:txBody>
                    <a:bodyPr/>
                    <a:lstStyle/>
                    <a:p>
                      <a:pPr marL="0" algn="l" defTabSz="914492" rtl="0" eaLnBrk="1" latinLnBrk="0" hangingPunct="1"/>
                      <a:r>
                        <a:rPr lang="en-GB" sz="1600" b="1" kern="1200" dirty="0">
                          <a:solidFill>
                            <a:schemeClr val="bg1"/>
                          </a:solidFill>
                          <a:latin typeface="Arial" panose="020B0604020202020204" pitchFamily="34" charset="0"/>
                          <a:cs typeface="Arial" panose="020B0604020202020204" pitchFamily="34" charset="0"/>
                        </a:rPr>
                        <a:t>Page(s)</a:t>
                      </a:r>
                      <a:endParaRPr lang="en-GB" sz="1600" b="1" kern="1200" dirty="0">
                        <a:solidFill>
                          <a:schemeClr val="bg1"/>
                        </a:solidFill>
                        <a:latin typeface="Arial" panose="020B0604020202020204" pitchFamily="34" charset="0"/>
                        <a:ea typeface="+mn-ea"/>
                        <a:cs typeface="Arial" panose="020B0604020202020204" pitchFamily="34" charset="0"/>
                      </a:endParaRPr>
                    </a:p>
                  </a:txBody>
                  <a:tcPr marL="91416" marR="91416" marT="45708" marB="45708">
                    <a:solidFill>
                      <a:srgbClr val="0068B3"/>
                    </a:solidFill>
                  </a:tcPr>
                </a:tc>
                <a:extLst>
                  <a:ext uri="{0D108BD9-81ED-4DB2-BD59-A6C34878D82A}">
                    <a16:rowId xmlns:a16="http://schemas.microsoft.com/office/drawing/2014/main" val="1345798633"/>
                  </a:ext>
                </a:extLst>
              </a:tr>
              <a:tr h="514794">
                <a:tc>
                  <a:txBody>
                    <a:bodyPr/>
                    <a:lstStyle/>
                    <a:p>
                      <a:pPr marL="0" algn="l" defTabSz="914492" rtl="0" eaLnBrk="1" latinLnBrk="0" hangingPunct="1"/>
                      <a:r>
                        <a:rPr lang="en-GB" sz="1600" b="1" kern="1200" dirty="0">
                          <a:solidFill>
                            <a:schemeClr val="tx1"/>
                          </a:solidFill>
                          <a:latin typeface="Arial" panose="020B0604020202020204" pitchFamily="34" charset="0"/>
                          <a:ea typeface="+mn-ea"/>
                          <a:cs typeface="Arial" panose="020B0604020202020204" pitchFamily="34" charset="0"/>
                        </a:rPr>
                        <a:t>Section 1</a:t>
                      </a:r>
                    </a:p>
                  </a:txBody>
                  <a:tcPr marL="91416" marR="91416" marT="45708" marB="45708">
                    <a:solidFill>
                      <a:srgbClr val="0068B3">
                        <a:alpha val="15000"/>
                      </a:srgbClr>
                    </a:solidFill>
                  </a:tcPr>
                </a:tc>
                <a:tc>
                  <a:txBody>
                    <a:bodyPr/>
                    <a:lstStyle/>
                    <a:p>
                      <a:pPr marL="0" algn="l" defTabSz="914492" rtl="0" eaLnBrk="1" latinLnBrk="0" hangingPunct="1"/>
                      <a:r>
                        <a:rPr lang="en-GB" sz="1600" b="1" kern="1200" dirty="0">
                          <a:solidFill>
                            <a:schemeClr val="tx1"/>
                          </a:solidFill>
                          <a:latin typeface="Arial" panose="020B0604020202020204" pitchFamily="34" charset="0"/>
                          <a:cs typeface="Arial" panose="020B0604020202020204" pitchFamily="34" charset="0"/>
                        </a:rPr>
                        <a:t>How to use the skills assessment</a:t>
                      </a:r>
                      <a:endParaRPr lang="en-GB" sz="1600" b="1" kern="1200" dirty="0">
                        <a:solidFill>
                          <a:schemeClr val="tx1"/>
                        </a:solidFill>
                        <a:latin typeface="Arial" panose="020B0604020202020204" pitchFamily="34" charset="0"/>
                        <a:ea typeface="+mn-ea"/>
                        <a:cs typeface="Arial" panose="020B0604020202020204" pitchFamily="34" charset="0"/>
                      </a:endParaRPr>
                    </a:p>
                  </a:txBody>
                  <a:tcPr marL="91416" marR="91416" marT="45708" marB="45708">
                    <a:solidFill>
                      <a:srgbClr val="0068B3">
                        <a:alpha val="15000"/>
                      </a:srgbClr>
                    </a:solidFill>
                  </a:tcPr>
                </a:tc>
                <a:tc>
                  <a:txBody>
                    <a:bodyPr/>
                    <a:lstStyle/>
                    <a:p>
                      <a:pPr marL="0" algn="l" defTabSz="914492" rtl="0" eaLnBrk="1" latinLnBrk="0" hangingPunct="1"/>
                      <a:r>
                        <a:rPr lang="en-GB" sz="1600" b="1" kern="1200" dirty="0">
                          <a:solidFill>
                            <a:schemeClr val="tx1"/>
                          </a:solidFill>
                          <a:latin typeface="Arial" panose="020B0604020202020204" pitchFamily="34" charset="0"/>
                          <a:cs typeface="Arial" panose="020B0604020202020204" pitchFamily="34" charset="0"/>
                        </a:rPr>
                        <a:t>3 - 5</a:t>
                      </a:r>
                      <a:endParaRPr lang="en-GB" sz="1600" b="1" kern="1200" dirty="0">
                        <a:solidFill>
                          <a:schemeClr val="tx1"/>
                        </a:solidFill>
                        <a:latin typeface="Arial" panose="020B0604020202020204" pitchFamily="34" charset="0"/>
                        <a:ea typeface="+mn-ea"/>
                        <a:cs typeface="Arial" panose="020B0604020202020204" pitchFamily="34" charset="0"/>
                      </a:endParaRPr>
                    </a:p>
                  </a:txBody>
                  <a:tcPr marL="91416" marR="91416" marT="45708" marB="45708">
                    <a:solidFill>
                      <a:srgbClr val="0068B3">
                        <a:alpha val="15000"/>
                      </a:srgbClr>
                    </a:solidFill>
                  </a:tcPr>
                </a:tc>
                <a:extLst>
                  <a:ext uri="{0D108BD9-81ED-4DB2-BD59-A6C34878D82A}">
                    <a16:rowId xmlns:a16="http://schemas.microsoft.com/office/drawing/2014/main" val="1954326069"/>
                  </a:ext>
                </a:extLst>
              </a:tr>
              <a:tr h="514794">
                <a:tc rowSpan="4">
                  <a:txBody>
                    <a:bodyPr/>
                    <a:lstStyle/>
                    <a:p>
                      <a:pPr marL="0" algn="l" defTabSz="914492" rtl="0" eaLnBrk="1" latinLnBrk="0" hangingPunct="1"/>
                      <a:r>
                        <a:rPr lang="en-GB" sz="1600" b="1" kern="1200" dirty="0">
                          <a:solidFill>
                            <a:schemeClr val="tx1"/>
                          </a:solidFill>
                          <a:latin typeface="Arial" panose="020B0604020202020204" pitchFamily="34" charset="0"/>
                          <a:cs typeface="Arial" panose="020B0604020202020204" pitchFamily="34" charset="0"/>
                        </a:rPr>
                        <a:t>Section 2</a:t>
                      </a:r>
                    </a:p>
                  </a:txBody>
                  <a:tcPr marL="91416" marR="91416" marT="45708" marB="45708">
                    <a:solidFill>
                      <a:srgbClr val="CACACA">
                        <a:alpha val="30000"/>
                      </a:srgbClr>
                    </a:solidFill>
                  </a:tcPr>
                </a:tc>
                <a:tc>
                  <a:txBody>
                    <a:bodyPr/>
                    <a:lstStyle/>
                    <a:p>
                      <a:pPr marL="0" algn="l" rtl="0" eaLnBrk="1" latinLnBrk="0" hangingPunct="1"/>
                      <a:r>
                        <a:rPr lang="en-GB" sz="1600" b="1" kern="1200" dirty="0">
                          <a:solidFill>
                            <a:schemeClr val="tx1"/>
                          </a:solidFill>
                          <a:latin typeface="Arial" panose="020B0604020202020204" pitchFamily="34" charset="0"/>
                          <a:cs typeface="Arial" panose="020B0604020202020204" pitchFamily="34" charset="0"/>
                        </a:rPr>
                        <a:t>Introduction to Nominated Individual role</a:t>
                      </a:r>
                    </a:p>
                  </a:txBody>
                  <a:tcPr marL="91416" marR="91416" marT="45708" marB="45708">
                    <a:solidFill>
                      <a:srgbClr val="CACACA">
                        <a:alpha val="30000"/>
                      </a:srgbClr>
                    </a:solidFill>
                  </a:tcPr>
                </a:tc>
                <a:tc>
                  <a:txBody>
                    <a:bodyPr/>
                    <a:lstStyle/>
                    <a:p>
                      <a:pPr marL="0" algn="l" defTabSz="914492" rtl="0" eaLnBrk="1" latinLnBrk="0" hangingPunct="1"/>
                      <a:r>
                        <a:rPr lang="en-GB" sz="1600" b="1" kern="1200" dirty="0">
                          <a:solidFill>
                            <a:schemeClr val="tx1"/>
                          </a:solidFill>
                          <a:latin typeface="Arial" panose="020B0604020202020204" pitchFamily="34" charset="0"/>
                          <a:ea typeface="+mn-ea"/>
                          <a:cs typeface="Arial" panose="020B0604020202020204" pitchFamily="34" charset="0"/>
                        </a:rPr>
                        <a:t>6</a:t>
                      </a:r>
                    </a:p>
                  </a:txBody>
                  <a:tcPr marL="91416" marR="91416" marT="45708" marB="45708">
                    <a:solidFill>
                      <a:srgbClr val="CACACA">
                        <a:alpha val="30000"/>
                      </a:srgbClr>
                    </a:solidFill>
                  </a:tcPr>
                </a:tc>
                <a:extLst>
                  <a:ext uri="{0D108BD9-81ED-4DB2-BD59-A6C34878D82A}">
                    <a16:rowId xmlns:a16="http://schemas.microsoft.com/office/drawing/2014/main" val="1954548444"/>
                  </a:ext>
                </a:extLst>
              </a:tr>
              <a:tr h="514794">
                <a:tc vMerge="1">
                  <a:txBody>
                    <a:bodyPr/>
                    <a:lstStyle/>
                    <a:p>
                      <a:endParaRPr lang="en-GB" sz="1800">
                        <a:solidFill>
                          <a:schemeClr val="tx1"/>
                        </a:solidFill>
                      </a:endParaRPr>
                    </a:p>
                  </a:txBody>
                  <a:tcPr marL="91416" marR="91416" marT="45708" marB="45708"/>
                </a:tc>
                <a:tc>
                  <a:txBody>
                    <a:bodyPr/>
                    <a:lstStyle/>
                    <a:p>
                      <a:r>
                        <a:rPr lang="en-GB" sz="1600" dirty="0">
                          <a:solidFill>
                            <a:schemeClr val="tx1"/>
                          </a:solidFill>
                          <a:latin typeface="Arial" panose="020B0604020202020204" pitchFamily="34" charset="0"/>
                          <a:cs typeface="Arial" panose="020B0604020202020204" pitchFamily="34" charset="0"/>
                        </a:rPr>
                        <a:t>Tessa’s story – Nominated Individual</a:t>
                      </a:r>
                      <a:endParaRPr lang="en-GB" sz="1600" b="0" dirty="0">
                        <a:solidFill>
                          <a:schemeClr val="tx1"/>
                        </a:solidFill>
                        <a:latin typeface="Arial" panose="020B0604020202020204" pitchFamily="34" charset="0"/>
                        <a:cs typeface="Arial" panose="020B0604020202020204" pitchFamily="34" charset="0"/>
                      </a:endParaRPr>
                    </a:p>
                  </a:txBody>
                  <a:tcPr marL="91416" marR="91416" marT="45708" marB="45708">
                    <a:solidFill>
                      <a:srgbClr val="CACACA">
                        <a:alpha val="30000"/>
                      </a:srgbClr>
                    </a:solidFill>
                  </a:tcPr>
                </a:tc>
                <a:tc>
                  <a:txBody>
                    <a:bodyPr/>
                    <a:lstStyle/>
                    <a:p>
                      <a:r>
                        <a:rPr lang="en-GB" sz="1600" dirty="0">
                          <a:solidFill>
                            <a:schemeClr val="tx1"/>
                          </a:solidFill>
                          <a:latin typeface="Arial" panose="020B0604020202020204" pitchFamily="34" charset="0"/>
                          <a:cs typeface="Arial" panose="020B0604020202020204" pitchFamily="34" charset="0"/>
                        </a:rPr>
                        <a:t>7 </a:t>
                      </a:r>
                    </a:p>
                  </a:txBody>
                  <a:tcPr marL="91416" marR="91416" marT="45708" marB="45708">
                    <a:solidFill>
                      <a:srgbClr val="CACACA">
                        <a:alpha val="30000"/>
                      </a:srgbClr>
                    </a:solidFill>
                  </a:tcPr>
                </a:tc>
                <a:extLst>
                  <a:ext uri="{0D108BD9-81ED-4DB2-BD59-A6C34878D82A}">
                    <a16:rowId xmlns:a16="http://schemas.microsoft.com/office/drawing/2014/main" val="365277973"/>
                  </a:ext>
                </a:extLst>
              </a:tr>
              <a:tr h="514794">
                <a:tc vMerge="1">
                  <a:txBody>
                    <a:bodyPr/>
                    <a:lstStyle/>
                    <a:p>
                      <a:endParaRPr lang="en-GB" sz="1800">
                        <a:solidFill>
                          <a:schemeClr val="tx1"/>
                        </a:solidFill>
                      </a:endParaRPr>
                    </a:p>
                  </a:txBody>
                  <a:tcPr marL="91416" marR="91416" marT="45708" marB="45708"/>
                </a:tc>
                <a:tc>
                  <a:txBody>
                    <a:bodyPr/>
                    <a:lstStyle/>
                    <a:p>
                      <a:r>
                        <a:rPr lang="en-GB" sz="1600" dirty="0">
                          <a:solidFill>
                            <a:schemeClr val="tx1"/>
                          </a:solidFill>
                          <a:latin typeface="Arial" panose="020B0604020202020204" pitchFamily="34" charset="0"/>
                          <a:cs typeface="Arial" panose="020B0604020202020204" pitchFamily="34" charset="0"/>
                        </a:rPr>
                        <a:t>Ravi’s story – </a:t>
                      </a:r>
                      <a:r>
                        <a:rPr lang="en-GB" sz="1600" b="0" kern="1200" dirty="0">
                          <a:solidFill>
                            <a:schemeClr val="tx1"/>
                          </a:solidFill>
                          <a:latin typeface="Arial" panose="020B0604020202020204" pitchFamily="34" charset="0"/>
                          <a:cs typeface="Arial" panose="020B0604020202020204" pitchFamily="34" charset="0"/>
                        </a:rPr>
                        <a:t>Nominated Individual</a:t>
                      </a:r>
                      <a:endParaRPr lang="en-GB" sz="1600" dirty="0">
                        <a:solidFill>
                          <a:schemeClr val="tx1"/>
                        </a:solidFill>
                        <a:latin typeface="Arial" panose="020B0604020202020204" pitchFamily="34" charset="0"/>
                        <a:cs typeface="Arial" panose="020B0604020202020204" pitchFamily="34" charset="0"/>
                      </a:endParaRPr>
                    </a:p>
                  </a:txBody>
                  <a:tcPr marL="91416" marR="91416" marT="45708" marB="45708">
                    <a:solidFill>
                      <a:srgbClr val="CACACA">
                        <a:alpha val="30000"/>
                      </a:srgbClr>
                    </a:solidFill>
                  </a:tcPr>
                </a:tc>
                <a:tc>
                  <a:txBody>
                    <a:bodyPr/>
                    <a:lstStyle/>
                    <a:p>
                      <a:r>
                        <a:rPr lang="en-GB" sz="1600" dirty="0">
                          <a:solidFill>
                            <a:schemeClr val="tx1"/>
                          </a:solidFill>
                          <a:latin typeface="Arial" panose="020B0604020202020204" pitchFamily="34" charset="0"/>
                          <a:cs typeface="Arial" panose="020B0604020202020204" pitchFamily="34" charset="0"/>
                        </a:rPr>
                        <a:t>8</a:t>
                      </a:r>
                    </a:p>
                  </a:txBody>
                  <a:tcPr marL="91416" marR="91416" marT="45708" marB="45708">
                    <a:solidFill>
                      <a:srgbClr val="CACACA">
                        <a:alpha val="30000"/>
                      </a:srgbClr>
                    </a:solidFill>
                  </a:tcPr>
                </a:tc>
                <a:extLst>
                  <a:ext uri="{0D108BD9-81ED-4DB2-BD59-A6C34878D82A}">
                    <a16:rowId xmlns:a16="http://schemas.microsoft.com/office/drawing/2014/main" val="1397202389"/>
                  </a:ext>
                </a:extLst>
              </a:tr>
              <a:tr h="257397">
                <a:tc vMerge="1">
                  <a:txBody>
                    <a:bodyPr/>
                    <a:lstStyle/>
                    <a:p>
                      <a:pPr marL="0" algn="l" defTabSz="914492" rtl="0" eaLnBrk="1" latinLnBrk="0" hangingPunct="1"/>
                      <a:endParaRPr lang="en-GB" sz="1600" b="1" kern="1200" dirty="0">
                        <a:solidFill>
                          <a:schemeClr val="tx1"/>
                        </a:solidFill>
                        <a:latin typeface="Arial" panose="020B0604020202020204" pitchFamily="34" charset="0"/>
                        <a:ea typeface="+mn-ea"/>
                        <a:cs typeface="Arial" panose="020B0604020202020204" pitchFamily="34" charset="0"/>
                      </a:endParaRPr>
                    </a:p>
                  </a:txBody>
                  <a:tcPr marL="91416" marR="91416" marT="45708" marB="45708">
                    <a:solidFill>
                      <a:srgbClr val="0068B3">
                        <a:alpha val="15000"/>
                      </a:srgbClr>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Arial" panose="020B0604020202020204" pitchFamily="34" charset="0"/>
                          <a:cs typeface="Arial" panose="020B0604020202020204" pitchFamily="34" charset="0"/>
                        </a:rPr>
                        <a:t>Care Workforce Pathway Nominated Individual framework</a:t>
                      </a:r>
                    </a:p>
                  </a:txBody>
                  <a:tcPr marL="91416" marR="91416" marT="45708" marB="45708">
                    <a:solidFill>
                      <a:schemeClr val="bg1">
                        <a:lumMod val="65000"/>
                        <a:alpha val="15000"/>
                      </a:schemeClr>
                    </a:solidFill>
                  </a:tcPr>
                </a:tc>
                <a:tc>
                  <a:txBody>
                    <a:bodyPr/>
                    <a:lstStyle/>
                    <a:p>
                      <a:pPr marL="0" algn="l" defTabSz="914492" rtl="0" eaLnBrk="1" latinLnBrk="0" hangingPunct="1"/>
                      <a:r>
                        <a:rPr lang="en-GB" sz="1600" b="1" kern="1200" dirty="0">
                          <a:solidFill>
                            <a:schemeClr val="tx1"/>
                          </a:solidFill>
                          <a:latin typeface="Arial" panose="020B0604020202020204" pitchFamily="34" charset="0"/>
                          <a:ea typeface="+mn-ea"/>
                          <a:cs typeface="Arial" panose="020B0604020202020204" pitchFamily="34" charset="0"/>
                        </a:rPr>
                        <a:t>9</a:t>
                      </a:r>
                    </a:p>
                  </a:txBody>
                  <a:tcPr marL="91416" marR="91416" marT="45708" marB="45708">
                    <a:solidFill>
                      <a:schemeClr val="bg1">
                        <a:lumMod val="65000"/>
                        <a:alpha val="15000"/>
                      </a:schemeClr>
                    </a:solidFill>
                  </a:tcPr>
                </a:tc>
                <a:extLst>
                  <a:ext uri="{0D108BD9-81ED-4DB2-BD59-A6C34878D82A}">
                    <a16:rowId xmlns:a16="http://schemas.microsoft.com/office/drawing/2014/main" val="2746191422"/>
                  </a:ext>
                </a:extLst>
              </a:tr>
              <a:tr h="257397">
                <a:tc>
                  <a:txBody>
                    <a:bodyPr/>
                    <a:lstStyle/>
                    <a:p>
                      <a:pPr marL="0" marR="0" lvl="0" indent="0" algn="l" defTabSz="914492" rtl="0" eaLnBrk="1" fontAlgn="auto" latinLnBrk="0" hangingPunct="1">
                        <a:lnSpc>
                          <a:spcPct val="100000"/>
                        </a:lnSpc>
                        <a:spcBef>
                          <a:spcPts val="0"/>
                        </a:spcBef>
                        <a:spcAft>
                          <a:spcPts val="0"/>
                        </a:spcAft>
                        <a:buClrTx/>
                        <a:buSzTx/>
                        <a:buFontTx/>
                        <a:buNone/>
                        <a:tabLst/>
                        <a:defRPr/>
                      </a:pPr>
                      <a:r>
                        <a:rPr lang="en-GB" sz="1600" b="1" kern="1200" dirty="0">
                          <a:solidFill>
                            <a:schemeClr val="tx1"/>
                          </a:solidFill>
                          <a:latin typeface="Arial" panose="020B0604020202020204" pitchFamily="34" charset="0"/>
                          <a:ea typeface="+mn-ea"/>
                          <a:cs typeface="Arial" panose="020B0604020202020204" pitchFamily="34" charset="0"/>
                        </a:rPr>
                        <a:t>Section 3:</a:t>
                      </a:r>
                    </a:p>
                  </a:txBody>
                  <a:tcPr marL="91416" marR="91416" marT="45708" marB="45708">
                    <a:solidFill>
                      <a:srgbClr val="0068B3">
                        <a:alpha val="15000"/>
                      </a:srgbClr>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600" b="1" i="0" u="none" strike="noStrike" kern="1200" baseline="0" noProof="0" dirty="0">
                          <a:solidFill>
                            <a:srgbClr val="000000"/>
                          </a:solidFill>
                          <a:latin typeface="Arial" panose="020B0604020202020204" pitchFamily="34" charset="0"/>
                          <a:cs typeface="Arial" panose="020B0604020202020204" pitchFamily="34" charset="0"/>
                        </a:rPr>
                        <a:t>Nominated Individual </a:t>
                      </a:r>
                      <a:r>
                        <a:rPr lang="en-GB" sz="1600" b="1" kern="1200" dirty="0">
                          <a:solidFill>
                            <a:schemeClr val="tx1"/>
                          </a:solidFill>
                          <a:latin typeface="Arial" panose="020B0604020202020204" pitchFamily="34" charset="0"/>
                          <a:cs typeface="Arial" panose="020B0604020202020204" pitchFamily="34" charset="0"/>
                        </a:rPr>
                        <a:t>self-assessment</a:t>
                      </a:r>
                      <a:endParaRPr lang="en-GB" sz="1600" b="1" kern="1200" dirty="0">
                        <a:solidFill>
                          <a:schemeClr val="tx1"/>
                        </a:solidFill>
                        <a:latin typeface="Arial" panose="020B0604020202020204" pitchFamily="34" charset="0"/>
                        <a:ea typeface="+mn-ea"/>
                        <a:cs typeface="Arial" panose="020B0604020202020204" pitchFamily="34" charset="0"/>
                      </a:endParaRPr>
                    </a:p>
                  </a:txBody>
                  <a:tcPr marL="91416" marR="91416" marT="45708" marB="45708">
                    <a:solidFill>
                      <a:srgbClr val="0068B3">
                        <a:alpha val="15000"/>
                      </a:srgbClr>
                    </a:solidFill>
                  </a:tcPr>
                </a:tc>
                <a:tc>
                  <a:txBody>
                    <a:bodyPr/>
                    <a:lstStyle/>
                    <a:p>
                      <a:pPr marL="0" marR="0" lvl="0" indent="0" algn="l" defTabSz="914492" rtl="0" eaLnBrk="1" fontAlgn="auto" latinLnBrk="0" hangingPunct="1">
                        <a:lnSpc>
                          <a:spcPct val="100000"/>
                        </a:lnSpc>
                        <a:spcBef>
                          <a:spcPts val="0"/>
                        </a:spcBef>
                        <a:spcAft>
                          <a:spcPts val="0"/>
                        </a:spcAft>
                        <a:buClrTx/>
                        <a:buSzTx/>
                        <a:buFontTx/>
                        <a:buNone/>
                        <a:tabLst/>
                        <a:defRPr/>
                      </a:pPr>
                      <a:r>
                        <a:rPr lang="en-GB" sz="1600" b="1" kern="1200" dirty="0">
                          <a:solidFill>
                            <a:schemeClr val="tx1"/>
                          </a:solidFill>
                          <a:latin typeface="Arial" panose="020B0604020202020204" pitchFamily="34" charset="0"/>
                          <a:ea typeface="+mn-ea"/>
                          <a:cs typeface="Arial" panose="020B0604020202020204" pitchFamily="34" charset="0"/>
                        </a:rPr>
                        <a:t>10 - 22</a:t>
                      </a:r>
                    </a:p>
                  </a:txBody>
                  <a:tcPr marL="91416" marR="91416" marT="45708" marB="45708">
                    <a:solidFill>
                      <a:srgbClr val="0068B3">
                        <a:alpha val="15000"/>
                      </a:srgbClr>
                    </a:solidFill>
                  </a:tcPr>
                </a:tc>
                <a:extLst>
                  <a:ext uri="{0D108BD9-81ED-4DB2-BD59-A6C34878D82A}">
                    <a16:rowId xmlns:a16="http://schemas.microsoft.com/office/drawing/2014/main" val="3184553224"/>
                  </a:ext>
                </a:extLst>
              </a:tr>
            </a:tbl>
          </a:graphicData>
        </a:graphic>
      </p:graphicFrame>
    </p:spTree>
    <p:extLst>
      <p:ext uri="{BB962C8B-B14F-4D97-AF65-F5344CB8AC3E}">
        <p14:creationId xmlns:p14="http://schemas.microsoft.com/office/powerpoint/2010/main" val="17679805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F1069-FD02-9B54-BE32-FAB9AC9A936E}"/>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4C519360-4598-542F-4F8A-EFB9B3EE26E9}"/>
              </a:ext>
            </a:extLst>
          </p:cNvPr>
          <p:cNvGraphicFramePr>
            <a:graphicFrameLocks/>
          </p:cNvGraphicFramePr>
          <p:nvPr>
            <p:extLst>
              <p:ext uri="{D42A27DB-BD31-4B8C-83A1-F6EECF244321}">
                <p14:modId xmlns:p14="http://schemas.microsoft.com/office/powerpoint/2010/main" val="1716871406"/>
              </p:ext>
            </p:extLst>
          </p:nvPr>
        </p:nvGraphicFramePr>
        <p:xfrm>
          <a:off x="146276" y="945868"/>
          <a:ext cx="11431956" cy="3131820"/>
        </p:xfrm>
        <a:graphic>
          <a:graphicData uri="http://schemas.openxmlformats.org/drawingml/2006/table">
            <a:tbl>
              <a:tblPr firstRow="1" bandRow="1">
                <a:tableStyleId>{2D5ABB26-0587-4C30-8999-92F81FD0307C}</a:tableStyleId>
              </a:tblPr>
              <a:tblGrid>
                <a:gridCol w="1367230">
                  <a:extLst>
                    <a:ext uri="{9D8B030D-6E8A-4147-A177-3AD203B41FA5}">
                      <a16:colId xmlns:a16="http://schemas.microsoft.com/office/drawing/2014/main" val="3254862737"/>
                    </a:ext>
                  </a:extLst>
                </a:gridCol>
                <a:gridCol w="4127752">
                  <a:extLst>
                    <a:ext uri="{9D8B030D-6E8A-4147-A177-3AD203B41FA5}">
                      <a16:colId xmlns:a16="http://schemas.microsoft.com/office/drawing/2014/main" val="3537765484"/>
                    </a:ext>
                  </a:extLst>
                </a:gridCol>
                <a:gridCol w="506806">
                  <a:extLst>
                    <a:ext uri="{9D8B030D-6E8A-4147-A177-3AD203B41FA5}">
                      <a16:colId xmlns:a16="http://schemas.microsoft.com/office/drawing/2014/main" val="3438896397"/>
                    </a:ext>
                  </a:extLst>
                </a:gridCol>
                <a:gridCol w="3445955">
                  <a:extLst>
                    <a:ext uri="{9D8B030D-6E8A-4147-A177-3AD203B41FA5}">
                      <a16:colId xmlns:a16="http://schemas.microsoft.com/office/drawing/2014/main" val="2338770642"/>
                    </a:ext>
                  </a:extLst>
                </a:gridCol>
                <a:gridCol w="1984213">
                  <a:extLst>
                    <a:ext uri="{9D8B030D-6E8A-4147-A177-3AD203B41FA5}">
                      <a16:colId xmlns:a16="http://schemas.microsoft.com/office/drawing/2014/main" val="3715099055"/>
                    </a:ext>
                  </a:extLst>
                </a:gridCol>
              </a:tblGrid>
              <a:tr h="611852">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200" b="1" dirty="0">
                          <a:solidFill>
                            <a:srgbClr val="0068B3"/>
                          </a:solidFill>
                          <a:latin typeface="Arial" panose="020B0604020202020204" pitchFamily="34" charset="0"/>
                          <a:cs typeface="Arial" panose="020B0604020202020204" pitchFamily="34" charset="0"/>
                        </a:rPr>
                        <a:t>           </a:t>
                      </a:r>
                    </a:p>
                    <a:p>
                      <a:r>
                        <a:rPr lang="en-GB" sz="1200" b="1" dirty="0">
                          <a:solidFill>
                            <a:srgbClr val="0068B3"/>
                          </a:solidFill>
                          <a:latin typeface="Arial" panose="020B0604020202020204" pitchFamily="34" charset="0"/>
                          <a:cs typeface="Arial" panose="020B0604020202020204" pitchFamily="34" charset="0"/>
                        </a:rPr>
                        <a:t>          Detail</a:t>
                      </a: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736172">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 change management and impact</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the importance of effective change management</a:t>
                      </a:r>
                    </a:p>
                    <a:p>
                      <a:pPr marL="2857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how existing processes, procedures and policies can facilitate or hinder change</a:t>
                      </a:r>
                    </a:p>
                    <a:p>
                      <a:pPr marL="2857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change management methodologies that support effective implementation</a:t>
                      </a:r>
                    </a:p>
                    <a:p>
                      <a:pPr marL="2857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lead the application of change management methodologies</a:t>
                      </a:r>
                    </a:p>
                    <a:p>
                      <a:pPr marL="2857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identify which stakeholders will be impacted by change</a:t>
                      </a:r>
                    </a:p>
                    <a:p>
                      <a:pPr marL="2857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communicate planned changes clearly, effectively and with compassion </a:t>
                      </a:r>
                    </a:p>
                    <a:p>
                      <a:pPr marL="2857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support others through the change process by fostering engagement and commitment </a:t>
                      </a:r>
                    </a:p>
                    <a:p>
                      <a:pPr marL="2857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monitor and evaluate implemented changes to ensure intended outcomes have been achieved</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4052131"/>
                  </a:ext>
                </a:extLst>
              </a:tr>
            </a:tbl>
          </a:graphicData>
        </a:graphic>
      </p:graphicFrame>
      <p:sp>
        <p:nvSpPr>
          <p:cNvPr id="8" name="Slide Number Placeholder 1">
            <a:extLst>
              <a:ext uri="{FF2B5EF4-FFF2-40B4-BE49-F238E27FC236}">
                <a16:creationId xmlns:a16="http://schemas.microsoft.com/office/drawing/2014/main" id="{07586CF8-8082-D903-F857-2774C0FCC53E}"/>
              </a:ext>
            </a:extLst>
          </p:cNvPr>
          <p:cNvSpPr txBox="1">
            <a:spLocks/>
          </p:cNvSpPr>
          <p:nvPr/>
        </p:nvSpPr>
        <p:spPr>
          <a:xfrm>
            <a:off x="0" y="0"/>
            <a:ext cx="0" cy="0"/>
          </a:xfrm>
        </p:spPr>
        <p:txBody>
          <a:bodyPr/>
          <a:lstStyle>
            <a:defPPr>
              <a:defRPr kern="0"/>
            </a:defPPr>
          </a:lstStyle>
          <a:p>
            <a:fld id="{06A44ADC-FBC0-4698-B0EC-1AD4A4060383}" type="slidenum">
              <a:rPr lang="en-GB" smtClean="0"/>
              <a:pPr/>
              <a:t>20</a:t>
            </a:fld>
            <a:endParaRPr lang="en-GB"/>
          </a:p>
        </p:txBody>
      </p:sp>
      <p:sp>
        <p:nvSpPr>
          <p:cNvPr id="9" name="Rectangle: Rounded Corners 8">
            <a:extLst>
              <a:ext uri="{FF2B5EF4-FFF2-40B4-BE49-F238E27FC236}">
                <a16:creationId xmlns:a16="http://schemas.microsoft.com/office/drawing/2014/main" id="{D88B145D-2585-1A73-B470-C9F50F06615A}"/>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 action="ppaction://noaction"/>
            <a:extLst>
              <a:ext uri="{FF2B5EF4-FFF2-40B4-BE49-F238E27FC236}">
                <a16:creationId xmlns:a16="http://schemas.microsoft.com/office/drawing/2014/main" id="{0CE738E2-2595-953F-02A7-211C0B62AE67}"/>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3" action="ppaction://hlinksldjump"/>
            <a:extLst>
              <a:ext uri="{FF2B5EF4-FFF2-40B4-BE49-F238E27FC236}">
                <a16:creationId xmlns:a16="http://schemas.microsoft.com/office/drawing/2014/main" id="{ACF46F5B-6184-8D00-234C-DC471CCDCF77}"/>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4" action="ppaction://hlinksldjump"/>
            <a:extLst>
              <a:ext uri="{FF2B5EF4-FFF2-40B4-BE49-F238E27FC236}">
                <a16:creationId xmlns:a16="http://schemas.microsoft.com/office/drawing/2014/main" id="{122A5259-DBBE-5A7C-E61F-CC2B3A44159D}"/>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5" action="ppaction://hlinksldjump"/>
            <a:extLst>
              <a:ext uri="{FF2B5EF4-FFF2-40B4-BE49-F238E27FC236}">
                <a16:creationId xmlns:a16="http://schemas.microsoft.com/office/drawing/2014/main" id="{BCC98DE0-02E4-9909-098E-D085CBF30446}"/>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 action="ppaction://noaction"/>
            <a:extLst>
              <a:ext uri="{FF2B5EF4-FFF2-40B4-BE49-F238E27FC236}">
                <a16:creationId xmlns:a16="http://schemas.microsoft.com/office/drawing/2014/main" id="{6AAB7188-9ED0-8F7C-D50A-EE375309E1F8}"/>
              </a:ext>
            </a:extLst>
          </p:cNvPr>
          <p:cNvSpPr/>
          <p:nvPr/>
        </p:nvSpPr>
        <p:spPr>
          <a:xfrm rot="10800000" flipV="1">
            <a:off x="8152404" y="-1"/>
            <a:ext cx="2160000" cy="360000"/>
          </a:xfrm>
          <a:prstGeom prst="roundRect">
            <a:avLst/>
          </a:prstGeom>
          <a:solidFill>
            <a:srgbClr val="008F9C"/>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Developing myself and others</a:t>
            </a:r>
          </a:p>
        </p:txBody>
      </p:sp>
      <p:sp>
        <p:nvSpPr>
          <p:cNvPr id="24" name="TextBox 23">
            <a:extLst>
              <a:ext uri="{FF2B5EF4-FFF2-40B4-BE49-F238E27FC236}">
                <a16:creationId xmlns:a16="http://schemas.microsoft.com/office/drawing/2014/main" id="{8F449CD2-FD5E-D74C-E7A2-59CF9E4118D7}"/>
              </a:ext>
            </a:extLst>
          </p:cNvPr>
          <p:cNvSpPr txBox="1"/>
          <p:nvPr/>
        </p:nvSpPr>
        <p:spPr>
          <a:xfrm>
            <a:off x="8704565" y="1078086"/>
            <a:ext cx="792000" cy="230832"/>
          </a:xfrm>
          <a:prstGeom prst="rect">
            <a:avLst/>
          </a:prstGeom>
          <a:noFill/>
        </p:spPr>
        <p:txBody>
          <a:bodyPr wrap="square" rtlCol="0">
            <a:spAutoFit/>
          </a:bodyPr>
          <a:lstStyle/>
          <a:p>
            <a:r>
              <a:rPr lang="en-GB" sz="900" dirty="0">
                <a:solidFill>
                  <a:schemeClr val="bg1"/>
                </a:solidFill>
              </a:rPr>
              <a:t>Awareness</a:t>
            </a:r>
          </a:p>
        </p:txBody>
      </p:sp>
      <p:sp>
        <p:nvSpPr>
          <p:cNvPr id="101" name="Google Shape;64;p14">
            <a:extLst>
              <a:ext uri="{FF2B5EF4-FFF2-40B4-BE49-F238E27FC236}">
                <a16:creationId xmlns:a16="http://schemas.microsoft.com/office/drawing/2014/main" id="{AAC9FCB6-34E3-4843-C563-17E32ABEAFCF}"/>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008F9C"/>
                </a:solidFill>
                <a:effectLst/>
                <a:uLnTx/>
                <a:uFillTx/>
                <a:latin typeface="Arial"/>
                <a:cs typeface="Arial"/>
                <a:sym typeface="Arial"/>
              </a:rPr>
              <a:t>Developing myself and others</a:t>
            </a:r>
          </a:p>
        </p:txBody>
      </p:sp>
      <p:sp>
        <p:nvSpPr>
          <p:cNvPr id="80" name="TextBox 79">
            <a:extLst>
              <a:ext uri="{FF2B5EF4-FFF2-40B4-BE49-F238E27FC236}">
                <a16:creationId xmlns:a16="http://schemas.microsoft.com/office/drawing/2014/main" id="{68EF8F61-B6BD-8773-CBD5-89C34FAB8B49}"/>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4A3AA849-1A62-4E71-6C4F-D9111FC95EF3}"/>
              </a:ext>
            </a:extLst>
          </p:cNvPr>
          <p:cNvSpPr txBox="1">
            <a:spLocks/>
          </p:cNvSpPr>
          <p:nvPr/>
        </p:nvSpPr>
        <p:spPr>
          <a:xfrm>
            <a:off x="7085234" y="6540171"/>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3FB5F038-D5C5-5012-48B8-46A5F73F1A68}"/>
              </a:ext>
            </a:extLst>
          </p:cNvPr>
          <p:cNvSpPr txBox="1">
            <a:spLocks/>
          </p:cNvSpPr>
          <p:nvPr/>
        </p:nvSpPr>
        <p:spPr>
          <a:xfrm>
            <a:off x="8537229" y="6531572"/>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382696F5-1C69-9180-7A39-2907CB29C090}"/>
              </a:ext>
            </a:extLst>
          </p:cNvPr>
          <p:cNvSpPr>
            <a:spLocks/>
          </p:cNvSpPr>
          <p:nvPr/>
        </p:nvSpPr>
        <p:spPr>
          <a:xfrm>
            <a:off x="6956114" y="6591366"/>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DF4F4C20-D7F9-EFA9-83F9-87723B3853EA}"/>
              </a:ext>
            </a:extLst>
          </p:cNvPr>
          <p:cNvSpPr>
            <a:spLocks/>
          </p:cNvSpPr>
          <p:nvPr/>
        </p:nvSpPr>
        <p:spPr>
          <a:xfrm>
            <a:off x="8357229" y="6578850"/>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5" name="TextBox 4">
            <a:extLst>
              <a:ext uri="{FF2B5EF4-FFF2-40B4-BE49-F238E27FC236}">
                <a16:creationId xmlns:a16="http://schemas.microsoft.com/office/drawing/2014/main" id="{EDB337C2-0E63-8A4D-2E91-E0BCD51BB3A7}"/>
              </a:ext>
            </a:extLst>
          </p:cNvPr>
          <p:cNvSpPr txBox="1"/>
          <p:nvPr/>
        </p:nvSpPr>
        <p:spPr>
          <a:xfrm>
            <a:off x="8704565" y="1410598"/>
            <a:ext cx="792000" cy="230832"/>
          </a:xfrm>
          <a:prstGeom prst="rect">
            <a:avLst/>
          </a:prstGeom>
          <a:noFill/>
        </p:spPr>
        <p:txBody>
          <a:bodyPr wrap="square" rtlCol="0">
            <a:spAutoFit/>
          </a:bodyPr>
          <a:lstStyle/>
          <a:p>
            <a:r>
              <a:rPr lang="en-GB" sz="900" dirty="0">
                <a:solidFill>
                  <a:schemeClr val="bg1"/>
                </a:solidFill>
              </a:rPr>
              <a:t>Awareness</a:t>
            </a:r>
          </a:p>
        </p:txBody>
      </p:sp>
      <p:sp>
        <p:nvSpPr>
          <p:cNvPr id="6" name="TextBox 5">
            <a:extLst>
              <a:ext uri="{FF2B5EF4-FFF2-40B4-BE49-F238E27FC236}">
                <a16:creationId xmlns:a16="http://schemas.microsoft.com/office/drawing/2014/main" id="{5B0A65AA-5981-99E9-B348-6250928D2CD0}"/>
              </a:ext>
            </a:extLst>
          </p:cNvPr>
          <p:cNvSpPr txBox="1"/>
          <p:nvPr/>
        </p:nvSpPr>
        <p:spPr>
          <a:xfrm>
            <a:off x="8704565" y="1410598"/>
            <a:ext cx="792000" cy="230832"/>
          </a:xfrm>
          <a:prstGeom prst="rect">
            <a:avLst/>
          </a:prstGeom>
          <a:noFill/>
        </p:spPr>
        <p:txBody>
          <a:bodyPr wrap="square" rtlCol="0">
            <a:spAutoFit/>
          </a:bodyPr>
          <a:lstStyle/>
          <a:p>
            <a:r>
              <a:rPr lang="en-GB" sz="900" dirty="0">
                <a:solidFill>
                  <a:schemeClr val="bg1"/>
                </a:solidFill>
              </a:rPr>
              <a:t>Awareness</a:t>
            </a:r>
          </a:p>
        </p:txBody>
      </p:sp>
      <p:sp>
        <p:nvSpPr>
          <p:cNvPr id="7" name="TextBox 6">
            <a:extLst>
              <a:ext uri="{FF2B5EF4-FFF2-40B4-BE49-F238E27FC236}">
                <a16:creationId xmlns:a16="http://schemas.microsoft.com/office/drawing/2014/main" id="{EECA1831-2196-71B0-B321-E0AA5D6E8FBD}"/>
              </a:ext>
            </a:extLst>
          </p:cNvPr>
          <p:cNvSpPr txBox="1"/>
          <p:nvPr/>
        </p:nvSpPr>
        <p:spPr>
          <a:xfrm>
            <a:off x="10598901" y="3190712"/>
            <a:ext cx="792000" cy="230832"/>
          </a:xfrm>
          <a:prstGeom prst="rect">
            <a:avLst/>
          </a:prstGeom>
          <a:noFill/>
        </p:spPr>
        <p:txBody>
          <a:bodyPr wrap="square" rtlCol="0">
            <a:spAutoFit/>
          </a:bodyPr>
          <a:lstStyle/>
          <a:p>
            <a:pPr algn="ctr"/>
            <a:r>
              <a:rPr lang="en-GB" sz="900">
                <a:solidFill>
                  <a:schemeClr val="bg1"/>
                </a:solidFill>
              </a:rPr>
              <a:t>N/A</a:t>
            </a:r>
          </a:p>
        </p:txBody>
      </p:sp>
      <p:sp>
        <p:nvSpPr>
          <p:cNvPr id="15" name="TextBox 14">
            <a:extLst>
              <a:ext uri="{FF2B5EF4-FFF2-40B4-BE49-F238E27FC236}">
                <a16:creationId xmlns:a16="http://schemas.microsoft.com/office/drawing/2014/main" id="{D302038E-C7D5-2B84-90C2-059FC0FDCBF7}"/>
              </a:ext>
            </a:extLst>
          </p:cNvPr>
          <p:cNvSpPr txBox="1"/>
          <p:nvPr/>
        </p:nvSpPr>
        <p:spPr>
          <a:xfrm>
            <a:off x="9698651" y="1804648"/>
            <a:ext cx="2237468" cy="261610"/>
          </a:xfrm>
          <a:prstGeom prst="rect">
            <a:avLst/>
          </a:prstGeom>
          <a:noFill/>
        </p:spPr>
        <p:txBody>
          <a:bodyPr wrap="square" rtlCol="0">
            <a:spAutoFit/>
          </a:bodyPr>
          <a:lstStyle/>
          <a:p>
            <a:r>
              <a:rPr lang="en-GB" sz="1100" dirty="0">
                <a:solidFill>
                  <a:schemeClr val="bg1">
                    <a:lumMod val="50000"/>
                  </a:schemeClr>
                </a:solidFill>
              </a:rPr>
              <a:t>[enter text here]</a:t>
            </a:r>
          </a:p>
        </p:txBody>
      </p:sp>
      <p:grpSp>
        <p:nvGrpSpPr>
          <p:cNvPr id="16" name="Group 15">
            <a:extLst>
              <a:ext uri="{FF2B5EF4-FFF2-40B4-BE49-F238E27FC236}">
                <a16:creationId xmlns:a16="http://schemas.microsoft.com/office/drawing/2014/main" id="{8E0996D3-C736-DD14-7983-D174C8CC7393}"/>
              </a:ext>
            </a:extLst>
          </p:cNvPr>
          <p:cNvGrpSpPr/>
          <p:nvPr/>
        </p:nvGrpSpPr>
        <p:grpSpPr>
          <a:xfrm>
            <a:off x="6096000" y="2083781"/>
            <a:ext cx="3827594" cy="646668"/>
            <a:chOff x="6090704" y="3952941"/>
            <a:chExt cx="3827594" cy="646668"/>
          </a:xfrm>
        </p:grpSpPr>
        <p:sp>
          <p:nvSpPr>
            <p:cNvPr id="25" name="Oval 24">
              <a:extLst>
                <a:ext uri="{FF2B5EF4-FFF2-40B4-BE49-F238E27FC236}">
                  <a16:creationId xmlns:a16="http://schemas.microsoft.com/office/drawing/2014/main" id="{AEBECC93-28E5-BE26-128B-DBAA336BFAD1}"/>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 name="Oval 25">
              <a:extLst>
                <a:ext uri="{FF2B5EF4-FFF2-40B4-BE49-F238E27FC236}">
                  <a16:creationId xmlns:a16="http://schemas.microsoft.com/office/drawing/2014/main" id="{AC804303-4BE8-05D6-7F80-47C1C7DCDEB5}"/>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27" name="Group 26">
              <a:extLst>
                <a:ext uri="{FF2B5EF4-FFF2-40B4-BE49-F238E27FC236}">
                  <a16:creationId xmlns:a16="http://schemas.microsoft.com/office/drawing/2014/main" id="{A29C5E9C-B40C-F206-EE89-7106BBD7BE95}"/>
                </a:ext>
              </a:extLst>
            </p:cNvPr>
            <p:cNvGrpSpPr/>
            <p:nvPr/>
          </p:nvGrpSpPr>
          <p:grpSpPr>
            <a:xfrm>
              <a:off x="6290207" y="3952941"/>
              <a:ext cx="3628091" cy="646668"/>
              <a:chOff x="3706661" y="2326116"/>
              <a:chExt cx="4441515" cy="559265"/>
            </a:xfrm>
          </p:grpSpPr>
          <p:grpSp>
            <p:nvGrpSpPr>
              <p:cNvPr id="36" name="Group 35">
                <a:extLst>
                  <a:ext uri="{FF2B5EF4-FFF2-40B4-BE49-F238E27FC236}">
                    <a16:creationId xmlns:a16="http://schemas.microsoft.com/office/drawing/2014/main" id="{7836FE24-191D-772F-5327-AC6F27758A00}"/>
                  </a:ext>
                </a:extLst>
              </p:cNvPr>
              <p:cNvGrpSpPr/>
              <p:nvPr/>
            </p:nvGrpSpPr>
            <p:grpSpPr>
              <a:xfrm>
                <a:off x="4200749" y="2631808"/>
                <a:ext cx="3448967" cy="253573"/>
                <a:chOff x="7998846" y="1867220"/>
                <a:chExt cx="3448967" cy="253573"/>
              </a:xfrm>
            </p:grpSpPr>
            <p:cxnSp>
              <p:nvCxnSpPr>
                <p:cNvPr id="43" name="Straight Connector 42">
                  <a:extLst>
                    <a:ext uri="{FF2B5EF4-FFF2-40B4-BE49-F238E27FC236}">
                      <a16:creationId xmlns:a16="http://schemas.microsoft.com/office/drawing/2014/main" id="{9ABD25EA-92B2-702B-C027-CF8336051A5C}"/>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F78A718E-6AF4-771A-7FF6-6E1441D700E3}"/>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209B7C2-CD00-6988-394B-D2B53A2D9D74}"/>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913CBBB5-298F-6F35-C524-B6F36EDE5B5F}"/>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171366D-3466-A16E-3EA6-22AE803E9A10}"/>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01A06E0F-015E-DFA0-734E-5FBBC85C0D82}"/>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5FBEBC66-459F-817A-8F58-48406C0D8E18}"/>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38" name="TextBox 37">
                <a:extLst>
                  <a:ext uri="{FF2B5EF4-FFF2-40B4-BE49-F238E27FC236}">
                    <a16:creationId xmlns:a16="http://schemas.microsoft.com/office/drawing/2014/main" id="{352F2DE7-96A1-165A-4FA1-23443ED7393A}"/>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39" name="TextBox 38">
                <a:extLst>
                  <a:ext uri="{FF2B5EF4-FFF2-40B4-BE49-F238E27FC236}">
                    <a16:creationId xmlns:a16="http://schemas.microsoft.com/office/drawing/2014/main" id="{9742502E-1751-45E2-BA1B-06B18F843E73}"/>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41" name="TextBox 40">
                <a:extLst>
                  <a:ext uri="{FF2B5EF4-FFF2-40B4-BE49-F238E27FC236}">
                    <a16:creationId xmlns:a16="http://schemas.microsoft.com/office/drawing/2014/main" id="{02A6CDA6-93E5-A6CB-DF2C-D78C0099D67E}"/>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42" name="TextBox 41">
                <a:extLst>
                  <a:ext uri="{FF2B5EF4-FFF2-40B4-BE49-F238E27FC236}">
                    <a16:creationId xmlns:a16="http://schemas.microsoft.com/office/drawing/2014/main" id="{8D6A281A-BA18-C4F3-C8C3-BB74C7FA1650}"/>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Tree>
    <p:extLst>
      <p:ext uri="{BB962C8B-B14F-4D97-AF65-F5344CB8AC3E}">
        <p14:creationId xmlns:p14="http://schemas.microsoft.com/office/powerpoint/2010/main" val="4287462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B659E-F7A4-08FE-9458-3399ED443114}"/>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C05C7E56-FB06-BC7C-5E4C-9DC3DC3B0CA7}"/>
              </a:ext>
            </a:extLst>
          </p:cNvPr>
          <p:cNvSpPr txBox="1">
            <a:spLocks/>
          </p:cNvSpPr>
          <p:nvPr/>
        </p:nvSpPr>
        <p:spPr>
          <a:xfrm>
            <a:off x="0" y="0"/>
            <a:ext cx="0" cy="0"/>
          </a:xfrm>
        </p:spPr>
        <p:txBody>
          <a:bodyPr/>
          <a:lstStyle>
            <a:defPPr>
              <a:defRPr kern="0"/>
            </a:defPPr>
          </a:lstStyle>
          <a:p>
            <a:fld id="{06A44ADC-FBC0-4698-B0EC-1AD4A4060383}" type="slidenum">
              <a:rPr lang="en-GB" smtClean="0"/>
              <a:pPr/>
              <a:t>21</a:t>
            </a:fld>
            <a:endParaRPr lang="en-GB"/>
          </a:p>
        </p:txBody>
      </p:sp>
      <p:sp>
        <p:nvSpPr>
          <p:cNvPr id="9" name="Rectangle: Rounded Corners 8">
            <a:extLst>
              <a:ext uri="{FF2B5EF4-FFF2-40B4-BE49-F238E27FC236}">
                <a16:creationId xmlns:a16="http://schemas.microsoft.com/office/drawing/2014/main" id="{C3EE5A1D-30A5-0DB0-B5D2-2A278AE91828}"/>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 action="ppaction://noaction"/>
            <a:extLst>
              <a:ext uri="{FF2B5EF4-FFF2-40B4-BE49-F238E27FC236}">
                <a16:creationId xmlns:a16="http://schemas.microsoft.com/office/drawing/2014/main" id="{86BCD14F-882A-03AD-23CA-B766BC563EAA}"/>
              </a:ext>
            </a:extLst>
          </p:cNvPr>
          <p:cNvSpPr/>
          <p:nvPr/>
        </p:nvSpPr>
        <p:spPr>
          <a:xfrm rot="10800000" flipV="1">
            <a:off x="10312404" y="-2"/>
            <a:ext cx="1879596" cy="360001"/>
          </a:xfrm>
          <a:prstGeom prst="roundRect">
            <a:avLst/>
          </a:prstGeom>
          <a:solidFill>
            <a:srgbClr val="BA0C2F"/>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Training</a:t>
            </a:r>
          </a:p>
        </p:txBody>
      </p:sp>
      <p:sp>
        <p:nvSpPr>
          <p:cNvPr id="11" name="Rectangle: Rounded Corners 10">
            <a:hlinkClick r:id="rId3" action="ppaction://hlinksldjump"/>
            <a:extLst>
              <a:ext uri="{FF2B5EF4-FFF2-40B4-BE49-F238E27FC236}">
                <a16:creationId xmlns:a16="http://schemas.microsoft.com/office/drawing/2014/main" id="{5DD76586-23DA-0DDE-893B-30389326ABCF}"/>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4" action="ppaction://hlinksldjump"/>
            <a:extLst>
              <a:ext uri="{FF2B5EF4-FFF2-40B4-BE49-F238E27FC236}">
                <a16:creationId xmlns:a16="http://schemas.microsoft.com/office/drawing/2014/main" id="{E6792DDB-464C-2C38-E9B2-7BA812632BB5}"/>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5" action="ppaction://hlinksldjump"/>
            <a:extLst>
              <a:ext uri="{FF2B5EF4-FFF2-40B4-BE49-F238E27FC236}">
                <a16:creationId xmlns:a16="http://schemas.microsoft.com/office/drawing/2014/main" id="{DB7AE988-5524-8189-F16C-012C78862FDE}"/>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 action="ppaction://noaction"/>
            <a:extLst>
              <a:ext uri="{FF2B5EF4-FFF2-40B4-BE49-F238E27FC236}">
                <a16:creationId xmlns:a16="http://schemas.microsoft.com/office/drawing/2014/main" id="{B4902641-EDB5-24B1-72A0-54650ECBC2F5}"/>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43365085-76CB-AF77-0696-C2409C84D074}"/>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BA0C2F"/>
                </a:solidFill>
                <a:effectLst/>
                <a:uLnTx/>
                <a:uFillTx/>
                <a:latin typeface="Arial"/>
                <a:cs typeface="Arial"/>
                <a:sym typeface="Arial"/>
              </a:rPr>
              <a:t>Nominated Individual role</a:t>
            </a:r>
          </a:p>
        </p:txBody>
      </p:sp>
      <p:graphicFrame>
        <p:nvGraphicFramePr>
          <p:cNvPr id="2" name="Table 1">
            <a:extLst>
              <a:ext uri="{FF2B5EF4-FFF2-40B4-BE49-F238E27FC236}">
                <a16:creationId xmlns:a16="http://schemas.microsoft.com/office/drawing/2014/main" id="{9E7BE414-9D8D-B07F-F5B1-39AA461FDD77}"/>
              </a:ext>
            </a:extLst>
          </p:cNvPr>
          <p:cNvGraphicFramePr/>
          <p:nvPr>
            <p:extLst>
              <p:ext uri="{D42A27DB-BD31-4B8C-83A1-F6EECF244321}">
                <p14:modId xmlns:p14="http://schemas.microsoft.com/office/powerpoint/2010/main" val="3172519498"/>
              </p:ext>
            </p:extLst>
          </p:nvPr>
        </p:nvGraphicFramePr>
        <p:xfrm>
          <a:off x="387926" y="1296117"/>
          <a:ext cx="11334038" cy="4653241"/>
        </p:xfrm>
        <a:graphic>
          <a:graphicData uri="http://schemas.openxmlformats.org/drawingml/2006/table">
            <a:tbl>
              <a:tblPr firstRow="1" bandRow="1">
                <a:tableStyleId>{69012ECD-51FC-41F1-AA8D-1B2483CD663E}</a:tableStyleId>
              </a:tblPr>
              <a:tblGrid>
                <a:gridCol w="4656434">
                  <a:extLst>
                    <a:ext uri="{9D8B030D-6E8A-4147-A177-3AD203B41FA5}">
                      <a16:colId xmlns:a16="http://schemas.microsoft.com/office/drawing/2014/main" val="2582755497"/>
                    </a:ext>
                  </a:extLst>
                </a:gridCol>
                <a:gridCol w="1669401">
                  <a:extLst>
                    <a:ext uri="{9D8B030D-6E8A-4147-A177-3AD203B41FA5}">
                      <a16:colId xmlns:a16="http://schemas.microsoft.com/office/drawing/2014/main" val="982803903"/>
                    </a:ext>
                  </a:extLst>
                </a:gridCol>
                <a:gridCol w="1669401">
                  <a:extLst>
                    <a:ext uri="{9D8B030D-6E8A-4147-A177-3AD203B41FA5}">
                      <a16:colId xmlns:a16="http://schemas.microsoft.com/office/drawing/2014/main" val="486503153"/>
                    </a:ext>
                  </a:extLst>
                </a:gridCol>
                <a:gridCol w="1669401">
                  <a:extLst>
                    <a:ext uri="{9D8B030D-6E8A-4147-A177-3AD203B41FA5}">
                      <a16:colId xmlns:a16="http://schemas.microsoft.com/office/drawing/2014/main" val="4142100848"/>
                    </a:ext>
                  </a:extLst>
                </a:gridCol>
                <a:gridCol w="1669401">
                  <a:extLst>
                    <a:ext uri="{9D8B030D-6E8A-4147-A177-3AD203B41FA5}">
                      <a16:colId xmlns:a16="http://schemas.microsoft.com/office/drawing/2014/main" val="2794606764"/>
                    </a:ext>
                  </a:extLst>
                </a:gridCol>
              </a:tblGrid>
              <a:tr h="387323">
                <a:tc>
                  <a:txBody>
                    <a:bodyPr/>
                    <a:lstStyle/>
                    <a:p>
                      <a:pPr algn="ctr"/>
                      <a:endParaRPr lang="en-GB" sz="1050" dirty="0">
                        <a:solidFill>
                          <a:schemeClr val="accent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050">
                          <a:solidFill>
                            <a:srgbClr val="0068B3"/>
                          </a:solidFill>
                          <a:latin typeface="Arial" panose="020B0604020202020204" pitchFamily="34" charset="0"/>
                          <a:cs typeface="Arial" panose="020B0604020202020204" pitchFamily="34" charset="0"/>
                        </a:rPr>
                        <a:t>I have completed this</a:t>
                      </a:r>
                    </a:p>
                  </a:txBody>
                  <a:tcPr marL="100558" marR="100558" marT="45708" marB="4570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050">
                          <a:solidFill>
                            <a:srgbClr val="0068B3"/>
                          </a:solidFill>
                          <a:latin typeface="Arial" panose="020B0604020202020204" pitchFamily="34" charset="0"/>
                          <a:cs typeface="Arial" panose="020B0604020202020204" pitchFamily="34" charset="0"/>
                        </a:rPr>
                        <a:t>I have not completed this, but have plans to</a:t>
                      </a:r>
                    </a:p>
                  </a:txBody>
                  <a:tcPr marL="100558" marR="100558" marT="45708" marB="4570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050">
                          <a:solidFill>
                            <a:srgbClr val="0068B3"/>
                          </a:solidFill>
                          <a:latin typeface="Arial" panose="020B0604020202020204" pitchFamily="34" charset="0"/>
                          <a:cs typeface="Arial" panose="020B0604020202020204" pitchFamily="34" charset="0"/>
                        </a:rPr>
                        <a:t>I have no plans to complete this, but would like to</a:t>
                      </a:r>
                    </a:p>
                  </a:txBody>
                  <a:tcPr marL="100558" marR="100558" marT="45708" marB="4570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050" dirty="0">
                          <a:solidFill>
                            <a:srgbClr val="0068B3"/>
                          </a:solidFill>
                          <a:latin typeface="Arial" panose="020B0604020202020204" pitchFamily="34" charset="0"/>
                          <a:cs typeface="Arial" panose="020B0604020202020204" pitchFamily="34" charset="0"/>
                        </a:rPr>
                        <a:t>I have no plans to complete this, and would not like to</a:t>
                      </a:r>
                    </a:p>
                  </a:txBody>
                  <a:tcPr marL="100558" marR="100558" marT="45708" marB="45708" anchor="b">
                    <a:lnL w="12700" cap="flat" cmpd="sng" algn="ctr">
                      <a:noFill/>
                      <a:prstDash val="solid"/>
                      <a:round/>
                      <a:headEnd type="none" w="med" len="med"/>
                      <a:tailEnd type="none" w="med" len="med"/>
                    </a:lnL>
                    <a:lnR w="6350" cap="flat" cmpd="sng" algn="ctr">
                      <a:noFill/>
                      <a:prstDash val="solid"/>
                      <a:miter lim="800000"/>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1994065"/>
                  </a:ext>
                </a:extLst>
              </a:tr>
              <a:tr h="231542">
                <a:tc>
                  <a:txBody>
                    <a:bodyPr/>
                    <a:lstStyle/>
                    <a:p>
                      <a:pPr marL="0" indent="0" algn="l" fontAlgn="b">
                        <a:buFont typeface="Arial" panose="020B0604020202020204" pitchFamily="34" charset="0"/>
                        <a:buNone/>
                      </a:pPr>
                      <a:r>
                        <a:rPr lang="en-GB" sz="1100" b="0" u="none" strike="noStrike" dirty="0">
                          <a:solidFill>
                            <a:schemeClr val="tx1"/>
                          </a:solidFill>
                          <a:effectLst/>
                          <a:latin typeface="Arial" panose="020B0604020202020204" pitchFamily="34" charset="0"/>
                          <a:cs typeface="Arial" panose="020B0604020202020204" pitchFamily="34" charset="0"/>
                        </a:rPr>
                        <a:t>Level 5 Diploma in Leadership and Management in Adult Social Care</a:t>
                      </a:r>
                    </a:p>
                  </a:txBody>
                  <a:tcPr marL="90000" marR="6348" marT="634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nchor="ctr">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775213"/>
                  </a:ext>
                </a:extLst>
              </a:tr>
              <a:tr h="231542">
                <a:tc>
                  <a:txBody>
                    <a:bodyPr/>
                    <a:lstStyle/>
                    <a:p>
                      <a:pPr marL="0" marR="0" lvl="0" indent="0" algn="l" defTabSz="914218" rtl="0" eaLnBrk="1" fontAlgn="b" latinLnBrk="0" hangingPunct="1">
                        <a:lnSpc>
                          <a:spcPct val="100000"/>
                        </a:lnSpc>
                        <a:spcBef>
                          <a:spcPts val="0"/>
                        </a:spcBef>
                        <a:spcAft>
                          <a:spcPts val="0"/>
                        </a:spcAft>
                        <a:buClrTx/>
                        <a:buSzTx/>
                        <a:buFont typeface="Arial" panose="020B0604020202020204" pitchFamily="34" charset="0"/>
                        <a:buNone/>
                        <a:tabLst/>
                        <a:defRPr/>
                      </a:pPr>
                      <a:r>
                        <a:rPr lang="en-GB" sz="1100" b="0" u="none" strike="noStrike" dirty="0">
                          <a:solidFill>
                            <a:schemeClr val="tx1"/>
                          </a:solidFill>
                          <a:effectLst/>
                          <a:latin typeface="Arial" panose="020B0604020202020204" pitchFamily="34" charset="0"/>
                          <a:cs typeface="Arial" panose="020B0604020202020204" pitchFamily="34" charset="0"/>
                        </a:rPr>
                        <a:t>Level 6/7 Leadership programmes</a:t>
                      </a:r>
                    </a:p>
                  </a:txBody>
                  <a:tcPr marL="90000" marR="6348" marT="634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nchor="ctr">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36410431"/>
                  </a:ext>
                </a:extLst>
              </a:tr>
              <a:tr h="165249">
                <a:tc>
                  <a:txBody>
                    <a:bodyPr/>
                    <a:lstStyle/>
                    <a:p>
                      <a:pPr marL="0" indent="0" algn="l" fontAlgn="b">
                        <a:buFont typeface="Arial" panose="020B0604020202020204" pitchFamily="34" charset="0"/>
                        <a:buNone/>
                      </a:pPr>
                      <a:r>
                        <a:rPr lang="en-GB" sz="1100" b="0" i="0" u="none" strike="noStrike" dirty="0">
                          <a:solidFill>
                            <a:srgbClr val="000000"/>
                          </a:solidFill>
                          <a:effectLst/>
                          <a:latin typeface="Arial" panose="020B0604020202020204" pitchFamily="34" charset="0"/>
                          <a:cs typeface="Arial" panose="020B0604020202020204" pitchFamily="34" charset="0"/>
                        </a:rPr>
                        <a:t>Leadership qualities framework (LQF)</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nchor="ctr">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50652651"/>
                  </a:ext>
                </a:extLst>
              </a:tr>
              <a:tr h="165249">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Management and leadership code for health and social care (not yet published)</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nchor="ctr">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5422107"/>
                  </a:ext>
                </a:extLst>
              </a:tr>
              <a:tr h="165249">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Dementia: dementia training standards framework</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nchor="ctr">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5547622"/>
                  </a:ext>
                </a:extLst>
              </a:tr>
              <a:tr h="379811">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Autism: core capabilities framework for supporting autistic people</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nchor="ctr">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37560713"/>
                  </a:ext>
                </a:extLst>
              </a:tr>
              <a:tr h="165249">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End of life care: end of life care core skills education and training framework</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nchor="ctr">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03006267"/>
                  </a:ext>
                </a:extLst>
              </a:tr>
              <a:tr h="165249">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Learning disabilities: core capabilities framework for supporting people with a learning disability</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nchor="ctr">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39041021"/>
                  </a:ext>
                </a:extLst>
              </a:tr>
              <a:tr h="165249">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Learning disabilities: Core Capabilities Framework for Supporting People with a Learning Disability</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nchor="ctr">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6995094"/>
                  </a:ext>
                </a:extLst>
              </a:tr>
              <a:tr h="165249">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Mental health: Mental Health Core Skills Education and Training Framework</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nchor="ctr">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96469934"/>
                  </a:ext>
                </a:extLst>
              </a:tr>
              <a:tr h="165249">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u="none" strike="noStrike" dirty="0">
                          <a:solidFill>
                            <a:srgbClr val="0068B3"/>
                          </a:solidFill>
                          <a:effectLs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Oliver McGowan Mandatory Training on Learning Disability and Autism: Tier 1 training​</a:t>
                      </a:r>
                      <a:r>
                        <a:rPr lang="en-GB" sz="1100" b="0" u="none" strike="noStrike" dirty="0">
                          <a:solidFill>
                            <a:srgbClr val="0068B3"/>
                          </a:solidFill>
                          <a:effectLst/>
                          <a:latin typeface="Arial" panose="020B0604020202020204" pitchFamily="34" charset="0"/>
                          <a:cs typeface="Arial" panose="020B0604020202020204" pitchFamily="34" charset="0"/>
                        </a:rPr>
                        <a:t> </a:t>
                      </a: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(depends on setting / need and not required if completing tier 2)</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30786070"/>
                  </a:ext>
                </a:extLst>
              </a:tr>
              <a:tr h="165249">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u="none" strike="noStrike" dirty="0">
                          <a:solidFill>
                            <a:srgbClr val="0068B3"/>
                          </a:solidFill>
                          <a:effectLs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Oliver McGowan Mandatory Training on Learning Disability and Autism: Tier 2 training​</a:t>
                      </a:r>
                      <a:r>
                        <a:rPr lang="en-GB" sz="1100" b="0" u="none" strike="noStrike" dirty="0">
                          <a:solidFill>
                            <a:srgbClr val="0068B3"/>
                          </a:solidFill>
                          <a:effectLst/>
                          <a:latin typeface="Arial" panose="020B0604020202020204" pitchFamily="34" charset="0"/>
                          <a:cs typeface="Arial" panose="020B0604020202020204" pitchFamily="34" charset="0"/>
                        </a:rPr>
                        <a:t> </a:t>
                      </a:r>
                      <a:r>
                        <a:rPr lang="en-GB" sz="1100" b="0" u="none" strike="noStrike" dirty="0">
                          <a:solidFill>
                            <a:srgbClr val="000000"/>
                          </a:solidFill>
                          <a:effectLst/>
                          <a:latin typeface="Arial" panose="020B0604020202020204" pitchFamily="34" charset="0"/>
                          <a:cs typeface="Arial" panose="020B0604020202020204" pitchFamily="34" charset="0"/>
                          <a:hlinkClick r:id="rId6"/>
                        </a:rPr>
                        <a:t>​</a:t>
                      </a:r>
                      <a:r>
                        <a:rPr lang="en-GB" sz="1100" dirty="0">
                          <a:effectLst/>
                          <a:latin typeface="Arial" panose="020B0604020202020204" pitchFamily="34" charset="0"/>
                          <a:ea typeface="Aptos" panose="020B0004020202020204" pitchFamily="34" charset="0"/>
                          <a:cs typeface="Arial" panose="020B0604020202020204" pitchFamily="34" charset="0"/>
                        </a:rPr>
                        <a:t>(depends on setting / need - majority involved in frontline delivery will require)</a:t>
                      </a:r>
                      <a:endParaRPr lang="en-GB" sz="1100" b="0" i="0" u="none" strike="noStrike" kern="1200" dirty="0">
                        <a:solidFill>
                          <a:srgbClr val="0068B3"/>
                        </a:solidFill>
                        <a:effectLst/>
                        <a:latin typeface="Arial" panose="020B0604020202020204" pitchFamily="34" charset="0"/>
                        <a:ea typeface="+mn-ea"/>
                        <a:cs typeface="Arial" panose="020B0604020202020204" pitchFamily="34" charset="0"/>
                      </a:endParaRP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603731"/>
                  </a:ext>
                </a:extLst>
              </a:tr>
            </a:tbl>
          </a:graphicData>
        </a:graphic>
      </p:graphicFrame>
      <p:sp>
        <p:nvSpPr>
          <p:cNvPr id="52" name="TextBox 51">
            <a:extLst>
              <a:ext uri="{FF2B5EF4-FFF2-40B4-BE49-F238E27FC236}">
                <a16:creationId xmlns:a16="http://schemas.microsoft.com/office/drawing/2014/main" id="{A96F2F09-C539-A131-22B6-050DDA29182F}"/>
              </a:ext>
            </a:extLst>
          </p:cNvPr>
          <p:cNvSpPr txBox="1"/>
          <p:nvPr/>
        </p:nvSpPr>
        <p:spPr>
          <a:xfrm>
            <a:off x="6858000" y="1858964"/>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53" name="TextBox 52">
            <a:extLst>
              <a:ext uri="{FF2B5EF4-FFF2-40B4-BE49-F238E27FC236}">
                <a16:creationId xmlns:a16="http://schemas.microsoft.com/office/drawing/2014/main" id="{7EDBED8A-89C6-742D-ED47-505F2A93669C}"/>
              </a:ext>
            </a:extLst>
          </p:cNvPr>
          <p:cNvSpPr txBox="1"/>
          <p:nvPr/>
        </p:nvSpPr>
        <p:spPr>
          <a:xfrm>
            <a:off x="8610600" y="1858964"/>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54" name="TextBox 53">
            <a:extLst>
              <a:ext uri="{FF2B5EF4-FFF2-40B4-BE49-F238E27FC236}">
                <a16:creationId xmlns:a16="http://schemas.microsoft.com/office/drawing/2014/main" id="{DE5F5B4A-F76A-77F7-D1E1-25493DBCC99D}"/>
              </a:ext>
            </a:extLst>
          </p:cNvPr>
          <p:cNvSpPr txBox="1"/>
          <p:nvPr/>
        </p:nvSpPr>
        <p:spPr>
          <a:xfrm>
            <a:off x="10261960" y="1858964"/>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56" name="TextBox 55">
            <a:extLst>
              <a:ext uri="{FF2B5EF4-FFF2-40B4-BE49-F238E27FC236}">
                <a16:creationId xmlns:a16="http://schemas.microsoft.com/office/drawing/2014/main" id="{53E5767F-99F3-603B-E411-E76BF3C45C5D}"/>
              </a:ext>
            </a:extLst>
          </p:cNvPr>
          <p:cNvSpPr txBox="1"/>
          <p:nvPr/>
        </p:nvSpPr>
        <p:spPr>
          <a:xfrm>
            <a:off x="6829578" y="3564995"/>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57" name="TextBox 56">
            <a:extLst>
              <a:ext uri="{FF2B5EF4-FFF2-40B4-BE49-F238E27FC236}">
                <a16:creationId xmlns:a16="http://schemas.microsoft.com/office/drawing/2014/main" id="{EF53511C-3583-0C39-B3C1-2C6082F57942}"/>
              </a:ext>
            </a:extLst>
          </p:cNvPr>
          <p:cNvSpPr txBox="1"/>
          <p:nvPr/>
        </p:nvSpPr>
        <p:spPr>
          <a:xfrm>
            <a:off x="8610600" y="3913100"/>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58" name="TextBox 57">
            <a:extLst>
              <a:ext uri="{FF2B5EF4-FFF2-40B4-BE49-F238E27FC236}">
                <a16:creationId xmlns:a16="http://schemas.microsoft.com/office/drawing/2014/main" id="{7CF8F9FF-D94C-C4B8-DC14-9701B2CCF1C4}"/>
              </a:ext>
            </a:extLst>
          </p:cNvPr>
          <p:cNvSpPr txBox="1"/>
          <p:nvPr/>
        </p:nvSpPr>
        <p:spPr>
          <a:xfrm>
            <a:off x="10261960" y="3913100"/>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60" name="TextBox 59">
            <a:extLst>
              <a:ext uri="{FF2B5EF4-FFF2-40B4-BE49-F238E27FC236}">
                <a16:creationId xmlns:a16="http://schemas.microsoft.com/office/drawing/2014/main" id="{BE7F3043-1AEC-14EC-4CF8-FFCB0F0E6004}"/>
              </a:ext>
            </a:extLst>
          </p:cNvPr>
          <p:cNvSpPr txBox="1"/>
          <p:nvPr/>
        </p:nvSpPr>
        <p:spPr>
          <a:xfrm>
            <a:off x="6858000" y="2106829"/>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1" name="TextBox 60">
            <a:extLst>
              <a:ext uri="{FF2B5EF4-FFF2-40B4-BE49-F238E27FC236}">
                <a16:creationId xmlns:a16="http://schemas.microsoft.com/office/drawing/2014/main" id="{B3361117-8046-86CE-3F3F-4CA721346292}"/>
              </a:ext>
            </a:extLst>
          </p:cNvPr>
          <p:cNvSpPr txBox="1"/>
          <p:nvPr/>
        </p:nvSpPr>
        <p:spPr>
          <a:xfrm>
            <a:off x="8610600" y="2108526"/>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62" name="TextBox 61">
            <a:extLst>
              <a:ext uri="{FF2B5EF4-FFF2-40B4-BE49-F238E27FC236}">
                <a16:creationId xmlns:a16="http://schemas.microsoft.com/office/drawing/2014/main" id="{C3241A46-44CB-7626-80A3-33FF571A6FA2}"/>
              </a:ext>
            </a:extLst>
          </p:cNvPr>
          <p:cNvSpPr txBox="1"/>
          <p:nvPr/>
        </p:nvSpPr>
        <p:spPr>
          <a:xfrm>
            <a:off x="10261960" y="2363564"/>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4" name="TextBox 63">
            <a:extLst>
              <a:ext uri="{FF2B5EF4-FFF2-40B4-BE49-F238E27FC236}">
                <a16:creationId xmlns:a16="http://schemas.microsoft.com/office/drawing/2014/main" id="{E9B8161F-4BEF-F599-2A8F-642BF9710318}"/>
              </a:ext>
            </a:extLst>
          </p:cNvPr>
          <p:cNvSpPr txBox="1"/>
          <p:nvPr/>
        </p:nvSpPr>
        <p:spPr>
          <a:xfrm>
            <a:off x="6858000" y="2334606"/>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5" name="TextBox 64">
            <a:extLst>
              <a:ext uri="{FF2B5EF4-FFF2-40B4-BE49-F238E27FC236}">
                <a16:creationId xmlns:a16="http://schemas.microsoft.com/office/drawing/2014/main" id="{AD079B50-86A2-0EE9-15E1-DCC1A312577B}"/>
              </a:ext>
            </a:extLst>
          </p:cNvPr>
          <p:cNvSpPr txBox="1"/>
          <p:nvPr/>
        </p:nvSpPr>
        <p:spPr>
          <a:xfrm>
            <a:off x="8610600" y="2352815"/>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6" name="TextBox 65">
            <a:extLst>
              <a:ext uri="{FF2B5EF4-FFF2-40B4-BE49-F238E27FC236}">
                <a16:creationId xmlns:a16="http://schemas.microsoft.com/office/drawing/2014/main" id="{16E74B91-9DF2-1C11-7D15-AE925C48576C}"/>
              </a:ext>
            </a:extLst>
          </p:cNvPr>
          <p:cNvSpPr txBox="1"/>
          <p:nvPr/>
        </p:nvSpPr>
        <p:spPr>
          <a:xfrm>
            <a:off x="10261960" y="2593200"/>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8" name="TextBox 67">
            <a:extLst>
              <a:ext uri="{FF2B5EF4-FFF2-40B4-BE49-F238E27FC236}">
                <a16:creationId xmlns:a16="http://schemas.microsoft.com/office/drawing/2014/main" id="{986D6A1D-E43A-AFBB-E936-2FF399277CED}"/>
              </a:ext>
            </a:extLst>
          </p:cNvPr>
          <p:cNvSpPr txBox="1"/>
          <p:nvPr/>
        </p:nvSpPr>
        <p:spPr>
          <a:xfrm>
            <a:off x="6858000" y="2571768"/>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69" name="TextBox 68">
            <a:extLst>
              <a:ext uri="{FF2B5EF4-FFF2-40B4-BE49-F238E27FC236}">
                <a16:creationId xmlns:a16="http://schemas.microsoft.com/office/drawing/2014/main" id="{B33B1DA0-C802-87CE-23D0-747342805738}"/>
              </a:ext>
            </a:extLst>
          </p:cNvPr>
          <p:cNvSpPr txBox="1"/>
          <p:nvPr/>
        </p:nvSpPr>
        <p:spPr>
          <a:xfrm>
            <a:off x="8610600" y="2609777"/>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70" name="TextBox 69">
            <a:extLst>
              <a:ext uri="{FF2B5EF4-FFF2-40B4-BE49-F238E27FC236}">
                <a16:creationId xmlns:a16="http://schemas.microsoft.com/office/drawing/2014/main" id="{A6326C73-6569-8FDB-FE05-D2032271B403}"/>
              </a:ext>
            </a:extLst>
          </p:cNvPr>
          <p:cNvSpPr txBox="1"/>
          <p:nvPr/>
        </p:nvSpPr>
        <p:spPr>
          <a:xfrm>
            <a:off x="10261960" y="2907586"/>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2" name="TextBox 71">
            <a:extLst>
              <a:ext uri="{FF2B5EF4-FFF2-40B4-BE49-F238E27FC236}">
                <a16:creationId xmlns:a16="http://schemas.microsoft.com/office/drawing/2014/main" id="{1BB96645-218F-D83C-01C6-F8E202CBFB68}"/>
              </a:ext>
            </a:extLst>
          </p:cNvPr>
          <p:cNvSpPr txBox="1"/>
          <p:nvPr/>
        </p:nvSpPr>
        <p:spPr>
          <a:xfrm>
            <a:off x="6858000" y="2890467"/>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3" name="TextBox 72">
            <a:extLst>
              <a:ext uri="{FF2B5EF4-FFF2-40B4-BE49-F238E27FC236}">
                <a16:creationId xmlns:a16="http://schemas.microsoft.com/office/drawing/2014/main" id="{C476CF20-DC5B-26F0-070A-52C413DB29D8}"/>
              </a:ext>
            </a:extLst>
          </p:cNvPr>
          <p:cNvSpPr txBox="1"/>
          <p:nvPr/>
        </p:nvSpPr>
        <p:spPr>
          <a:xfrm>
            <a:off x="8610600" y="3276231"/>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4" name="TextBox 73">
            <a:extLst>
              <a:ext uri="{FF2B5EF4-FFF2-40B4-BE49-F238E27FC236}">
                <a16:creationId xmlns:a16="http://schemas.microsoft.com/office/drawing/2014/main" id="{E0A6B856-42C0-57B0-AC4C-260C6EBB0271}"/>
              </a:ext>
            </a:extLst>
          </p:cNvPr>
          <p:cNvSpPr txBox="1"/>
          <p:nvPr/>
        </p:nvSpPr>
        <p:spPr>
          <a:xfrm>
            <a:off x="10261960" y="3276231"/>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6" name="TextBox 75">
            <a:extLst>
              <a:ext uri="{FF2B5EF4-FFF2-40B4-BE49-F238E27FC236}">
                <a16:creationId xmlns:a16="http://schemas.microsoft.com/office/drawing/2014/main" id="{B9644B23-B3B1-72A1-0ED4-A29F59971DAD}"/>
              </a:ext>
            </a:extLst>
          </p:cNvPr>
          <p:cNvSpPr txBox="1"/>
          <p:nvPr/>
        </p:nvSpPr>
        <p:spPr>
          <a:xfrm>
            <a:off x="6838522" y="3238556"/>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7" name="TextBox 76">
            <a:extLst>
              <a:ext uri="{FF2B5EF4-FFF2-40B4-BE49-F238E27FC236}">
                <a16:creationId xmlns:a16="http://schemas.microsoft.com/office/drawing/2014/main" id="{47676A51-D787-9FB6-2BFB-AB2F16ABCA48}"/>
              </a:ext>
            </a:extLst>
          </p:cNvPr>
          <p:cNvSpPr txBox="1"/>
          <p:nvPr/>
        </p:nvSpPr>
        <p:spPr>
          <a:xfrm>
            <a:off x="8610600" y="3578231"/>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8" name="TextBox 77">
            <a:extLst>
              <a:ext uri="{FF2B5EF4-FFF2-40B4-BE49-F238E27FC236}">
                <a16:creationId xmlns:a16="http://schemas.microsoft.com/office/drawing/2014/main" id="{A76B4BFE-513F-D76E-DB8F-BA537B66C7A7}"/>
              </a:ext>
            </a:extLst>
          </p:cNvPr>
          <p:cNvSpPr txBox="1"/>
          <p:nvPr/>
        </p:nvSpPr>
        <p:spPr>
          <a:xfrm>
            <a:off x="10261960" y="3578231"/>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80" name="TextBox 79">
            <a:extLst>
              <a:ext uri="{FF2B5EF4-FFF2-40B4-BE49-F238E27FC236}">
                <a16:creationId xmlns:a16="http://schemas.microsoft.com/office/drawing/2014/main" id="{7352EEC0-7CD6-146D-C899-63531CC27AE9}"/>
              </a:ext>
            </a:extLst>
          </p:cNvPr>
          <p:cNvSpPr txBox="1"/>
          <p:nvPr/>
        </p:nvSpPr>
        <p:spPr>
          <a:xfrm>
            <a:off x="6838522" y="3877193"/>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81" name="TextBox 80">
            <a:extLst>
              <a:ext uri="{FF2B5EF4-FFF2-40B4-BE49-F238E27FC236}">
                <a16:creationId xmlns:a16="http://schemas.microsoft.com/office/drawing/2014/main" id="{DC9BFD00-B1D9-9782-BEA6-407C6881DF15}"/>
              </a:ext>
            </a:extLst>
          </p:cNvPr>
          <p:cNvSpPr txBox="1"/>
          <p:nvPr/>
        </p:nvSpPr>
        <p:spPr>
          <a:xfrm>
            <a:off x="8610600" y="4256762"/>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82" name="TextBox 81">
            <a:extLst>
              <a:ext uri="{FF2B5EF4-FFF2-40B4-BE49-F238E27FC236}">
                <a16:creationId xmlns:a16="http://schemas.microsoft.com/office/drawing/2014/main" id="{39BB3BDA-ECCC-852A-DD89-7D2BFFC19DCC}"/>
              </a:ext>
            </a:extLst>
          </p:cNvPr>
          <p:cNvSpPr txBox="1"/>
          <p:nvPr/>
        </p:nvSpPr>
        <p:spPr>
          <a:xfrm>
            <a:off x="10261960" y="4239476"/>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84" name="TextBox 83">
            <a:extLst>
              <a:ext uri="{FF2B5EF4-FFF2-40B4-BE49-F238E27FC236}">
                <a16:creationId xmlns:a16="http://schemas.microsoft.com/office/drawing/2014/main" id="{66622988-15EA-53BB-434A-395954952474}"/>
              </a:ext>
            </a:extLst>
          </p:cNvPr>
          <p:cNvSpPr txBox="1"/>
          <p:nvPr/>
        </p:nvSpPr>
        <p:spPr>
          <a:xfrm>
            <a:off x="6830389" y="4247204"/>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85" name="TextBox 84">
            <a:extLst>
              <a:ext uri="{FF2B5EF4-FFF2-40B4-BE49-F238E27FC236}">
                <a16:creationId xmlns:a16="http://schemas.microsoft.com/office/drawing/2014/main" id="{51D110E4-6811-2972-8ED3-18C58BB8D2BC}"/>
              </a:ext>
            </a:extLst>
          </p:cNvPr>
          <p:cNvSpPr txBox="1"/>
          <p:nvPr/>
        </p:nvSpPr>
        <p:spPr>
          <a:xfrm>
            <a:off x="8610600" y="4593821"/>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86" name="TextBox 85">
            <a:extLst>
              <a:ext uri="{FF2B5EF4-FFF2-40B4-BE49-F238E27FC236}">
                <a16:creationId xmlns:a16="http://schemas.microsoft.com/office/drawing/2014/main" id="{72269EFA-F75C-F715-B8FD-0465B04F9AA2}"/>
              </a:ext>
            </a:extLst>
          </p:cNvPr>
          <p:cNvSpPr txBox="1"/>
          <p:nvPr/>
        </p:nvSpPr>
        <p:spPr>
          <a:xfrm>
            <a:off x="10261960" y="4565853"/>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88" name="TextBox 87">
            <a:extLst>
              <a:ext uri="{FF2B5EF4-FFF2-40B4-BE49-F238E27FC236}">
                <a16:creationId xmlns:a16="http://schemas.microsoft.com/office/drawing/2014/main" id="{6306AC53-4D43-A941-D27D-D29CC3A4445A}"/>
              </a:ext>
            </a:extLst>
          </p:cNvPr>
          <p:cNvSpPr txBox="1"/>
          <p:nvPr/>
        </p:nvSpPr>
        <p:spPr>
          <a:xfrm>
            <a:off x="6838522" y="4591338"/>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14" name="TextBox 113">
            <a:extLst>
              <a:ext uri="{FF2B5EF4-FFF2-40B4-BE49-F238E27FC236}">
                <a16:creationId xmlns:a16="http://schemas.microsoft.com/office/drawing/2014/main" id="{DD8363AB-B1FD-4473-4CFB-3A9AB2AE045F}"/>
              </a:ext>
            </a:extLst>
          </p:cNvPr>
          <p:cNvSpPr txBox="1"/>
          <p:nvPr/>
        </p:nvSpPr>
        <p:spPr>
          <a:xfrm>
            <a:off x="10261960" y="2104570"/>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55" name="TextBox 54">
            <a:extLst>
              <a:ext uri="{FF2B5EF4-FFF2-40B4-BE49-F238E27FC236}">
                <a16:creationId xmlns:a16="http://schemas.microsoft.com/office/drawing/2014/main" id="{C7BD9500-F0D2-1B47-5E19-DEA0A596439B}"/>
              </a:ext>
            </a:extLst>
          </p:cNvPr>
          <p:cNvSpPr txBox="1"/>
          <p:nvPr/>
        </p:nvSpPr>
        <p:spPr>
          <a:xfrm>
            <a:off x="5149796" y="3223867"/>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3" name="TextBox 62">
            <a:extLst>
              <a:ext uri="{FF2B5EF4-FFF2-40B4-BE49-F238E27FC236}">
                <a16:creationId xmlns:a16="http://schemas.microsoft.com/office/drawing/2014/main" id="{1E697F71-C33D-1404-7584-F78E20EA45DF}"/>
              </a:ext>
            </a:extLst>
          </p:cNvPr>
          <p:cNvSpPr txBox="1"/>
          <p:nvPr/>
        </p:nvSpPr>
        <p:spPr>
          <a:xfrm>
            <a:off x="5162122" y="1829539"/>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7" name="TextBox 66">
            <a:extLst>
              <a:ext uri="{FF2B5EF4-FFF2-40B4-BE49-F238E27FC236}">
                <a16:creationId xmlns:a16="http://schemas.microsoft.com/office/drawing/2014/main" id="{560DD42D-6AFE-306A-B3E3-092E6612E284}"/>
              </a:ext>
            </a:extLst>
          </p:cNvPr>
          <p:cNvSpPr txBox="1"/>
          <p:nvPr/>
        </p:nvSpPr>
        <p:spPr>
          <a:xfrm>
            <a:off x="5162122" y="2095270"/>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1" name="TextBox 70">
            <a:extLst>
              <a:ext uri="{FF2B5EF4-FFF2-40B4-BE49-F238E27FC236}">
                <a16:creationId xmlns:a16="http://schemas.microsoft.com/office/drawing/2014/main" id="{36670F69-7C64-F921-6255-D4F6833AA49E}"/>
              </a:ext>
            </a:extLst>
          </p:cNvPr>
          <p:cNvSpPr txBox="1"/>
          <p:nvPr/>
        </p:nvSpPr>
        <p:spPr>
          <a:xfrm>
            <a:off x="5162122" y="2344771"/>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5" name="TextBox 74">
            <a:extLst>
              <a:ext uri="{FF2B5EF4-FFF2-40B4-BE49-F238E27FC236}">
                <a16:creationId xmlns:a16="http://schemas.microsoft.com/office/drawing/2014/main" id="{F5F3E715-314F-F48C-9C41-D8B58AADAB6C}"/>
              </a:ext>
            </a:extLst>
          </p:cNvPr>
          <p:cNvSpPr txBox="1"/>
          <p:nvPr/>
        </p:nvSpPr>
        <p:spPr>
          <a:xfrm>
            <a:off x="5149796" y="2907586"/>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79" name="TextBox 78">
            <a:extLst>
              <a:ext uri="{FF2B5EF4-FFF2-40B4-BE49-F238E27FC236}">
                <a16:creationId xmlns:a16="http://schemas.microsoft.com/office/drawing/2014/main" id="{4725EE3F-1E73-B1CF-2FBE-35B5CD112753}"/>
              </a:ext>
            </a:extLst>
          </p:cNvPr>
          <p:cNvSpPr txBox="1"/>
          <p:nvPr/>
        </p:nvSpPr>
        <p:spPr>
          <a:xfrm>
            <a:off x="5149796" y="3569706"/>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83" name="TextBox 82">
            <a:extLst>
              <a:ext uri="{FF2B5EF4-FFF2-40B4-BE49-F238E27FC236}">
                <a16:creationId xmlns:a16="http://schemas.microsoft.com/office/drawing/2014/main" id="{D6370122-7EDE-BEF7-F3F9-98347A00EF2A}"/>
              </a:ext>
            </a:extLst>
          </p:cNvPr>
          <p:cNvSpPr txBox="1"/>
          <p:nvPr/>
        </p:nvSpPr>
        <p:spPr>
          <a:xfrm>
            <a:off x="5151418" y="3884537"/>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87" name="TextBox 86">
            <a:extLst>
              <a:ext uri="{FF2B5EF4-FFF2-40B4-BE49-F238E27FC236}">
                <a16:creationId xmlns:a16="http://schemas.microsoft.com/office/drawing/2014/main" id="{0D6084AB-98A3-E2D2-F89E-D754DCB9C946}"/>
              </a:ext>
            </a:extLst>
          </p:cNvPr>
          <p:cNvSpPr txBox="1"/>
          <p:nvPr/>
        </p:nvSpPr>
        <p:spPr>
          <a:xfrm>
            <a:off x="5151418" y="4249244"/>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91" name="TextBox 90">
            <a:extLst>
              <a:ext uri="{FF2B5EF4-FFF2-40B4-BE49-F238E27FC236}">
                <a16:creationId xmlns:a16="http://schemas.microsoft.com/office/drawing/2014/main" id="{3698D52B-787F-CE91-26F2-04FCFA79B297}"/>
              </a:ext>
            </a:extLst>
          </p:cNvPr>
          <p:cNvSpPr txBox="1"/>
          <p:nvPr/>
        </p:nvSpPr>
        <p:spPr>
          <a:xfrm>
            <a:off x="5149796" y="4593822"/>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16" name="TextBox 115">
            <a:extLst>
              <a:ext uri="{FF2B5EF4-FFF2-40B4-BE49-F238E27FC236}">
                <a16:creationId xmlns:a16="http://schemas.microsoft.com/office/drawing/2014/main" id="{8784EB05-E13A-578A-8E81-51A962109E55}"/>
              </a:ext>
            </a:extLst>
          </p:cNvPr>
          <p:cNvSpPr txBox="1"/>
          <p:nvPr/>
        </p:nvSpPr>
        <p:spPr>
          <a:xfrm>
            <a:off x="5162122" y="2584974"/>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18" name="TextBox 117">
            <a:extLst>
              <a:ext uri="{FF2B5EF4-FFF2-40B4-BE49-F238E27FC236}">
                <a16:creationId xmlns:a16="http://schemas.microsoft.com/office/drawing/2014/main" id="{4F330140-C227-C014-00A0-92AA8328D2A6}"/>
              </a:ext>
            </a:extLst>
          </p:cNvPr>
          <p:cNvSpPr txBox="1"/>
          <p:nvPr/>
        </p:nvSpPr>
        <p:spPr>
          <a:xfrm>
            <a:off x="8610600" y="2878686"/>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4" name="TextBox 3">
            <a:extLst>
              <a:ext uri="{FF2B5EF4-FFF2-40B4-BE49-F238E27FC236}">
                <a16:creationId xmlns:a16="http://schemas.microsoft.com/office/drawing/2014/main" id="{FA7ED2BF-AA58-C3FB-3B76-EE498C5CA78D}"/>
              </a:ext>
            </a:extLst>
          </p:cNvPr>
          <p:cNvSpPr txBox="1"/>
          <p:nvPr/>
        </p:nvSpPr>
        <p:spPr>
          <a:xfrm>
            <a:off x="8610600" y="5071579"/>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6" name="TextBox 5">
            <a:extLst>
              <a:ext uri="{FF2B5EF4-FFF2-40B4-BE49-F238E27FC236}">
                <a16:creationId xmlns:a16="http://schemas.microsoft.com/office/drawing/2014/main" id="{6E33275B-90C2-CA30-7D01-99B4922B13FE}"/>
              </a:ext>
            </a:extLst>
          </p:cNvPr>
          <p:cNvSpPr txBox="1"/>
          <p:nvPr/>
        </p:nvSpPr>
        <p:spPr>
          <a:xfrm>
            <a:off x="10261960" y="5043611"/>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5" name="TextBox 14">
            <a:extLst>
              <a:ext uri="{FF2B5EF4-FFF2-40B4-BE49-F238E27FC236}">
                <a16:creationId xmlns:a16="http://schemas.microsoft.com/office/drawing/2014/main" id="{92123D14-9912-10CC-5CAD-8592822A8E62}"/>
              </a:ext>
            </a:extLst>
          </p:cNvPr>
          <p:cNvSpPr txBox="1"/>
          <p:nvPr/>
        </p:nvSpPr>
        <p:spPr>
          <a:xfrm>
            <a:off x="6838522" y="5077722"/>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17" name="TextBox 16">
            <a:extLst>
              <a:ext uri="{FF2B5EF4-FFF2-40B4-BE49-F238E27FC236}">
                <a16:creationId xmlns:a16="http://schemas.microsoft.com/office/drawing/2014/main" id="{4A7462AE-AF50-0E92-B70E-4837EDA0BD61}"/>
              </a:ext>
            </a:extLst>
          </p:cNvPr>
          <p:cNvSpPr txBox="1"/>
          <p:nvPr/>
        </p:nvSpPr>
        <p:spPr>
          <a:xfrm>
            <a:off x="5149796" y="5071580"/>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9" name="TextBox 18">
            <a:extLst>
              <a:ext uri="{FF2B5EF4-FFF2-40B4-BE49-F238E27FC236}">
                <a16:creationId xmlns:a16="http://schemas.microsoft.com/office/drawing/2014/main" id="{ADF93909-D76A-536A-121A-3C568090FA71}"/>
              </a:ext>
            </a:extLst>
          </p:cNvPr>
          <p:cNvSpPr txBox="1"/>
          <p:nvPr/>
        </p:nvSpPr>
        <p:spPr>
          <a:xfrm>
            <a:off x="8622926" y="5561882"/>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21" name="TextBox 20">
            <a:extLst>
              <a:ext uri="{FF2B5EF4-FFF2-40B4-BE49-F238E27FC236}">
                <a16:creationId xmlns:a16="http://schemas.microsoft.com/office/drawing/2014/main" id="{04CEAF53-6ABB-5317-4BBD-88FA877F6A20}"/>
              </a:ext>
            </a:extLst>
          </p:cNvPr>
          <p:cNvSpPr txBox="1"/>
          <p:nvPr/>
        </p:nvSpPr>
        <p:spPr>
          <a:xfrm>
            <a:off x="10274286" y="5533914"/>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23" name="TextBox 22">
            <a:extLst>
              <a:ext uri="{FF2B5EF4-FFF2-40B4-BE49-F238E27FC236}">
                <a16:creationId xmlns:a16="http://schemas.microsoft.com/office/drawing/2014/main" id="{E4EAC022-DDF6-8511-D8E9-A95DF6C556FE}"/>
              </a:ext>
            </a:extLst>
          </p:cNvPr>
          <p:cNvSpPr txBox="1"/>
          <p:nvPr/>
        </p:nvSpPr>
        <p:spPr>
          <a:xfrm>
            <a:off x="6850848" y="5559399"/>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25" name="TextBox 24">
            <a:extLst>
              <a:ext uri="{FF2B5EF4-FFF2-40B4-BE49-F238E27FC236}">
                <a16:creationId xmlns:a16="http://schemas.microsoft.com/office/drawing/2014/main" id="{5A8151B3-796A-3AE5-9AA6-17F5C757AED9}"/>
              </a:ext>
            </a:extLst>
          </p:cNvPr>
          <p:cNvSpPr txBox="1"/>
          <p:nvPr/>
        </p:nvSpPr>
        <p:spPr>
          <a:xfrm>
            <a:off x="5162122" y="5561883"/>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Tree>
    <p:extLst>
      <p:ext uri="{BB962C8B-B14F-4D97-AF65-F5344CB8AC3E}">
        <p14:creationId xmlns:p14="http://schemas.microsoft.com/office/powerpoint/2010/main" val="12945978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7BCD06-6DAC-7BD2-13CC-E8443C4FDDFF}"/>
              </a:ext>
            </a:extLst>
          </p:cNvPr>
          <p:cNvSpPr>
            <a:spLocks noGrp="1"/>
          </p:cNvSpPr>
          <p:nvPr>
            <p:ph type="title"/>
          </p:nvPr>
        </p:nvSpPr>
        <p:spPr>
          <a:xfrm>
            <a:off x="527570" y="2325347"/>
            <a:ext cx="9349993" cy="559323"/>
          </a:xfrm>
        </p:spPr>
        <p:txBody>
          <a:bodyPr/>
          <a:lstStyle/>
          <a:p>
            <a:r>
              <a:rPr lang="en-GB" sz="4000" dirty="0"/>
              <a:t>Skills assessment complete!</a:t>
            </a:r>
          </a:p>
        </p:txBody>
      </p:sp>
    </p:spTree>
    <p:extLst>
      <p:ext uri="{BB962C8B-B14F-4D97-AF65-F5344CB8AC3E}">
        <p14:creationId xmlns:p14="http://schemas.microsoft.com/office/powerpoint/2010/main" val="2160330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8D9EC-38E9-4608-8B57-1DEB397B23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B0FD63-429B-6E71-B3D9-8532C6AE26FC}"/>
              </a:ext>
            </a:extLst>
          </p:cNvPr>
          <p:cNvSpPr>
            <a:spLocks noGrp="1"/>
          </p:cNvSpPr>
          <p:nvPr>
            <p:ph type="title"/>
          </p:nvPr>
        </p:nvSpPr>
        <p:spPr>
          <a:xfrm>
            <a:off x="537402" y="1800048"/>
            <a:ext cx="9349993" cy="559323"/>
          </a:xfrm>
        </p:spPr>
        <p:txBody>
          <a:bodyPr/>
          <a:lstStyle/>
          <a:p>
            <a:r>
              <a:rPr lang="en-GB" sz="4000" dirty="0">
                <a:solidFill>
                  <a:srgbClr val="008C95"/>
                </a:solidFill>
              </a:rPr>
              <a:t>Section 1:</a:t>
            </a:r>
            <a:br>
              <a:rPr lang="en-GB" sz="4000" dirty="0"/>
            </a:br>
            <a:r>
              <a:rPr lang="en-GB" sz="4000" dirty="0"/>
              <a:t>How to use the skills assessment </a:t>
            </a:r>
          </a:p>
        </p:txBody>
      </p:sp>
    </p:spTree>
    <p:extLst>
      <p:ext uri="{BB962C8B-B14F-4D97-AF65-F5344CB8AC3E}">
        <p14:creationId xmlns:p14="http://schemas.microsoft.com/office/powerpoint/2010/main" val="1317661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4BE1A5-E764-5FDB-B98C-802E61D17A68}"/>
              </a:ext>
            </a:extLst>
          </p:cNvPr>
          <p:cNvSpPr>
            <a:spLocks noGrp="1"/>
          </p:cNvSpPr>
          <p:nvPr>
            <p:ph type="body" sz="quarter" idx="12"/>
          </p:nvPr>
        </p:nvSpPr>
        <p:spPr>
          <a:xfrm>
            <a:off x="352179" y="196285"/>
            <a:ext cx="8907463" cy="703263"/>
          </a:xfrm>
        </p:spPr>
        <p:txBody>
          <a:bodyPr/>
          <a:lstStyle/>
          <a:p>
            <a:r>
              <a:rPr lang="en-GB" sz="3200" dirty="0"/>
              <a:t>Working with my manager to </a:t>
            </a:r>
          </a:p>
          <a:p>
            <a:r>
              <a:rPr lang="en-GB" sz="3200" dirty="0"/>
              <a:t>complete the skills assessment</a:t>
            </a:r>
          </a:p>
        </p:txBody>
      </p:sp>
      <p:grpSp>
        <p:nvGrpSpPr>
          <p:cNvPr id="6" name="Group 5">
            <a:extLst>
              <a:ext uri="{FF2B5EF4-FFF2-40B4-BE49-F238E27FC236}">
                <a16:creationId xmlns:a16="http://schemas.microsoft.com/office/drawing/2014/main" id="{CEF1393A-4175-2597-81AC-66D43D8176A8}"/>
              </a:ext>
            </a:extLst>
          </p:cNvPr>
          <p:cNvGrpSpPr/>
          <p:nvPr/>
        </p:nvGrpSpPr>
        <p:grpSpPr>
          <a:xfrm>
            <a:off x="535884" y="2638657"/>
            <a:ext cx="1142133" cy="1402397"/>
            <a:chOff x="951003" y="2964411"/>
            <a:chExt cx="1229741" cy="1558719"/>
          </a:xfrm>
          <a:solidFill>
            <a:srgbClr val="008C95">
              <a:alpha val="15000"/>
            </a:srgbClr>
          </a:solidFill>
        </p:grpSpPr>
        <p:sp>
          <p:nvSpPr>
            <p:cNvPr id="7" name="Rectangle: Rounded Corners 6">
              <a:extLst>
                <a:ext uri="{FF2B5EF4-FFF2-40B4-BE49-F238E27FC236}">
                  <a16:creationId xmlns:a16="http://schemas.microsoft.com/office/drawing/2014/main" id="{729A5609-E073-16CB-4A03-3DC60D413195}"/>
                </a:ext>
              </a:extLst>
            </p:cNvPr>
            <p:cNvSpPr/>
            <p:nvPr/>
          </p:nvSpPr>
          <p:spPr>
            <a:xfrm>
              <a:off x="951003" y="2964411"/>
              <a:ext cx="1229741" cy="1558719"/>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38995"/>
              <a:r>
                <a:rPr lang="en-GB" sz="1400" b="1">
                  <a:solidFill>
                    <a:schemeClr val="tx1"/>
                  </a:solidFill>
                  <a:latin typeface="Arial" panose="020B0604020202020204"/>
                </a:rPr>
                <a:t>Me</a:t>
              </a:r>
            </a:p>
            <a:p>
              <a:pPr algn="ctr" defTabSz="1038995"/>
              <a:r>
                <a:rPr lang="en-GB" sz="1400" b="1">
                  <a:solidFill>
                    <a:schemeClr val="tx1"/>
                  </a:solidFill>
                  <a:latin typeface="Arial" panose="020B0604020202020204"/>
                </a:rPr>
                <a:t> </a:t>
              </a:r>
            </a:p>
          </p:txBody>
        </p:sp>
        <p:pic>
          <p:nvPicPr>
            <p:cNvPr id="10" name="Picture 9" descr="A cartoon of a child&#10;&#10;Description automatically generated">
              <a:extLst>
                <a:ext uri="{FF2B5EF4-FFF2-40B4-BE49-F238E27FC236}">
                  <a16:creationId xmlns:a16="http://schemas.microsoft.com/office/drawing/2014/main" id="{92F2D821-D467-3094-8D13-6BF82717C76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222" t="-11177" r="2308" b="14407"/>
            <a:stretch/>
          </p:blipFill>
          <p:spPr>
            <a:xfrm>
              <a:off x="1114266" y="3492288"/>
              <a:ext cx="903211" cy="914521"/>
            </a:xfrm>
            <a:prstGeom prst="ellipse">
              <a:avLst/>
            </a:prstGeom>
            <a:grpFill/>
          </p:spPr>
        </p:pic>
      </p:grpSp>
      <p:grpSp>
        <p:nvGrpSpPr>
          <p:cNvPr id="11" name="Group 10">
            <a:extLst>
              <a:ext uri="{FF2B5EF4-FFF2-40B4-BE49-F238E27FC236}">
                <a16:creationId xmlns:a16="http://schemas.microsoft.com/office/drawing/2014/main" id="{83B6BFEA-CA50-B106-13A8-9278A21BF59A}"/>
              </a:ext>
            </a:extLst>
          </p:cNvPr>
          <p:cNvGrpSpPr/>
          <p:nvPr/>
        </p:nvGrpSpPr>
        <p:grpSpPr>
          <a:xfrm>
            <a:off x="535883" y="4950535"/>
            <a:ext cx="1142133" cy="1402397"/>
            <a:chOff x="2417199" y="5060181"/>
            <a:chExt cx="1229741" cy="1558720"/>
          </a:xfrm>
          <a:solidFill>
            <a:srgbClr val="0068B3">
              <a:alpha val="15000"/>
            </a:srgbClr>
          </a:solidFill>
        </p:grpSpPr>
        <p:sp>
          <p:nvSpPr>
            <p:cNvPr id="12" name="Rectangle: Rounded Corners 11">
              <a:extLst>
                <a:ext uri="{FF2B5EF4-FFF2-40B4-BE49-F238E27FC236}">
                  <a16:creationId xmlns:a16="http://schemas.microsoft.com/office/drawing/2014/main" id="{1ED93CBE-2908-057A-8667-80D092F815B0}"/>
                </a:ext>
              </a:extLst>
            </p:cNvPr>
            <p:cNvSpPr/>
            <p:nvPr/>
          </p:nvSpPr>
          <p:spPr>
            <a:xfrm>
              <a:off x="2417199" y="5060181"/>
              <a:ext cx="1229741" cy="155872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38995"/>
              <a:r>
                <a:rPr lang="en-GB" sz="1400" b="1">
                  <a:solidFill>
                    <a:schemeClr val="tx1"/>
                  </a:solidFill>
                  <a:latin typeface="Arial" panose="020B0604020202020204"/>
                </a:rPr>
                <a:t>My manager</a:t>
              </a:r>
            </a:p>
          </p:txBody>
        </p:sp>
        <p:pic>
          <p:nvPicPr>
            <p:cNvPr id="15" name="Picture 14" descr="A person wearing glasses and a grey shirt&#10;&#10;Description automatically generated">
              <a:extLst>
                <a:ext uri="{FF2B5EF4-FFF2-40B4-BE49-F238E27FC236}">
                  <a16:creationId xmlns:a16="http://schemas.microsoft.com/office/drawing/2014/main" id="{E9846F1B-BAD3-5B38-4F0C-B67C01E06F2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167" r="6894" b="13661"/>
            <a:stretch/>
          </p:blipFill>
          <p:spPr>
            <a:xfrm>
              <a:off x="2632590" y="5735767"/>
              <a:ext cx="798959" cy="778085"/>
            </a:xfrm>
            <a:prstGeom prst="ellipse">
              <a:avLst/>
            </a:prstGeom>
            <a:grpFill/>
          </p:spPr>
        </p:pic>
      </p:grpSp>
      <p:sp>
        <p:nvSpPr>
          <p:cNvPr id="16" name="TextBox 161">
            <a:extLst>
              <a:ext uri="{FF2B5EF4-FFF2-40B4-BE49-F238E27FC236}">
                <a16:creationId xmlns:a16="http://schemas.microsoft.com/office/drawing/2014/main" id="{4D2B7A5C-2D06-4C64-BC15-4B37EA7FFD4D}"/>
              </a:ext>
            </a:extLst>
          </p:cNvPr>
          <p:cNvSpPr txBox="1"/>
          <p:nvPr/>
        </p:nvSpPr>
        <p:spPr>
          <a:xfrm>
            <a:off x="1829649" y="2515529"/>
            <a:ext cx="10050516" cy="2169825"/>
          </a:xfrm>
          <a:prstGeom prst="rect">
            <a:avLst/>
          </a:prstGeom>
          <a:noFill/>
        </p:spPr>
        <p:txBody>
          <a:bodyPr wrap="square" lIns="91440" tIns="45720" rIns="91440" bIns="45720" rtlCol="0" anchor="t">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7965" indent="-227965" defTabSz="1038995">
              <a:buAutoNum type="arabicPeriod"/>
              <a:defRPr/>
            </a:pPr>
            <a:r>
              <a:rPr lang="en-GB" sz="1150" b="1" dirty="0">
                <a:solidFill>
                  <a:prstClr val="black"/>
                </a:solidFill>
                <a:latin typeface="Arial" panose="020B0604020202020204"/>
              </a:rPr>
              <a:t>Make sure you identify with the day-to-day work described in this role category, by reading the persona or having a chat with your manager and/or human resources (HR) team. </a:t>
            </a:r>
            <a:r>
              <a:rPr lang="en-GB" sz="1150" dirty="0">
                <a:solidFill>
                  <a:prstClr val="black"/>
                </a:solidFill>
                <a:latin typeface="Arial" panose="020B0604020202020204"/>
              </a:rPr>
              <a:t>If you do not think this role category is right for you, read other role category personas and choose the appropriate skills self-assessment. If you want to develop into the next role and eventually be promoted, read the role category one up from your own (For example, if you’re a support worker but want to be a team leader, have a look at role supervisor or leader, and plan how you’ll gain the skills it describes).</a:t>
            </a:r>
            <a:endParaRPr lang="en-US" sz="1150" dirty="0">
              <a:solidFill>
                <a:prstClr val="black"/>
              </a:solidFill>
            </a:endParaRPr>
          </a:p>
          <a:p>
            <a:pPr marL="228600" indent="-228600" defTabSz="1038995">
              <a:spcBef>
                <a:spcPts val="600"/>
              </a:spcBef>
              <a:buFont typeface="+mj-lt"/>
              <a:buAutoNum type="arabicPeriod"/>
            </a:pPr>
            <a:r>
              <a:rPr lang="en-GB" sz="1150" dirty="0">
                <a:solidFill>
                  <a:prstClr val="black"/>
                </a:solidFill>
                <a:latin typeface="Arial" panose="020B0604020202020204"/>
              </a:rPr>
              <a:t>Get a feel of the self-assessment exercise in this document from </a:t>
            </a:r>
            <a:r>
              <a:rPr lang="en-GB" sz="1150" b="1">
                <a:solidFill>
                  <a:prstClr val="black"/>
                </a:solidFill>
                <a:latin typeface="Arial" panose="020B0604020202020204"/>
              </a:rPr>
              <a:t>page 10.</a:t>
            </a:r>
            <a:endParaRPr lang="en-GB" sz="1150" b="1" dirty="0">
              <a:solidFill>
                <a:prstClr val="black"/>
              </a:solidFill>
              <a:latin typeface="Arial" panose="020B0604020202020204"/>
              <a:cs typeface="Arial"/>
            </a:endParaRPr>
          </a:p>
          <a:p>
            <a:pPr marL="228600" indent="-228600" defTabSz="1038995">
              <a:spcBef>
                <a:spcPts val="600"/>
              </a:spcBef>
              <a:buFont typeface="+mj-lt"/>
              <a:buAutoNum type="arabicPeriod"/>
            </a:pPr>
            <a:r>
              <a:rPr lang="en-GB" sz="1150" dirty="0">
                <a:solidFill>
                  <a:prstClr val="black"/>
                </a:solidFill>
                <a:latin typeface="Arial" panose="020B0604020202020204"/>
              </a:rPr>
              <a:t>Agree with your manager how and when to do the exercise, ideally as a joint exercise. If they’re unavailable, complete this and hand back to your manager for them to review when you’ve completed your own assessment. </a:t>
            </a:r>
            <a:endParaRPr lang="en-GB" sz="1150" dirty="0">
              <a:solidFill>
                <a:prstClr val="black"/>
              </a:solidFill>
              <a:latin typeface="Arial" panose="020B0604020202020204"/>
              <a:cs typeface="Arial"/>
            </a:endParaRPr>
          </a:p>
          <a:p>
            <a:pPr marL="228600" indent="-228600" defTabSz="1038995">
              <a:spcBef>
                <a:spcPts val="600"/>
              </a:spcBef>
              <a:buFont typeface="+mj-lt"/>
              <a:buAutoNum type="arabicPeriod"/>
            </a:pPr>
            <a:r>
              <a:rPr lang="en-GB" sz="1150" dirty="0">
                <a:solidFill>
                  <a:prstClr val="black"/>
                </a:solidFill>
                <a:latin typeface="Arial" panose="020B0604020202020204"/>
              </a:rPr>
              <a:t>As you complete the assessment think of examples where you demonstrate aspects of the Pathway and what you’d like to develop further. This reflection will also help when having a career conversation with your manager, and to create your career development plan.</a:t>
            </a:r>
            <a:endParaRPr lang="en-GB" sz="1150" dirty="0">
              <a:solidFill>
                <a:prstClr val="black"/>
              </a:solidFill>
              <a:latin typeface="Arial" panose="020B0604020202020204"/>
              <a:cs typeface="Arial"/>
            </a:endParaRPr>
          </a:p>
        </p:txBody>
      </p:sp>
      <p:sp>
        <p:nvSpPr>
          <p:cNvPr id="17" name="TextBox 161">
            <a:extLst>
              <a:ext uri="{FF2B5EF4-FFF2-40B4-BE49-F238E27FC236}">
                <a16:creationId xmlns:a16="http://schemas.microsoft.com/office/drawing/2014/main" id="{98EBF35E-C374-96CA-B960-AA1B0ED00F29}"/>
              </a:ext>
            </a:extLst>
          </p:cNvPr>
          <p:cNvSpPr txBox="1"/>
          <p:nvPr/>
        </p:nvSpPr>
        <p:spPr>
          <a:xfrm>
            <a:off x="1829649" y="4904342"/>
            <a:ext cx="10050516" cy="1308050"/>
          </a:xfrm>
          <a:prstGeom prst="rect">
            <a:avLst/>
          </a:prstGeom>
          <a:noFill/>
        </p:spPr>
        <p:txBody>
          <a:bodyPr wrap="square" rtlCol="0">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defTabSz="1038995">
              <a:spcBef>
                <a:spcPts val="600"/>
              </a:spcBef>
              <a:buFont typeface="+mj-lt"/>
              <a:buAutoNum type="arabicPeriod"/>
            </a:pPr>
            <a:r>
              <a:rPr lang="en-GB" sz="1150" dirty="0">
                <a:solidFill>
                  <a:prstClr val="black"/>
                </a:solidFill>
                <a:latin typeface="Arial" panose="020B0604020202020204"/>
              </a:rPr>
              <a:t>As with steps 1 and 2 above, read the Pathway’s role category description and self-assessment exercise for your line report, in this document. </a:t>
            </a:r>
          </a:p>
          <a:p>
            <a:pPr marL="228600" indent="-228600" defTabSz="1038995">
              <a:spcBef>
                <a:spcPts val="600"/>
              </a:spcBef>
              <a:buFont typeface="+mj-lt"/>
              <a:buAutoNum type="arabicPeriod"/>
            </a:pPr>
            <a:r>
              <a:rPr lang="en-GB" sz="1150" dirty="0">
                <a:solidFill>
                  <a:prstClr val="black"/>
                </a:solidFill>
                <a:latin typeface="Arial" panose="020B0604020202020204"/>
              </a:rPr>
              <a:t>Be available to complete the assessment as a joint exercise if you have time. If not, complete this in your own time, and share your reflections on the individual’s strengths and opportunities to develop in-role during a separate career conversation. Use coaching techniques to facilitate them towards their goals. </a:t>
            </a:r>
          </a:p>
          <a:p>
            <a:pPr marL="228600" indent="-228600" defTabSz="1038995">
              <a:spcBef>
                <a:spcPts val="600"/>
              </a:spcBef>
              <a:buFont typeface="+mj-lt"/>
              <a:buAutoNum type="arabicPeriod"/>
            </a:pPr>
            <a:r>
              <a:rPr lang="en-GB" sz="1150" dirty="0">
                <a:solidFill>
                  <a:prstClr val="black"/>
                </a:solidFill>
                <a:latin typeface="Arial" panose="020B0604020202020204"/>
              </a:rPr>
              <a:t>Use this exercise to spot areas your line report is strong at, the areas for development and create a career development plan with your staff member that empowers them.</a:t>
            </a:r>
          </a:p>
        </p:txBody>
      </p:sp>
      <p:sp>
        <p:nvSpPr>
          <p:cNvPr id="18" name="Rectangle: Rounded Corners 17">
            <a:extLst>
              <a:ext uri="{FF2B5EF4-FFF2-40B4-BE49-F238E27FC236}">
                <a16:creationId xmlns:a16="http://schemas.microsoft.com/office/drawing/2014/main" id="{3E1D259F-1026-D021-EE89-862A92158DDA}"/>
              </a:ext>
            </a:extLst>
          </p:cNvPr>
          <p:cNvSpPr/>
          <p:nvPr/>
        </p:nvSpPr>
        <p:spPr>
          <a:xfrm>
            <a:off x="535884" y="4753349"/>
            <a:ext cx="11262880" cy="36000"/>
          </a:xfrm>
          <a:prstGeom prst="roundRect">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FBBCA27-0F5A-106B-798F-7F644C1ACE8D}"/>
              </a:ext>
            </a:extLst>
          </p:cNvPr>
          <p:cNvSpPr/>
          <p:nvPr/>
        </p:nvSpPr>
        <p:spPr>
          <a:xfrm>
            <a:off x="6489237" y="6450513"/>
            <a:ext cx="5702763" cy="407487"/>
          </a:xfrm>
          <a:prstGeom prst="rect">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latin typeface="Arial" panose="020B0604020202020204" pitchFamily="34" charset="0"/>
                <a:cs typeface="Arial" panose="020B0604020202020204" pitchFamily="34" charset="0"/>
              </a:rPr>
              <a:t>See the next page for instructions on how to complete the skills assessment</a:t>
            </a:r>
          </a:p>
        </p:txBody>
      </p:sp>
      <p:sp>
        <p:nvSpPr>
          <p:cNvPr id="9" name="Rectangle: Rounded Corners 8">
            <a:extLst>
              <a:ext uri="{FF2B5EF4-FFF2-40B4-BE49-F238E27FC236}">
                <a16:creationId xmlns:a16="http://schemas.microsoft.com/office/drawing/2014/main" id="{91472939-FF6E-4DEB-26CC-0FBBD50C44F8}"/>
              </a:ext>
            </a:extLst>
          </p:cNvPr>
          <p:cNvSpPr/>
          <p:nvPr/>
        </p:nvSpPr>
        <p:spPr>
          <a:xfrm>
            <a:off x="535884" y="1555095"/>
            <a:ext cx="11262880" cy="831032"/>
          </a:xfrm>
          <a:prstGeom prst="roundRect">
            <a:avLst>
              <a:gd name="adj" fmla="val 0"/>
            </a:avLst>
          </a:prstGeom>
          <a:solidFill>
            <a:srgbClr val="0068B3">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1038995">
              <a:spcBef>
                <a:spcPts val="400"/>
              </a:spcBef>
              <a:spcAft>
                <a:spcPts val="400"/>
              </a:spcAft>
              <a:defRPr/>
            </a:pPr>
            <a:r>
              <a:rPr lang="en-GB" sz="1200" dirty="0">
                <a:solidFill>
                  <a:prstClr val="black"/>
                </a:solidFill>
                <a:latin typeface="Arial"/>
                <a:ea typeface="Arial" panose="020B0604020202020204" pitchFamily="34" charset="0"/>
                <a:cs typeface="Times New Roman"/>
              </a:rPr>
              <a:t>The Pathway outlines the core knowledge, skills, values and behaviours for several care roles that we are required to demonstrate. In this document you will find the information for the </a:t>
            </a:r>
            <a:r>
              <a:rPr lang="en-GB" sz="1200" b="1" dirty="0">
                <a:solidFill>
                  <a:prstClr val="black"/>
                </a:solidFill>
                <a:latin typeface="Arial"/>
                <a:ea typeface="Arial" panose="020B0604020202020204" pitchFamily="34" charset="0"/>
                <a:cs typeface="Times New Roman"/>
              </a:rPr>
              <a:t>Nominated Individual </a:t>
            </a:r>
            <a:r>
              <a:rPr lang="en-GB" sz="1200" dirty="0">
                <a:solidFill>
                  <a:prstClr val="black"/>
                </a:solidFill>
                <a:latin typeface="Arial"/>
                <a:ea typeface="Arial" panose="020B0604020202020204" pitchFamily="34" charset="0"/>
                <a:cs typeface="Times New Roman"/>
              </a:rPr>
              <a:t>role</a:t>
            </a:r>
            <a:r>
              <a:rPr lang="en-GB" sz="1200" b="1" dirty="0">
                <a:solidFill>
                  <a:prstClr val="black"/>
                </a:solidFill>
                <a:latin typeface="Arial"/>
                <a:ea typeface="Arial" panose="020B0604020202020204" pitchFamily="34" charset="0"/>
                <a:cs typeface="Times New Roman"/>
              </a:rPr>
              <a:t>. </a:t>
            </a:r>
            <a:r>
              <a:rPr lang="en-GB" sz="1200" dirty="0">
                <a:solidFill>
                  <a:prstClr val="black"/>
                </a:solidFill>
                <a:latin typeface="Arial"/>
                <a:ea typeface="Arial" panose="020B0604020202020204" pitchFamily="34" charset="0"/>
                <a:cs typeface="Times New Roman"/>
              </a:rPr>
              <a:t>Reflect on those areas you are already strong and the areas you’d like to develop as part of your continued professional development. </a:t>
            </a:r>
            <a:r>
              <a:rPr lang="en-GB" sz="1200" b="1" dirty="0">
                <a:solidFill>
                  <a:prstClr val="black"/>
                </a:solidFill>
                <a:latin typeface="Arial"/>
                <a:ea typeface="Arial" panose="020B0604020202020204" pitchFamily="34" charset="0"/>
                <a:cs typeface="Times New Roman"/>
              </a:rPr>
              <a:t>Remember this is a reflective exercise and there will likely to be some skills and knowledge that you will develop overtime.</a:t>
            </a:r>
            <a:r>
              <a:rPr lang="en-GB" sz="1200" dirty="0">
                <a:solidFill>
                  <a:prstClr val="black"/>
                </a:solidFill>
                <a:latin typeface="Arial"/>
                <a:ea typeface="Arial" panose="020B0604020202020204" pitchFamily="34" charset="0"/>
                <a:cs typeface="Times New Roman"/>
              </a:rPr>
              <a:t> Use the steps below to guide you through this exercise:</a:t>
            </a:r>
          </a:p>
        </p:txBody>
      </p:sp>
    </p:spTree>
    <p:extLst>
      <p:ext uri="{BB962C8B-B14F-4D97-AF65-F5344CB8AC3E}">
        <p14:creationId xmlns:p14="http://schemas.microsoft.com/office/powerpoint/2010/main" val="2971493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14FA873-ADB8-5127-1471-FF26F4A7CA29}"/>
              </a:ext>
            </a:extLst>
          </p:cNvPr>
          <p:cNvSpPr>
            <a:spLocks noGrp="1"/>
          </p:cNvSpPr>
          <p:nvPr>
            <p:ph type="body" sz="quarter" idx="12"/>
          </p:nvPr>
        </p:nvSpPr>
        <p:spPr>
          <a:xfrm>
            <a:off x="415789" y="206522"/>
            <a:ext cx="8907463" cy="703263"/>
          </a:xfrm>
        </p:spPr>
        <p:txBody>
          <a:bodyPr/>
          <a:lstStyle/>
          <a:p>
            <a:r>
              <a:rPr lang="en-GB" sz="3200" dirty="0"/>
              <a:t>How to use the skills assessment </a:t>
            </a:r>
          </a:p>
          <a:p>
            <a:r>
              <a:rPr lang="en-GB" sz="3200" dirty="0"/>
              <a:t>in this document</a:t>
            </a:r>
          </a:p>
        </p:txBody>
      </p:sp>
      <p:sp>
        <p:nvSpPr>
          <p:cNvPr id="7" name="TextBox 6">
            <a:extLst>
              <a:ext uri="{FF2B5EF4-FFF2-40B4-BE49-F238E27FC236}">
                <a16:creationId xmlns:a16="http://schemas.microsoft.com/office/drawing/2014/main" id="{0F53182C-E161-B7ED-A98E-1C4B136E98F9}"/>
              </a:ext>
            </a:extLst>
          </p:cNvPr>
          <p:cNvSpPr txBox="1"/>
          <p:nvPr/>
        </p:nvSpPr>
        <p:spPr>
          <a:xfrm>
            <a:off x="474201" y="2610805"/>
            <a:ext cx="3888188" cy="3693319"/>
          </a:xfrm>
          <a:prstGeom prst="rect">
            <a:avLst/>
          </a:prstGeom>
          <a:solidFill>
            <a:schemeClr val="bg1"/>
          </a:solidFill>
        </p:spPr>
        <p:txBody>
          <a:bodyPr wrap="square">
            <a:spAutoFit/>
          </a:bodyPr>
          <a:lstStyle/>
          <a:p>
            <a:pPr defTabSz="1038995">
              <a:defRPr/>
            </a:pPr>
            <a:r>
              <a:rPr lang="en-GB" sz="1300" dirty="0">
                <a:solidFill>
                  <a:prstClr val="black"/>
                </a:solidFill>
                <a:latin typeface="Arial" panose="020B0604020202020204"/>
              </a:rPr>
              <a:t>In </a:t>
            </a:r>
            <a:r>
              <a:rPr lang="en-GB" sz="1300" dirty="0">
                <a:solidFill>
                  <a:prstClr val="black"/>
                </a:solidFill>
                <a:latin typeface="Arial" panose="020B0604020202020204"/>
                <a:hlinkClick r:id="rId2" action="ppaction://hlinksldjump"/>
              </a:rPr>
              <a:t>section two </a:t>
            </a:r>
            <a:r>
              <a:rPr lang="en-GB" sz="1300" dirty="0">
                <a:solidFill>
                  <a:prstClr val="black"/>
                </a:solidFill>
                <a:latin typeface="Arial" panose="020B0604020202020204"/>
              </a:rPr>
              <a:t>of this document, you will find the Pathway role description, along with the stages of skills development, as a scale. </a:t>
            </a:r>
            <a:r>
              <a:rPr lang="en-GB" sz="1300" b="1" dirty="0">
                <a:solidFill>
                  <a:prstClr val="black"/>
                </a:solidFill>
                <a:latin typeface="Arial" panose="020B0604020202020204"/>
              </a:rPr>
              <a:t>Each stage is explained below: </a:t>
            </a:r>
          </a:p>
          <a:p>
            <a:pPr marL="358775" indent="-171450" defTabSz="1038995">
              <a:buFont typeface="Wingdings" panose="05000000000000000000" pitchFamily="2" charset="2"/>
              <a:buChar char="§"/>
              <a:defRPr/>
            </a:pPr>
            <a:r>
              <a:rPr lang="en-GB" sz="1300" b="1" dirty="0">
                <a:solidFill>
                  <a:srgbClr val="0068B3"/>
                </a:solidFill>
                <a:latin typeface="Arial" panose="020B0604020202020204"/>
              </a:rPr>
              <a:t>N/A: </a:t>
            </a:r>
            <a:r>
              <a:rPr lang="en-GB" sz="1300" dirty="0">
                <a:solidFill>
                  <a:prstClr val="black"/>
                </a:solidFill>
                <a:latin typeface="Arial" panose="020B0604020202020204"/>
              </a:rPr>
              <a:t>I do not yet know about the skill, or it does not apply to my work.</a:t>
            </a:r>
            <a:endParaRPr lang="en-GB" sz="1300" b="1" dirty="0">
              <a:solidFill>
                <a:prstClr val="black"/>
              </a:solidFill>
              <a:latin typeface="Arial" panose="020B0604020202020204"/>
            </a:endParaRPr>
          </a:p>
          <a:p>
            <a:pPr marL="358775" indent="-171450" defTabSz="1038995">
              <a:buFont typeface="Wingdings" panose="05000000000000000000" pitchFamily="2" charset="2"/>
              <a:buChar char="§"/>
              <a:defRPr/>
            </a:pPr>
            <a:r>
              <a:rPr lang="en-GB" sz="1300" b="1" dirty="0">
                <a:solidFill>
                  <a:srgbClr val="0068B3"/>
                </a:solidFill>
                <a:latin typeface="Arial" panose="020B0604020202020204"/>
              </a:rPr>
              <a:t>Awareness: </a:t>
            </a:r>
            <a:r>
              <a:rPr lang="en-GB" sz="1300" dirty="0">
                <a:solidFill>
                  <a:prstClr val="black"/>
                </a:solidFill>
                <a:latin typeface="Arial" panose="020B0604020202020204"/>
              </a:rPr>
              <a:t>I can describe the fundamentals of the skill, and demonstrate basic knowledge of the skills tools and techniques</a:t>
            </a:r>
          </a:p>
          <a:p>
            <a:pPr marL="358775" indent="-171450" defTabSz="1038995">
              <a:buFont typeface="Wingdings" panose="05000000000000000000" pitchFamily="2" charset="2"/>
              <a:buChar char="§"/>
              <a:defRPr/>
            </a:pPr>
            <a:r>
              <a:rPr lang="en-GB" sz="1300" b="1" dirty="0">
                <a:solidFill>
                  <a:srgbClr val="0068B3"/>
                </a:solidFill>
                <a:latin typeface="Arial" panose="020B0604020202020204"/>
              </a:rPr>
              <a:t>Working:</a:t>
            </a:r>
            <a:r>
              <a:rPr lang="en-GB" sz="1300" dirty="0">
                <a:solidFill>
                  <a:srgbClr val="0068B3"/>
                </a:solidFill>
                <a:latin typeface="Arial" panose="020B0604020202020204"/>
              </a:rPr>
              <a:t> </a:t>
            </a:r>
            <a:r>
              <a:rPr lang="en-GB" sz="1300" dirty="0">
                <a:solidFill>
                  <a:prstClr val="black"/>
                </a:solidFill>
                <a:latin typeface="Arial" panose="020B0604020202020204"/>
              </a:rPr>
              <a:t>I can apply the skill with some support and adopt the most appropriate tools and techniques</a:t>
            </a:r>
          </a:p>
          <a:p>
            <a:pPr marL="358775" indent="-171450" defTabSz="1038995">
              <a:buFont typeface="Wingdings" panose="05000000000000000000" pitchFamily="2" charset="2"/>
              <a:buChar char="§"/>
              <a:defRPr/>
            </a:pPr>
            <a:r>
              <a:rPr lang="en-GB" sz="1300" b="1" dirty="0">
                <a:solidFill>
                  <a:srgbClr val="0068B3"/>
                </a:solidFill>
                <a:latin typeface="Arial" panose="020B0604020202020204"/>
              </a:rPr>
              <a:t>Practitioner:</a:t>
            </a:r>
            <a:r>
              <a:rPr lang="en-GB" sz="1300" dirty="0">
                <a:solidFill>
                  <a:srgbClr val="0068B3"/>
                </a:solidFill>
                <a:latin typeface="Arial" panose="020B0604020202020204"/>
              </a:rPr>
              <a:t> </a:t>
            </a:r>
            <a:r>
              <a:rPr lang="en-GB" sz="1300" dirty="0">
                <a:solidFill>
                  <a:prstClr val="black"/>
                </a:solidFill>
                <a:latin typeface="Arial" panose="020B0604020202020204"/>
              </a:rPr>
              <a:t>I can apply the skill without support, determine the most appropriate tools and techniques, and share knowledge and experience of the skill</a:t>
            </a:r>
          </a:p>
          <a:p>
            <a:pPr marL="358775" indent="-171450" defTabSz="1038995">
              <a:buFont typeface="Wingdings" panose="05000000000000000000" pitchFamily="2" charset="2"/>
              <a:buChar char="§"/>
              <a:defRPr/>
            </a:pPr>
            <a:r>
              <a:rPr lang="en-GB" sz="1300" b="1" dirty="0">
                <a:solidFill>
                  <a:srgbClr val="0068B3"/>
                </a:solidFill>
                <a:latin typeface="Arial" panose="020B0604020202020204"/>
              </a:rPr>
              <a:t>Expert: </a:t>
            </a:r>
            <a:r>
              <a:rPr lang="en-GB" sz="1300" dirty="0">
                <a:solidFill>
                  <a:prstClr val="black"/>
                </a:solidFill>
                <a:latin typeface="Arial" panose="020B0604020202020204"/>
              </a:rPr>
              <a:t>I can teach the skill, and its most advanced tools and techniques</a:t>
            </a:r>
          </a:p>
        </p:txBody>
      </p:sp>
      <p:sp>
        <p:nvSpPr>
          <p:cNvPr id="12" name="Google Shape;64;p14">
            <a:extLst>
              <a:ext uri="{FF2B5EF4-FFF2-40B4-BE49-F238E27FC236}">
                <a16:creationId xmlns:a16="http://schemas.microsoft.com/office/drawing/2014/main" id="{0F44F4BD-B71E-BF6D-898C-CA5B5701DB75}"/>
              </a:ext>
            </a:extLst>
          </p:cNvPr>
          <p:cNvSpPr txBox="1">
            <a:spLocks/>
          </p:cNvSpPr>
          <p:nvPr/>
        </p:nvSpPr>
        <p:spPr>
          <a:xfrm>
            <a:off x="4527624" y="2596163"/>
            <a:ext cx="7500475" cy="430166"/>
          </a:xfrm>
          <a:prstGeom prst="rect">
            <a:avLst/>
          </a:prstGeom>
          <a:noFill/>
          <a:ln>
            <a:noFill/>
          </a:ln>
        </p:spPr>
        <p:txBody>
          <a:bodyPr spcFirstLastPara="1" wrap="square" lIns="91401" tIns="91401" rIns="91401" bIns="91401"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914126">
              <a:defRPr/>
            </a:pPr>
            <a:r>
              <a:rPr lang="en-GB" sz="1400" kern="0" dirty="0">
                <a:solidFill>
                  <a:srgbClr val="008C95"/>
                </a:solidFill>
              </a:rPr>
              <a:t>Completing the assessment – an example of what the assessment pages look like</a:t>
            </a:r>
          </a:p>
        </p:txBody>
      </p:sp>
      <p:sp>
        <p:nvSpPr>
          <p:cNvPr id="5" name="Rectangle: Rounded Corners 4">
            <a:extLst>
              <a:ext uri="{FF2B5EF4-FFF2-40B4-BE49-F238E27FC236}">
                <a16:creationId xmlns:a16="http://schemas.microsoft.com/office/drawing/2014/main" id="{D348A8C9-16DA-EA56-F743-9D9635AE6BFD}"/>
              </a:ext>
            </a:extLst>
          </p:cNvPr>
          <p:cNvSpPr/>
          <p:nvPr/>
        </p:nvSpPr>
        <p:spPr>
          <a:xfrm>
            <a:off x="535883" y="1425071"/>
            <a:ext cx="11394931" cy="1075232"/>
          </a:xfrm>
          <a:prstGeom prst="roundRect">
            <a:avLst>
              <a:gd name="adj" fmla="val 14284"/>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l" defTabSz="1038995">
              <a:spcBef>
                <a:spcPts val="400"/>
              </a:spcBef>
              <a:spcAft>
                <a:spcPts val="400"/>
              </a:spcAft>
            </a:pPr>
            <a:r>
              <a:rPr lang="en-GB" sz="1400" dirty="0">
                <a:solidFill>
                  <a:prstClr val="black"/>
                </a:solidFill>
                <a:latin typeface="Arial"/>
                <a:cs typeface="Times New Roman"/>
              </a:rPr>
              <a:t>Reflecting on the areas of your role you feel strongest at, and the areas might need to develop is a great way to think about your learning needs and career goals to set for yourself. The skills assessment is done by rating yourself along the ‘stages of skills development’ we all go through from awareness, working, practitioner and expert. Think about how you perform in your role, the areas you find easy to do, and are often complimented for, versus the areas you’d like to improve in the coming year.</a:t>
            </a:r>
          </a:p>
        </p:txBody>
      </p:sp>
      <p:sp>
        <p:nvSpPr>
          <p:cNvPr id="3" name="Rectangle 2">
            <a:extLst>
              <a:ext uri="{FF2B5EF4-FFF2-40B4-BE49-F238E27FC236}">
                <a16:creationId xmlns:a16="http://schemas.microsoft.com/office/drawing/2014/main" id="{79E0B2A9-F7D2-F1C6-B21E-87EC7F8C5AC7}"/>
              </a:ext>
            </a:extLst>
          </p:cNvPr>
          <p:cNvSpPr/>
          <p:nvPr/>
        </p:nvSpPr>
        <p:spPr>
          <a:xfrm>
            <a:off x="4565137" y="5221718"/>
            <a:ext cx="3675350" cy="740229"/>
          </a:xfrm>
          <a:prstGeom prst="rect">
            <a:avLst/>
          </a:prstGeom>
          <a:solidFill>
            <a:srgbClr val="CACACA"/>
          </a:solidFill>
          <a:ln>
            <a:solidFill>
              <a:srgbClr val="CACA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Read and reflect </a:t>
            </a:r>
            <a:r>
              <a:rPr lang="en-GB" sz="1200" dirty="0">
                <a:solidFill>
                  <a:schemeClr val="tx1"/>
                </a:solidFill>
                <a:latin typeface="Arial" panose="020B0604020202020204" pitchFamily="34" charset="0"/>
                <a:cs typeface="Arial" panose="020B0604020202020204" pitchFamily="34" charset="0"/>
              </a:rPr>
              <a:t>on the category, detail and examples of the Pathway skills, knowledge and behaviours and training, for you to assess against.</a:t>
            </a:r>
          </a:p>
        </p:txBody>
      </p:sp>
      <p:sp>
        <p:nvSpPr>
          <p:cNvPr id="8" name="Rectangle 7">
            <a:extLst>
              <a:ext uri="{FF2B5EF4-FFF2-40B4-BE49-F238E27FC236}">
                <a16:creationId xmlns:a16="http://schemas.microsoft.com/office/drawing/2014/main" id="{242AC1CE-ED41-B0D1-5020-2997FEA50A1F}"/>
              </a:ext>
            </a:extLst>
          </p:cNvPr>
          <p:cNvSpPr/>
          <p:nvPr/>
        </p:nvSpPr>
        <p:spPr>
          <a:xfrm>
            <a:off x="8368209" y="5222900"/>
            <a:ext cx="3435864" cy="740229"/>
          </a:xfrm>
          <a:prstGeom prst="rect">
            <a:avLst/>
          </a:prstGeom>
          <a:solidFill>
            <a:srgbClr val="CACACA"/>
          </a:solidFill>
          <a:ln>
            <a:solidFill>
              <a:srgbClr val="CACA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Use the skills stage rating </a:t>
            </a:r>
            <a:r>
              <a:rPr lang="en-GB" sz="1200" dirty="0">
                <a:solidFill>
                  <a:schemeClr val="tx1"/>
                </a:solidFill>
                <a:latin typeface="Arial" panose="020B0604020202020204" pitchFamily="34" charset="0"/>
                <a:cs typeface="Arial" panose="020B0604020202020204" pitchFamily="34" charset="0"/>
              </a:rPr>
              <a:t>to plot your self-assessment (teal), and your manager’s assessment (blue) too. Use the Notes section to record reflections, aspirations, actions etc. </a:t>
            </a:r>
          </a:p>
        </p:txBody>
      </p:sp>
      <p:sp>
        <p:nvSpPr>
          <p:cNvPr id="11" name="Arrow: Down 10">
            <a:extLst>
              <a:ext uri="{FF2B5EF4-FFF2-40B4-BE49-F238E27FC236}">
                <a16:creationId xmlns:a16="http://schemas.microsoft.com/office/drawing/2014/main" id="{21A5C0EC-206E-B396-4596-A3C42352054C}"/>
              </a:ext>
            </a:extLst>
          </p:cNvPr>
          <p:cNvSpPr/>
          <p:nvPr/>
        </p:nvSpPr>
        <p:spPr>
          <a:xfrm>
            <a:off x="9910502" y="4716309"/>
            <a:ext cx="351277" cy="466244"/>
          </a:xfrm>
          <a:prstGeom prst="downArrow">
            <a:avLst/>
          </a:prstGeom>
          <a:solidFill>
            <a:srgbClr val="CACACA"/>
          </a:solidFill>
          <a:ln>
            <a:solidFill>
              <a:srgbClr val="CACA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a:extLst>
              <a:ext uri="{FF2B5EF4-FFF2-40B4-BE49-F238E27FC236}">
                <a16:creationId xmlns:a16="http://schemas.microsoft.com/office/drawing/2014/main" id="{259E30D9-E937-DA8D-5B64-A0A3E317174C}"/>
              </a:ext>
            </a:extLst>
          </p:cNvPr>
          <p:cNvPicPr>
            <a:picLocks noChangeAspect="1"/>
          </p:cNvPicPr>
          <p:nvPr/>
        </p:nvPicPr>
        <p:blipFill rotWithShape="1">
          <a:blip r:embed="rId3"/>
          <a:srcRect t="16858" b="5489"/>
          <a:stretch/>
        </p:blipFill>
        <p:spPr>
          <a:xfrm>
            <a:off x="4527624" y="3151308"/>
            <a:ext cx="7276450" cy="1565001"/>
          </a:xfrm>
          <a:prstGeom prst="rect">
            <a:avLst/>
          </a:prstGeom>
          <a:ln>
            <a:solidFill>
              <a:schemeClr val="tx1">
                <a:lumMod val="85000"/>
                <a:lumOff val="15000"/>
              </a:schemeClr>
            </a:solidFill>
          </a:ln>
        </p:spPr>
      </p:pic>
      <p:sp>
        <p:nvSpPr>
          <p:cNvPr id="22" name="Arrow: Down 21">
            <a:extLst>
              <a:ext uri="{FF2B5EF4-FFF2-40B4-BE49-F238E27FC236}">
                <a16:creationId xmlns:a16="http://schemas.microsoft.com/office/drawing/2014/main" id="{D3A3B4C6-D822-0535-771B-F8F1E17CF7F1}"/>
              </a:ext>
            </a:extLst>
          </p:cNvPr>
          <p:cNvSpPr/>
          <p:nvPr/>
        </p:nvSpPr>
        <p:spPr>
          <a:xfrm>
            <a:off x="6227173" y="4743033"/>
            <a:ext cx="351277" cy="439520"/>
          </a:xfrm>
          <a:prstGeom prst="downArrow">
            <a:avLst/>
          </a:prstGeom>
          <a:solidFill>
            <a:srgbClr val="CACACA"/>
          </a:solidFill>
          <a:ln>
            <a:solidFill>
              <a:srgbClr val="CACA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49572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62809-A55E-16DB-84B5-583D7F5CA3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D4A339-1A3F-3016-A0A8-6B2AA49DFADF}"/>
              </a:ext>
            </a:extLst>
          </p:cNvPr>
          <p:cNvSpPr>
            <a:spLocks noGrp="1"/>
          </p:cNvSpPr>
          <p:nvPr>
            <p:ph type="title"/>
          </p:nvPr>
        </p:nvSpPr>
        <p:spPr>
          <a:xfrm>
            <a:off x="537402" y="1823902"/>
            <a:ext cx="9349993" cy="625100"/>
          </a:xfrm>
        </p:spPr>
        <p:txBody>
          <a:bodyPr/>
          <a:lstStyle/>
          <a:p>
            <a:r>
              <a:rPr lang="en-GB" sz="4000" dirty="0">
                <a:solidFill>
                  <a:srgbClr val="008C95"/>
                </a:solidFill>
              </a:rPr>
              <a:t>Section 2:</a:t>
            </a:r>
            <a:br>
              <a:rPr lang="en-GB" sz="4000" dirty="0"/>
            </a:br>
            <a:r>
              <a:rPr lang="en-GB" sz="4000" dirty="0"/>
              <a:t>Introduction to Nominated Individual role</a:t>
            </a:r>
          </a:p>
        </p:txBody>
      </p:sp>
    </p:spTree>
    <p:extLst>
      <p:ext uri="{BB962C8B-B14F-4D97-AF65-F5344CB8AC3E}">
        <p14:creationId xmlns:p14="http://schemas.microsoft.com/office/powerpoint/2010/main" val="2814139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07B6E6E-52E8-C95C-4230-191C089E6885}"/>
              </a:ext>
            </a:extLst>
          </p:cNvPr>
          <p:cNvSpPr>
            <a:spLocks noGrp="1"/>
          </p:cNvSpPr>
          <p:nvPr>
            <p:ph type="body" sz="quarter" idx="20"/>
          </p:nvPr>
        </p:nvSpPr>
        <p:spPr>
          <a:xfrm>
            <a:off x="168254" y="346851"/>
            <a:ext cx="8142288" cy="609600"/>
          </a:xfrm>
        </p:spPr>
        <p:txBody>
          <a:bodyPr/>
          <a:lstStyle/>
          <a:p>
            <a:r>
              <a:rPr lang="en-GB" sz="3200" dirty="0"/>
              <a:t>Tessa’s story – Nominated Individual</a:t>
            </a:r>
          </a:p>
        </p:txBody>
      </p:sp>
      <p:sp>
        <p:nvSpPr>
          <p:cNvPr id="2" name="Rectangle 1">
            <a:extLst>
              <a:ext uri="{FF2B5EF4-FFF2-40B4-BE49-F238E27FC236}">
                <a16:creationId xmlns:a16="http://schemas.microsoft.com/office/drawing/2014/main" id="{C4B5B63A-BA3F-0FFD-4E5A-54AD806A6BF0}"/>
              </a:ext>
            </a:extLst>
          </p:cNvPr>
          <p:cNvSpPr/>
          <p:nvPr/>
        </p:nvSpPr>
        <p:spPr>
          <a:xfrm>
            <a:off x="168254" y="1154213"/>
            <a:ext cx="9389815" cy="5261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l"/>
            <a:r>
              <a:rPr lang="en-GB" sz="1200" b="1" dirty="0">
                <a:solidFill>
                  <a:srgbClr val="0068B3"/>
                </a:solidFill>
                <a:latin typeface="Arial" panose="020B0604020202020204" pitchFamily="34" charset="0"/>
                <a:cs typeface="Arial" panose="020B0604020202020204" pitchFamily="34" charset="0"/>
              </a:rPr>
              <a:t>Tessa has worked in adult social care for her entire career. She begins her journey as a residential care worker, completing both baseline qualifications like the Level 2 Care Certificate and the Level 3 Diploma in Adult Care, and other specialist training to be able to undertake in the safe handling and administration of medications. From the outset, Tessa demonstrates a commitment to safe, skilled and compassionate care, an essential foundation for any nominated individual.</a:t>
            </a:r>
          </a:p>
          <a:p>
            <a:pPr algn="l"/>
            <a:endParaRPr lang="en-GB" sz="1200" b="1" dirty="0">
              <a:solidFill>
                <a:schemeClr val="tx1"/>
              </a:solidFill>
              <a:latin typeface="Arial" panose="020B0604020202020204" pitchFamily="34" charset="0"/>
              <a:cs typeface="Arial" panose="020B0604020202020204" pitchFamily="34" charset="0"/>
            </a:endParaRPr>
          </a:p>
          <a:p>
            <a:r>
              <a:rPr lang="en-GB" sz="1200" dirty="0">
                <a:solidFill>
                  <a:schemeClr val="tx1"/>
                </a:solidFill>
                <a:latin typeface="Arial" panose="020B0604020202020204" pitchFamily="34" charset="0"/>
                <a:cs typeface="Arial" panose="020B0604020202020204" pitchFamily="34" charset="0"/>
              </a:rPr>
              <a:t>As Tessa progresses, she takes on increasingly senior responsibilities within the organisation, intentionally learning all aspects of each role to gain a thorough understanding of the whole service. She consistently completes her mandatory training and additional courses, strengthening her ability to deliver high‑quality, person‑centred care and support. She also completes the Level 5 Diploma in Leadership and Management in Adult Social Care which helps her formalise her knowledge and skills. These hands‑on experiences provide her with a deep understanding of frontline practice and what individuals receiving care truly need.</a:t>
            </a:r>
          </a:p>
          <a:p>
            <a:endParaRPr lang="en-GB" sz="1200" dirty="0">
              <a:solidFill>
                <a:schemeClr val="tx1"/>
              </a:solidFill>
              <a:latin typeface="Arial" panose="020B0604020202020204" pitchFamily="34" charset="0"/>
              <a:cs typeface="Arial" panose="020B0604020202020204" pitchFamily="34" charset="0"/>
            </a:endParaRPr>
          </a:p>
          <a:p>
            <a:r>
              <a:rPr lang="en-GB" sz="1200" dirty="0">
                <a:solidFill>
                  <a:schemeClr val="tx1"/>
                </a:solidFill>
                <a:latin typeface="Arial" panose="020B0604020202020204" pitchFamily="34" charset="0"/>
                <a:cs typeface="Arial" panose="020B0604020202020204" pitchFamily="34" charset="0"/>
              </a:rPr>
              <a:t>Whilst working as a registered manager Tessa progressively assumes greater responsibilities within her organisation. This includes supporting the current nominated individual, who coaches her as part of succession planning. She undertakes further eLearning training around the process of CQC inspection, including Being Prepared for CQC assessment, Improving your CQC Rating and Delivering Outstanding Care. She also undertakes the Well Led learning programme. Her dedication, growing expertise and strong values later lead her to take on the nominated individual role. Recognising the weight of these dual responsibilities, she seeks out structured support, joining a local nominated individuals’ network, accessing mentoring, and strengthening collaborative working with other nominated individuals. </a:t>
            </a:r>
          </a:p>
          <a:p>
            <a:endParaRPr lang="en-GB" sz="1200" dirty="0">
              <a:solidFill>
                <a:schemeClr val="tx1"/>
              </a:solidFill>
              <a:latin typeface="Arial" panose="020B0604020202020204" pitchFamily="34" charset="0"/>
              <a:cs typeface="Arial" panose="020B0604020202020204" pitchFamily="34" charset="0"/>
            </a:endParaRPr>
          </a:p>
          <a:p>
            <a:r>
              <a:rPr lang="en-GB" sz="1200" dirty="0">
                <a:solidFill>
                  <a:schemeClr val="tx1"/>
                </a:solidFill>
                <a:latin typeface="Arial" panose="020B0604020202020204" pitchFamily="34" charset="0"/>
                <a:cs typeface="Arial" panose="020B0604020202020204" pitchFamily="34" charset="0"/>
              </a:rPr>
              <a:t>Tessa continues to expand the knowledge and skills required for her responsibilities as nominated individual. She recognises the need to develop capabilities beyond those of her in her role as registered manager, particularly in strategic oversight, governance, quality assurance and change management. She also values and recognises the skills and knowledge within her team, fostering a culture of continuous improvement and safe, person‑centred care. </a:t>
            </a:r>
          </a:p>
          <a:p>
            <a:endParaRPr lang="en-GB" sz="1200" dirty="0">
              <a:solidFill>
                <a:schemeClr val="tx1"/>
              </a:solidFill>
              <a:latin typeface="Arial" panose="020B0604020202020204" pitchFamily="34" charset="0"/>
              <a:cs typeface="Arial" panose="020B0604020202020204" pitchFamily="34" charset="0"/>
            </a:endParaRPr>
          </a:p>
          <a:p>
            <a:r>
              <a:rPr lang="en-GB" sz="1200" dirty="0">
                <a:solidFill>
                  <a:schemeClr val="tx1"/>
                </a:solidFill>
                <a:latin typeface="Arial" panose="020B0604020202020204" pitchFamily="34" charset="0"/>
                <a:cs typeface="Arial" panose="020B0604020202020204" pitchFamily="34" charset="0"/>
              </a:rPr>
              <a:t>Tessa is committed to further professional development and begins to explore degree‑level or master’s programmes in leadership and management in adult social care. Her ambition is to support the continual growth of the business while ensuring that the service continues to deliver excellence and remains safe, effective, caring, responsive, and well‑led.</a:t>
            </a:r>
          </a:p>
          <a:p>
            <a:endParaRPr lang="en-GB" sz="1200" dirty="0">
              <a:solidFill>
                <a:schemeClr val="tx1"/>
              </a:solidFill>
              <a:latin typeface="Arial" panose="020B0604020202020204" pitchFamily="34" charset="0"/>
              <a:cs typeface="Arial" panose="020B0604020202020204" pitchFamily="34" charset="0"/>
            </a:endParaRPr>
          </a:p>
          <a:p>
            <a:endParaRPr lang="en-GB" sz="1400" dirty="0">
              <a:solidFill>
                <a:schemeClr val="tx1"/>
              </a:solidFill>
              <a:cs typeface="Arial" panose="020B0604020202020204" pitchFamily="34" charset="0"/>
            </a:endParaRPr>
          </a:p>
          <a:p>
            <a:pPr algn="l"/>
            <a:endParaRPr lang="en-GB" sz="1800" dirty="0">
              <a:solidFill>
                <a:schemeClr val="tx1"/>
              </a:solidFill>
              <a:latin typeface="+mn-lt"/>
              <a:ea typeface="+mn-ea"/>
              <a:cs typeface="+mn-cs"/>
            </a:endParaRPr>
          </a:p>
          <a:p>
            <a:pPr algn="ctr"/>
            <a:endParaRPr lang="en-GB" dirty="0"/>
          </a:p>
        </p:txBody>
      </p:sp>
    </p:spTree>
    <p:extLst>
      <p:ext uri="{BB962C8B-B14F-4D97-AF65-F5344CB8AC3E}">
        <p14:creationId xmlns:p14="http://schemas.microsoft.com/office/powerpoint/2010/main" val="2887180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4F5C1-9236-A87C-F301-250B860B2C5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292A445-6BD8-12C6-7082-CB8203275F40}"/>
              </a:ext>
            </a:extLst>
          </p:cNvPr>
          <p:cNvSpPr>
            <a:spLocks noGrp="1"/>
          </p:cNvSpPr>
          <p:nvPr>
            <p:ph type="body" sz="quarter" idx="20"/>
          </p:nvPr>
        </p:nvSpPr>
        <p:spPr>
          <a:xfrm>
            <a:off x="332529" y="430566"/>
            <a:ext cx="8142288" cy="609600"/>
          </a:xfrm>
        </p:spPr>
        <p:txBody>
          <a:bodyPr/>
          <a:lstStyle/>
          <a:p>
            <a:r>
              <a:rPr lang="en-GB" sz="3200" dirty="0"/>
              <a:t>Ravi’s Story – Nominated Individual</a:t>
            </a:r>
          </a:p>
        </p:txBody>
      </p:sp>
      <p:sp>
        <p:nvSpPr>
          <p:cNvPr id="2" name="Rectangle 1">
            <a:extLst>
              <a:ext uri="{FF2B5EF4-FFF2-40B4-BE49-F238E27FC236}">
                <a16:creationId xmlns:a16="http://schemas.microsoft.com/office/drawing/2014/main" id="{CEBF8374-67FB-1E52-E09C-B4B1F26A71DA}"/>
              </a:ext>
            </a:extLst>
          </p:cNvPr>
          <p:cNvSpPr/>
          <p:nvPr/>
        </p:nvSpPr>
        <p:spPr>
          <a:xfrm>
            <a:off x="332529" y="1354862"/>
            <a:ext cx="8776966" cy="497703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l"/>
            <a:r>
              <a:rPr lang="en-GB" sz="1200" b="1" kern="100" dirty="0">
                <a:solidFill>
                  <a:srgbClr val="0068B3"/>
                </a:solidFill>
                <a:effectLst/>
                <a:latin typeface="Arial" panose="020B0604020202020204" pitchFamily="34" charset="0"/>
                <a:ea typeface="Aptos" panose="020B0004020202020204" pitchFamily="34" charset="0"/>
                <a:cs typeface="Arial" panose="020B0604020202020204" pitchFamily="34" charset="0"/>
              </a:rPr>
              <a:t>Before becoming his organisation’s nominated individual, Ravi spends a significant part of his career working in adult social care. He first starts as a support worker and later becomes a social worker for the local authority, after completing a social work degree. During his time as a social worker, he builds a strong foundation in safeguarding, assessment, and person-centred practice. He also undertakes training in project management, enabling him to lead impactful change projects within learning disability services.</a:t>
            </a:r>
            <a:endParaRPr lang="en-GB" sz="1200" b="1" dirty="0">
              <a:solidFill>
                <a:srgbClr val="0068B3"/>
              </a:solidFill>
              <a:latin typeface="Arial" panose="020B0604020202020204" pitchFamily="34" charset="0"/>
              <a:cs typeface="Arial" panose="020B0604020202020204" pitchFamily="34" charset="0"/>
            </a:endParaRPr>
          </a:p>
          <a:p>
            <a:pPr algn="l"/>
            <a:endParaRPr lang="en-GB" sz="1200" dirty="0">
              <a:solidFill>
                <a:schemeClr val="tx1"/>
              </a:solidFill>
              <a:latin typeface="Arial" panose="020B0604020202020204" pitchFamily="34" charset="0"/>
              <a:cs typeface="Arial" panose="020B0604020202020204" pitchFamily="34" charset="0"/>
            </a:endParaRPr>
          </a:p>
          <a:p>
            <a:pPr lvl="2" algn="l"/>
            <a:r>
              <a:rPr lang="en-GB" sz="1200" dirty="0">
                <a:solidFill>
                  <a:schemeClr val="tx1"/>
                </a:solidFill>
                <a:latin typeface="Arial" panose="020B0604020202020204" pitchFamily="34" charset="0"/>
                <a:cs typeface="Arial" panose="020B0604020202020204" pitchFamily="34" charset="0"/>
              </a:rPr>
              <a:t>Ravi’s career then progresses into the health sector, where he moves from adult social care to a role within the NHS with a focus on service development and commissioning. Ravi continues to invest in his development, ultimately completing a Master’s in Public Administration, further strengthening his strategic and leadership capabilities.</a:t>
            </a:r>
          </a:p>
          <a:p>
            <a:pPr lvl="2" algn="l"/>
            <a:endParaRPr lang="en-GB" sz="1200" dirty="0">
              <a:solidFill>
                <a:schemeClr val="tx1"/>
              </a:solidFill>
              <a:latin typeface="Arial" panose="020B0604020202020204" pitchFamily="34" charset="0"/>
              <a:cs typeface="Arial" panose="020B0604020202020204" pitchFamily="34" charset="0"/>
            </a:endParaRPr>
          </a:p>
          <a:p>
            <a:pPr lvl="2" algn="l"/>
            <a:r>
              <a:rPr lang="en-GB" sz="1200" dirty="0">
                <a:solidFill>
                  <a:schemeClr val="tx1"/>
                </a:solidFill>
                <a:latin typeface="Arial" panose="020B0604020202020204" pitchFamily="34" charset="0"/>
                <a:cs typeface="Arial" panose="020B0604020202020204" pitchFamily="34" charset="0"/>
              </a:rPr>
              <a:t>After developing his knowledge and skills across a series of roles, Ravi becomes chief executive officer and nominated individual of a large voluntary sector organisation. In this dual role, he leads with a clear strategic vision, ensuring regulatory compliance while remaining grounded in his values, frontline experiences and commitment to high-quality, person-centred care. Ravi keeps himself connected to services by regularly visiting teams and fostering meaningful relationships with people who draw on care and support, as well as their families.</a:t>
            </a:r>
          </a:p>
          <a:p>
            <a:pPr lvl="2" algn="l"/>
            <a:endParaRPr lang="en-GB" sz="1200" dirty="0">
              <a:solidFill>
                <a:schemeClr val="tx1"/>
              </a:solidFill>
              <a:latin typeface="Arial" panose="020B0604020202020204" pitchFamily="34" charset="0"/>
              <a:cs typeface="Arial" panose="020B0604020202020204" pitchFamily="34" charset="0"/>
            </a:endParaRPr>
          </a:p>
          <a:p>
            <a:pPr lvl="2" algn="l"/>
            <a:r>
              <a:rPr lang="en-GB" sz="1200" dirty="0">
                <a:solidFill>
                  <a:schemeClr val="tx1"/>
                </a:solidFill>
                <a:latin typeface="Arial" panose="020B0604020202020204" pitchFamily="34" charset="0"/>
                <a:cs typeface="Arial" panose="020B0604020202020204" pitchFamily="34" charset="0"/>
              </a:rPr>
              <a:t>Ravi understands that his most important responsibility as the nominated individual is acting as a vital link for communication between his operational leadership team, the voluntary trustees, and the CQC. He fully embraces this aspect of his role, developing a thorough understanding of CQC requirements, expected standards of care and effective ways to lead and support his registered managers in delivering high-quality services. He initiates and leads an internal quality improvement project focussed on strengthening operational and care-related processes across the organisation, supporting and leading the process of change. When the project is finished three of his organisation’s services achieve an outstanding CQC rating with others making good progress toward improving their own ratings.</a:t>
            </a:r>
          </a:p>
          <a:p>
            <a:pPr lvl="2" algn="l"/>
            <a:endParaRPr lang="en-GB" sz="1200" dirty="0">
              <a:solidFill>
                <a:schemeClr val="tx1"/>
              </a:solidFill>
              <a:latin typeface="Arial" panose="020B0604020202020204" pitchFamily="34" charset="0"/>
              <a:cs typeface="Arial" panose="020B0604020202020204" pitchFamily="34" charset="0"/>
            </a:endParaRPr>
          </a:p>
          <a:p>
            <a:pPr lvl="2" algn="l"/>
            <a:r>
              <a:rPr lang="en-GB" sz="1200" dirty="0">
                <a:solidFill>
                  <a:schemeClr val="tx1"/>
                </a:solidFill>
                <a:latin typeface="Arial" panose="020B0604020202020204" pitchFamily="34" charset="0"/>
                <a:cs typeface="Arial" panose="020B0604020202020204" pitchFamily="34" charset="0"/>
              </a:rPr>
              <a:t>Ravi’s passion for supporting people has never diminished and he uses his extensive knowledge and experience to mentor others, champion quality, and lead an organisation rooted in compassion, accountability, and continuous improvement.</a:t>
            </a:r>
          </a:p>
          <a:p>
            <a:pPr lvl="2" algn="l"/>
            <a:endParaRPr lang="en-GB" sz="12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3135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3DD1B12-FA5F-F942-9464-23E194837BE2}"/>
              </a:ext>
            </a:extLst>
          </p:cNvPr>
          <p:cNvGrpSpPr>
            <a:grpSpLocks/>
          </p:cNvGrpSpPr>
          <p:nvPr/>
        </p:nvGrpSpPr>
        <p:grpSpPr>
          <a:xfrm>
            <a:off x="6379149" y="4025438"/>
            <a:ext cx="4892391" cy="2336783"/>
            <a:chOff x="6379149" y="3799302"/>
            <a:chExt cx="4892391" cy="2336783"/>
          </a:xfrm>
        </p:grpSpPr>
        <p:sp>
          <p:nvSpPr>
            <p:cNvPr id="7" name="Rectangle 6">
              <a:extLst>
                <a:ext uri="{FF2B5EF4-FFF2-40B4-BE49-F238E27FC236}">
                  <a16:creationId xmlns:a16="http://schemas.microsoft.com/office/drawing/2014/main" id="{0D67BADE-AE4B-4FA9-4812-1E9D99977FA8}"/>
                </a:ext>
              </a:extLst>
            </p:cNvPr>
            <p:cNvSpPr>
              <a:spLocks/>
            </p:cNvSpPr>
            <p:nvPr/>
          </p:nvSpPr>
          <p:spPr>
            <a:xfrm>
              <a:off x="6379149" y="3799302"/>
              <a:ext cx="4844521" cy="2330822"/>
            </a:xfrm>
            <a:prstGeom prst="rect">
              <a:avLst/>
            </a:prstGeom>
            <a:solidFill>
              <a:srgbClr val="008C95">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a:cs typeface="Arial"/>
              </a:endParaRPr>
            </a:p>
          </p:txBody>
        </p:sp>
        <p:sp>
          <p:nvSpPr>
            <p:cNvPr id="8" name="Free-form: Shape 82">
              <a:extLst>
                <a:ext uri="{FF2B5EF4-FFF2-40B4-BE49-F238E27FC236}">
                  <a16:creationId xmlns:a16="http://schemas.microsoft.com/office/drawing/2014/main" id="{7C7A139C-48D3-F482-3A9B-0A08FA4302CD}"/>
                </a:ext>
              </a:extLst>
            </p:cNvPr>
            <p:cNvSpPr>
              <a:spLocks/>
            </p:cNvSpPr>
            <p:nvPr/>
          </p:nvSpPr>
          <p:spPr>
            <a:xfrm>
              <a:off x="6393530" y="3806016"/>
              <a:ext cx="2419220" cy="2330069"/>
            </a:xfrm>
            <a:custGeom>
              <a:avLst/>
              <a:gdLst>
                <a:gd name="connsiteX0" fmla="*/ 1106043 w 1107125"/>
                <a:gd name="connsiteY0" fmla="*/ 133611 h 1106768"/>
                <a:gd name="connsiteX1" fmla="*/ 133968 w 1107125"/>
                <a:gd name="connsiteY1" fmla="*/ 1105687 h 1106768"/>
                <a:gd name="connsiteX2" fmla="*/ 0 w 1107125"/>
                <a:gd name="connsiteY2" fmla="*/ 987794 h 1106768"/>
                <a:gd name="connsiteX3" fmla="*/ 0 w 1107125"/>
                <a:gd name="connsiteY3" fmla="*/ 489432 h 1106768"/>
                <a:gd name="connsiteX4" fmla="*/ 91099 w 1107125"/>
                <a:gd name="connsiteY4" fmla="*/ 374040 h 1106768"/>
                <a:gd name="connsiteX5" fmla="*/ 385829 w 1107125"/>
                <a:gd name="connsiteY5" fmla="*/ 87169 h 1106768"/>
                <a:gd name="connsiteX6" fmla="*/ 500149 w 1107125"/>
                <a:gd name="connsiteY6" fmla="*/ 0 h 1106768"/>
                <a:gd name="connsiteX7" fmla="*/ 988151 w 1107125"/>
                <a:gd name="connsiteY7" fmla="*/ 0 h 1106768"/>
                <a:gd name="connsiteX8" fmla="*/ 1106043 w 1107125"/>
                <a:gd name="connsiteY8" fmla="*/ 133969 h 1106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125" h="1106768">
                  <a:moveTo>
                    <a:pt x="1106043" y="133611"/>
                  </a:moveTo>
                  <a:cubicBezTo>
                    <a:pt x="1037094" y="637690"/>
                    <a:pt x="638047" y="1036738"/>
                    <a:pt x="133968" y="1105687"/>
                  </a:cubicBezTo>
                  <a:cubicBezTo>
                    <a:pt x="63233" y="1115332"/>
                    <a:pt x="0" y="1059244"/>
                    <a:pt x="0" y="987794"/>
                  </a:cubicBezTo>
                  <a:lnTo>
                    <a:pt x="0" y="489432"/>
                  </a:lnTo>
                  <a:cubicBezTo>
                    <a:pt x="0" y="434415"/>
                    <a:pt x="38225" y="388687"/>
                    <a:pt x="91099" y="374040"/>
                  </a:cubicBezTo>
                  <a:cubicBezTo>
                    <a:pt x="231855" y="335457"/>
                    <a:pt x="343673" y="226139"/>
                    <a:pt x="385829" y="87169"/>
                  </a:cubicBezTo>
                  <a:cubicBezTo>
                    <a:pt x="401191" y="36082"/>
                    <a:pt x="446561" y="0"/>
                    <a:pt x="500149" y="0"/>
                  </a:cubicBezTo>
                  <a:lnTo>
                    <a:pt x="988151" y="0"/>
                  </a:lnTo>
                  <a:cubicBezTo>
                    <a:pt x="1059601" y="0"/>
                    <a:pt x="1115689" y="62876"/>
                    <a:pt x="1106043" y="133969"/>
                  </a:cubicBezTo>
                  <a:close/>
                </a:path>
              </a:pathLst>
            </a:custGeom>
            <a:solidFill>
              <a:srgbClr val="008C95"/>
            </a:solidFill>
            <a:ln w="0" cap="flat">
              <a:noFill/>
              <a:prstDash val="solid"/>
              <a:miter/>
            </a:ln>
          </p:spPr>
          <p:txBody>
            <a:bodyPr rtlCol="0" anchor="ctr"/>
            <a:lstStyle/>
            <a:p>
              <a:endParaRPr lang="en-US" dirty="0">
                <a:latin typeface="Arial"/>
                <a:cs typeface="Arial"/>
              </a:endParaRPr>
            </a:p>
          </p:txBody>
        </p:sp>
        <p:sp>
          <p:nvSpPr>
            <p:cNvPr id="9" name="Free-form: Shape 86">
              <a:extLst>
                <a:ext uri="{FF2B5EF4-FFF2-40B4-BE49-F238E27FC236}">
                  <a16:creationId xmlns:a16="http://schemas.microsoft.com/office/drawing/2014/main" id="{60409156-0B49-A1CC-5ABC-37CE38265858}"/>
                </a:ext>
              </a:extLst>
            </p:cNvPr>
            <p:cNvSpPr>
              <a:spLocks/>
            </p:cNvSpPr>
            <p:nvPr/>
          </p:nvSpPr>
          <p:spPr>
            <a:xfrm>
              <a:off x="6560903" y="5583315"/>
              <a:ext cx="388756" cy="374553"/>
            </a:xfrm>
            <a:custGeom>
              <a:avLst/>
              <a:gdLst>
                <a:gd name="connsiteX0" fmla="*/ 177910 w 177909"/>
                <a:gd name="connsiteY0" fmla="*/ 88955 h 177910"/>
                <a:gd name="connsiteX1" fmla="*/ 88955 w 177909"/>
                <a:gd name="connsiteY1" fmla="*/ 177910 h 177910"/>
                <a:gd name="connsiteX2" fmla="*/ 0 w 177909"/>
                <a:gd name="connsiteY2" fmla="*/ 88955 h 177910"/>
                <a:gd name="connsiteX3" fmla="*/ 88955 w 177909"/>
                <a:gd name="connsiteY3" fmla="*/ 0 h 177910"/>
                <a:gd name="connsiteX4" fmla="*/ 177910 w 177909"/>
                <a:gd name="connsiteY4" fmla="*/ 88955 h 17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09" h="177910">
                  <a:moveTo>
                    <a:pt x="177910" y="88955"/>
                  </a:moveTo>
                  <a:cubicBezTo>
                    <a:pt x="177910" y="137898"/>
                    <a:pt x="138255" y="177910"/>
                    <a:pt x="88955" y="177910"/>
                  </a:cubicBezTo>
                  <a:cubicBezTo>
                    <a:pt x="39655" y="177910"/>
                    <a:pt x="0" y="138256"/>
                    <a:pt x="0" y="88955"/>
                  </a:cubicBezTo>
                  <a:cubicBezTo>
                    <a:pt x="0" y="39655"/>
                    <a:pt x="39655" y="0"/>
                    <a:pt x="88955" y="0"/>
                  </a:cubicBezTo>
                  <a:cubicBezTo>
                    <a:pt x="138255" y="0"/>
                    <a:pt x="177910" y="39655"/>
                    <a:pt x="177910" y="88955"/>
                  </a:cubicBezTo>
                  <a:close/>
                </a:path>
              </a:pathLst>
            </a:custGeom>
            <a:solidFill>
              <a:srgbClr val="FFFFFF"/>
            </a:solidFill>
            <a:ln w="0" cap="flat">
              <a:noFill/>
              <a:prstDash val="solid"/>
              <a:miter/>
            </a:ln>
          </p:spPr>
          <p:txBody>
            <a:bodyPr wrap="none" rtlCol="0" anchor="ctr"/>
            <a:lstStyle/>
            <a:p>
              <a:pPr algn="ctr"/>
              <a:r>
                <a:rPr lang="en-US" sz="1050">
                  <a:latin typeface="Arial"/>
                  <a:cs typeface="Arial"/>
                </a:rPr>
                <a:t>03</a:t>
              </a:r>
            </a:p>
          </p:txBody>
        </p:sp>
        <p:sp>
          <p:nvSpPr>
            <p:cNvPr id="10" name="TextBox 32">
              <a:extLst>
                <a:ext uri="{FF2B5EF4-FFF2-40B4-BE49-F238E27FC236}">
                  <a16:creationId xmlns:a16="http://schemas.microsoft.com/office/drawing/2014/main" id="{920D591D-70C1-B85C-5726-9AD2F491445E}"/>
                </a:ext>
              </a:extLst>
            </p:cNvPr>
            <p:cNvSpPr txBox="1">
              <a:spLocks/>
            </p:cNvSpPr>
            <p:nvPr/>
          </p:nvSpPr>
          <p:spPr>
            <a:xfrm>
              <a:off x="7041055" y="4599270"/>
              <a:ext cx="1140071" cy="748923"/>
            </a:xfrm>
            <a:prstGeom prst="rect">
              <a:avLst/>
            </a:prstGeom>
          </p:spPr>
          <p:txBody>
            <a:bodyPr vert="horz" lIns="0" tIns="0" rIns="0" bIns="0" rtlCol="0">
              <a:noAutofit/>
            </a:bodyPr>
            <a:lstStyle>
              <a:lvl1pPr marL="0" indent="0" algn="l" defTabSz="203892" rtl="0" eaLnBrk="1" latinLnBrk="0" hangingPunct="1">
                <a:lnSpc>
                  <a:spcPct val="100000"/>
                </a:lnSpc>
                <a:spcBef>
                  <a:spcPts val="0"/>
                </a:spcBef>
                <a:spcAft>
                  <a:spcPts val="1200"/>
                </a:spcAft>
                <a:buClrTx/>
                <a:buFont typeface="Arial" panose="020B0604020202020204" pitchFamily="34" charset="0"/>
                <a:buNone/>
                <a:defRPr sz="1400" b="1" kern="1200" cap="none" baseline="0">
                  <a:solidFill>
                    <a:schemeClr val="accent1"/>
                  </a:solidFill>
                  <a:latin typeface="+mn-lt"/>
                  <a:ea typeface="+mn-ea"/>
                  <a:cs typeface="+mn-cs"/>
                </a:defRPr>
              </a:lvl1pPr>
              <a:lvl2pPr marL="0" indent="0" algn="l" defTabSz="203892" rtl="0" eaLnBrk="1" latinLnBrk="0" hangingPunct="1">
                <a:lnSpc>
                  <a:spcPct val="100000"/>
                </a:lnSpc>
                <a:spcBef>
                  <a:spcPts val="0"/>
                </a:spcBef>
                <a:spcAft>
                  <a:spcPts val="600"/>
                </a:spcAft>
                <a:buClrTx/>
                <a:buFont typeface="Arial" panose="020B0604020202020204" pitchFamily="34" charset="0"/>
                <a:buNone/>
                <a:defRPr sz="1200" b="1" kern="1200" cap="none" baseline="0">
                  <a:solidFill>
                    <a:schemeClr val="accent1"/>
                  </a:solidFill>
                  <a:latin typeface="+mn-lt"/>
                  <a:ea typeface="+mn-ea"/>
                  <a:cs typeface="+mn-cs"/>
                </a:defRPr>
              </a:lvl2pPr>
              <a:lvl3pPr marL="0" indent="0" algn="l" defTabSz="203892" rtl="0" eaLnBrk="1" latinLnBrk="0" hangingPunct="1">
                <a:lnSpc>
                  <a:spcPct val="100000"/>
                </a:lnSpc>
                <a:spcBef>
                  <a:spcPts val="0"/>
                </a:spcBef>
                <a:spcAft>
                  <a:spcPts val="600"/>
                </a:spcAft>
                <a:buFont typeface="Arial" panose="020B0604020202020204" pitchFamily="34" charset="0"/>
                <a:buNone/>
                <a:defRPr sz="1100" kern="1200">
                  <a:solidFill>
                    <a:schemeClr val="accent3"/>
                  </a:solidFill>
                  <a:latin typeface="+mn-lt"/>
                  <a:ea typeface="+mn-ea"/>
                  <a:cs typeface="+mn-cs"/>
                </a:defRPr>
              </a:lvl3pPr>
              <a:lvl4pPr marL="180000" indent="-180000" algn="l" defTabSz="203892" rtl="0" eaLnBrk="1" latinLnBrk="0" hangingPunct="1">
                <a:lnSpc>
                  <a:spcPct val="100000"/>
                </a:lnSpc>
                <a:spcBef>
                  <a:spcPts val="0"/>
                </a:spcBef>
                <a:spcAft>
                  <a:spcPts val="600"/>
                </a:spcAft>
                <a:buClr>
                  <a:srgbClr val="F62B44"/>
                </a:buClr>
                <a:buFont typeface="Arial" panose="020B0604020202020204" pitchFamily="34" charset="0"/>
                <a:buChar char="•"/>
                <a:defRPr sz="1100" kern="1200">
                  <a:solidFill>
                    <a:schemeClr val="accent3"/>
                  </a:solidFill>
                  <a:latin typeface="+mn-lt"/>
                  <a:ea typeface="+mn-ea"/>
                  <a:cs typeface="+mn-cs"/>
                </a:defRPr>
              </a:lvl4pPr>
              <a:lvl5pPr marL="36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5pPr>
              <a:lvl6pPr marL="54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6pPr>
              <a:lvl7pPr marL="225425" indent="-225425" algn="l" defTabSz="203892" rtl="0" eaLnBrk="1" latinLnBrk="0" hangingPunct="1">
                <a:lnSpc>
                  <a:spcPct val="100000"/>
                </a:lnSpc>
                <a:spcBef>
                  <a:spcPts val="0"/>
                </a:spcBef>
                <a:spcAft>
                  <a:spcPts val="600"/>
                </a:spcAft>
                <a:buClr>
                  <a:srgbClr val="F62B44"/>
                </a:buClr>
                <a:buFont typeface="+mj-lt"/>
                <a:buAutoNum type="arabicPeriod"/>
                <a:defRPr sz="1100" kern="1200">
                  <a:solidFill>
                    <a:schemeClr val="accent3"/>
                  </a:solidFill>
                  <a:latin typeface="+mn-lt"/>
                  <a:ea typeface="+mn-ea"/>
                  <a:cs typeface="+mn-cs"/>
                </a:defRPr>
              </a:lvl7pPr>
              <a:lvl8pPr marL="449263" indent="-215900" algn="l" defTabSz="203892" rtl="0" eaLnBrk="1" latinLnBrk="0" hangingPunct="1">
                <a:lnSpc>
                  <a:spcPct val="100000"/>
                </a:lnSpc>
                <a:spcBef>
                  <a:spcPts val="0"/>
                </a:spcBef>
                <a:spcAft>
                  <a:spcPts val="600"/>
                </a:spcAft>
                <a:buClr>
                  <a:srgbClr val="F62B44"/>
                </a:buClr>
                <a:buFont typeface="+mj-lt"/>
                <a:buAutoNum type="alphaLcParenR"/>
                <a:defRPr sz="1100" kern="1200">
                  <a:solidFill>
                    <a:schemeClr val="accent3"/>
                  </a:solidFill>
                  <a:latin typeface="+mn-lt"/>
                  <a:ea typeface="+mn-ea"/>
                  <a:cs typeface="+mn-cs"/>
                </a:defRPr>
              </a:lvl8pPr>
              <a:lvl9pPr marL="630238" indent="-180975" algn="l" defTabSz="203892" rtl="0" eaLnBrk="1" latinLnBrk="0" hangingPunct="1">
                <a:lnSpc>
                  <a:spcPct val="100000"/>
                </a:lnSpc>
                <a:spcBef>
                  <a:spcPts val="0"/>
                </a:spcBef>
                <a:spcAft>
                  <a:spcPts val="600"/>
                </a:spcAft>
                <a:buClr>
                  <a:srgbClr val="F62B44"/>
                </a:buClr>
                <a:buSzPct val="100000"/>
                <a:buFont typeface="+mj-lt"/>
                <a:buAutoNum type="romanLcPeriod"/>
                <a:defRPr sz="1100" kern="1200">
                  <a:solidFill>
                    <a:schemeClr val="accent3"/>
                  </a:solidFill>
                  <a:latin typeface="+mn-lt"/>
                  <a:ea typeface="+mn-ea"/>
                  <a:cs typeface="+mn-cs"/>
                </a:defRPr>
              </a:lvl9pPr>
            </a:lstStyle>
            <a:p>
              <a:pPr algn="ctr"/>
              <a:r>
                <a:rPr lang="en-GB" dirty="0">
                  <a:solidFill>
                    <a:schemeClr val="bg1"/>
                  </a:solidFill>
                  <a:latin typeface="Arial" panose="020B0604020202020204" pitchFamily="34" charset="0"/>
                  <a:cs typeface="Arial" panose="020B0604020202020204" pitchFamily="34" charset="0"/>
                </a:rPr>
                <a:t>Delivering excellent care</a:t>
              </a:r>
            </a:p>
          </p:txBody>
        </p:sp>
        <p:pic>
          <p:nvPicPr>
            <p:cNvPr id="11" name="Graphic 10" descr="Care outline">
              <a:extLst>
                <a:ext uri="{FF2B5EF4-FFF2-40B4-BE49-F238E27FC236}">
                  <a16:creationId xmlns:a16="http://schemas.microsoft.com/office/drawing/2014/main" id="{1C0FF22F-2644-1346-DA6F-E504972B3D0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02466" y="3845335"/>
              <a:ext cx="540000" cy="540000"/>
            </a:xfrm>
            <a:prstGeom prst="rect">
              <a:avLst/>
            </a:prstGeom>
          </p:spPr>
        </p:pic>
        <p:sp>
          <p:nvSpPr>
            <p:cNvPr id="12" name="TextBox 11">
              <a:extLst>
                <a:ext uri="{FF2B5EF4-FFF2-40B4-BE49-F238E27FC236}">
                  <a16:creationId xmlns:a16="http://schemas.microsoft.com/office/drawing/2014/main" id="{10D25466-344F-F967-2139-9B2935475753}"/>
                </a:ext>
              </a:extLst>
            </p:cNvPr>
            <p:cNvSpPr txBox="1">
              <a:spLocks/>
            </p:cNvSpPr>
            <p:nvPr/>
          </p:nvSpPr>
          <p:spPr>
            <a:xfrm>
              <a:off x="8900819" y="4380146"/>
              <a:ext cx="2370721" cy="127727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100" dirty="0"/>
                <a:t>Understanding governance and quality assurance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100" dirty="0"/>
                <a:t>Lead communication in adult care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100" dirty="0"/>
                <a:t>Understand analytics and problem-solving in your organisation</a:t>
              </a:r>
            </a:p>
          </p:txBody>
        </p:sp>
      </p:grpSp>
      <p:grpSp>
        <p:nvGrpSpPr>
          <p:cNvPr id="13" name="Group 12">
            <a:extLst>
              <a:ext uri="{FF2B5EF4-FFF2-40B4-BE49-F238E27FC236}">
                <a16:creationId xmlns:a16="http://schemas.microsoft.com/office/drawing/2014/main" id="{3B19C87A-E5C0-0375-006C-0480BFAF1682}"/>
              </a:ext>
            </a:extLst>
          </p:cNvPr>
          <p:cNvGrpSpPr>
            <a:grpSpLocks/>
          </p:cNvGrpSpPr>
          <p:nvPr/>
        </p:nvGrpSpPr>
        <p:grpSpPr>
          <a:xfrm>
            <a:off x="6379149" y="1588404"/>
            <a:ext cx="4845301" cy="2341414"/>
            <a:chOff x="6379149" y="1372094"/>
            <a:chExt cx="4845301" cy="2341414"/>
          </a:xfrm>
        </p:grpSpPr>
        <p:sp>
          <p:nvSpPr>
            <p:cNvPr id="14" name="Rectangle 13">
              <a:extLst>
                <a:ext uri="{FF2B5EF4-FFF2-40B4-BE49-F238E27FC236}">
                  <a16:creationId xmlns:a16="http://schemas.microsoft.com/office/drawing/2014/main" id="{D123B554-2C78-F0ED-B232-47284490EC11}"/>
                </a:ext>
              </a:extLst>
            </p:cNvPr>
            <p:cNvSpPr>
              <a:spLocks/>
            </p:cNvSpPr>
            <p:nvPr/>
          </p:nvSpPr>
          <p:spPr>
            <a:xfrm>
              <a:off x="6379149" y="1372094"/>
              <a:ext cx="4845301" cy="2337916"/>
            </a:xfrm>
            <a:prstGeom prst="rect">
              <a:avLst/>
            </a:prstGeom>
            <a:solidFill>
              <a:srgbClr val="0068B3">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a:cs typeface="Arial"/>
              </a:endParaRPr>
            </a:p>
          </p:txBody>
        </p:sp>
        <p:sp>
          <p:nvSpPr>
            <p:cNvPr id="15" name="Free-form: Shape 81">
              <a:extLst>
                <a:ext uri="{FF2B5EF4-FFF2-40B4-BE49-F238E27FC236}">
                  <a16:creationId xmlns:a16="http://schemas.microsoft.com/office/drawing/2014/main" id="{B7257FC2-4EE1-FEF3-234A-7E286FBAC664}"/>
                </a:ext>
              </a:extLst>
            </p:cNvPr>
            <p:cNvSpPr>
              <a:spLocks/>
            </p:cNvSpPr>
            <p:nvPr/>
          </p:nvSpPr>
          <p:spPr>
            <a:xfrm>
              <a:off x="6394310" y="1382685"/>
              <a:ext cx="2419220" cy="2330823"/>
            </a:xfrm>
            <a:custGeom>
              <a:avLst/>
              <a:gdLst>
                <a:gd name="connsiteX0" fmla="*/ 987794 w 1107125"/>
                <a:gd name="connsiteY0" fmla="*/ 1106769 h 1107126"/>
                <a:gd name="connsiteX1" fmla="*/ 507294 w 1107125"/>
                <a:gd name="connsiteY1" fmla="*/ 1106769 h 1107126"/>
                <a:gd name="connsiteX2" fmla="*/ 391545 w 1107125"/>
                <a:gd name="connsiteY2" fmla="*/ 1012812 h 1107126"/>
                <a:gd name="connsiteX3" fmla="*/ 90027 w 1107125"/>
                <a:gd name="connsiteY3" fmla="*/ 703077 h 1107126"/>
                <a:gd name="connsiteX4" fmla="*/ 0 w 1107125"/>
                <a:gd name="connsiteY4" fmla="*/ 588400 h 1107126"/>
                <a:gd name="connsiteX5" fmla="*/ 0 w 1107125"/>
                <a:gd name="connsiteY5" fmla="*/ 118975 h 1107126"/>
                <a:gd name="connsiteX6" fmla="*/ 133968 w 1107125"/>
                <a:gd name="connsiteY6" fmla="*/ 1082 h 1107126"/>
                <a:gd name="connsiteX7" fmla="*/ 1106043 w 1107125"/>
                <a:gd name="connsiteY7" fmla="*/ 973158 h 1107126"/>
                <a:gd name="connsiteX8" fmla="*/ 988151 w 1107125"/>
                <a:gd name="connsiteY8" fmla="*/ 1107126 h 110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125" h="1107126">
                  <a:moveTo>
                    <a:pt x="987794" y="1106769"/>
                  </a:moveTo>
                  <a:lnTo>
                    <a:pt x="507294" y="1106769"/>
                  </a:lnTo>
                  <a:cubicBezTo>
                    <a:pt x="451206" y="1106769"/>
                    <a:pt x="404763" y="1067114"/>
                    <a:pt x="391545" y="1012812"/>
                  </a:cubicBezTo>
                  <a:cubicBezTo>
                    <a:pt x="355106" y="862411"/>
                    <a:pt x="238643" y="743446"/>
                    <a:pt x="90027" y="703077"/>
                  </a:cubicBezTo>
                  <a:cubicBezTo>
                    <a:pt x="37511" y="688787"/>
                    <a:pt x="0" y="642702"/>
                    <a:pt x="0" y="588400"/>
                  </a:cubicBezTo>
                  <a:lnTo>
                    <a:pt x="0" y="118975"/>
                  </a:lnTo>
                  <a:cubicBezTo>
                    <a:pt x="0" y="47525"/>
                    <a:pt x="62876" y="-8563"/>
                    <a:pt x="133968" y="1082"/>
                  </a:cubicBezTo>
                  <a:cubicBezTo>
                    <a:pt x="638047" y="70031"/>
                    <a:pt x="1037094" y="469079"/>
                    <a:pt x="1106043" y="973158"/>
                  </a:cubicBezTo>
                  <a:cubicBezTo>
                    <a:pt x="1115689" y="1043893"/>
                    <a:pt x="1059601" y="1107126"/>
                    <a:pt x="988151" y="1107126"/>
                  </a:cubicBezTo>
                  <a:close/>
                </a:path>
              </a:pathLst>
            </a:custGeom>
            <a:solidFill>
              <a:srgbClr val="0068B3"/>
            </a:solidFill>
            <a:ln w="0" cap="flat">
              <a:noFill/>
              <a:prstDash val="solid"/>
              <a:miter/>
            </a:ln>
          </p:spPr>
          <p:txBody>
            <a:bodyPr rtlCol="0" anchor="ctr"/>
            <a:lstStyle/>
            <a:p>
              <a:endParaRPr lang="en-US" dirty="0">
                <a:latin typeface="Arial"/>
                <a:cs typeface="Arial"/>
              </a:endParaRPr>
            </a:p>
          </p:txBody>
        </p:sp>
        <p:sp>
          <p:nvSpPr>
            <p:cNvPr id="16" name="Free-form: Shape 85">
              <a:extLst>
                <a:ext uri="{FF2B5EF4-FFF2-40B4-BE49-F238E27FC236}">
                  <a16:creationId xmlns:a16="http://schemas.microsoft.com/office/drawing/2014/main" id="{1D32F870-E345-8CD3-703D-188C55E580C7}"/>
                </a:ext>
              </a:extLst>
            </p:cNvPr>
            <p:cNvSpPr>
              <a:spLocks/>
            </p:cNvSpPr>
            <p:nvPr/>
          </p:nvSpPr>
          <p:spPr>
            <a:xfrm>
              <a:off x="6596642" y="1618118"/>
              <a:ext cx="388758" cy="374553"/>
            </a:xfrm>
            <a:custGeom>
              <a:avLst/>
              <a:gdLst>
                <a:gd name="connsiteX0" fmla="*/ 177910 w 177910"/>
                <a:gd name="connsiteY0" fmla="*/ 88955 h 177910"/>
                <a:gd name="connsiteX1" fmla="*/ 88955 w 177910"/>
                <a:gd name="connsiteY1" fmla="*/ 177910 h 177910"/>
                <a:gd name="connsiteX2" fmla="*/ -1 w 177910"/>
                <a:gd name="connsiteY2" fmla="*/ 88955 h 177910"/>
                <a:gd name="connsiteX3" fmla="*/ 88955 w 177910"/>
                <a:gd name="connsiteY3" fmla="*/ 0 h 177910"/>
                <a:gd name="connsiteX4" fmla="*/ 177910 w 177910"/>
                <a:gd name="connsiteY4" fmla="*/ 88955 h 17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10" h="177910">
                  <a:moveTo>
                    <a:pt x="177910" y="88955"/>
                  </a:moveTo>
                  <a:cubicBezTo>
                    <a:pt x="177910" y="138084"/>
                    <a:pt x="138084" y="177910"/>
                    <a:pt x="88955" y="177910"/>
                  </a:cubicBezTo>
                  <a:cubicBezTo>
                    <a:pt x="39826" y="177910"/>
                    <a:pt x="-1" y="138084"/>
                    <a:pt x="-1" y="88955"/>
                  </a:cubicBezTo>
                  <a:cubicBezTo>
                    <a:pt x="-1" y="39827"/>
                    <a:pt x="39826" y="0"/>
                    <a:pt x="88955" y="0"/>
                  </a:cubicBezTo>
                  <a:cubicBezTo>
                    <a:pt x="138083" y="0"/>
                    <a:pt x="177910" y="39827"/>
                    <a:pt x="177910" y="88955"/>
                  </a:cubicBezTo>
                  <a:close/>
                </a:path>
              </a:pathLst>
            </a:custGeom>
            <a:solidFill>
              <a:srgbClr val="FFFFFF"/>
            </a:solidFill>
            <a:ln w="0" cap="flat">
              <a:noFill/>
              <a:prstDash val="solid"/>
              <a:miter/>
            </a:ln>
          </p:spPr>
          <p:txBody>
            <a:bodyPr wrap="none" rtlCol="0" anchor="ctr"/>
            <a:lstStyle/>
            <a:p>
              <a:pPr algn="ctr"/>
              <a:r>
                <a:rPr lang="en-US" sz="1050" dirty="0">
                  <a:latin typeface="Arial"/>
                  <a:cs typeface="Arial"/>
                </a:rPr>
                <a:t>02</a:t>
              </a:r>
            </a:p>
          </p:txBody>
        </p:sp>
        <p:sp>
          <p:nvSpPr>
            <p:cNvPr id="17" name="TextBox 32">
              <a:extLst>
                <a:ext uri="{FF2B5EF4-FFF2-40B4-BE49-F238E27FC236}">
                  <a16:creationId xmlns:a16="http://schemas.microsoft.com/office/drawing/2014/main" id="{C6D36075-5587-2C46-7DE6-FC0E8C931ECC}"/>
                </a:ext>
              </a:extLst>
            </p:cNvPr>
            <p:cNvSpPr txBox="1">
              <a:spLocks/>
            </p:cNvSpPr>
            <p:nvPr/>
          </p:nvSpPr>
          <p:spPr>
            <a:xfrm>
              <a:off x="6949659" y="2258326"/>
              <a:ext cx="1140071" cy="748923"/>
            </a:xfrm>
            <a:prstGeom prst="rect">
              <a:avLst/>
            </a:prstGeom>
          </p:spPr>
          <p:txBody>
            <a:bodyPr vert="horz" lIns="0" tIns="0" rIns="0" bIns="0" rtlCol="0">
              <a:noAutofit/>
            </a:bodyPr>
            <a:lstStyle>
              <a:lvl1pPr marL="0" indent="0" algn="l" defTabSz="203892" rtl="0" eaLnBrk="1" latinLnBrk="0" hangingPunct="1">
                <a:lnSpc>
                  <a:spcPct val="100000"/>
                </a:lnSpc>
                <a:spcBef>
                  <a:spcPts val="0"/>
                </a:spcBef>
                <a:spcAft>
                  <a:spcPts val="1200"/>
                </a:spcAft>
                <a:buClrTx/>
                <a:buFont typeface="Arial" panose="020B0604020202020204" pitchFamily="34" charset="0"/>
                <a:buNone/>
                <a:defRPr sz="1400" b="1" kern="1200" cap="none" baseline="0">
                  <a:solidFill>
                    <a:schemeClr val="accent1"/>
                  </a:solidFill>
                  <a:latin typeface="+mn-lt"/>
                  <a:ea typeface="+mn-ea"/>
                  <a:cs typeface="+mn-cs"/>
                </a:defRPr>
              </a:lvl1pPr>
              <a:lvl2pPr marL="0" indent="0" algn="l" defTabSz="203892" rtl="0" eaLnBrk="1" latinLnBrk="0" hangingPunct="1">
                <a:lnSpc>
                  <a:spcPct val="100000"/>
                </a:lnSpc>
                <a:spcBef>
                  <a:spcPts val="0"/>
                </a:spcBef>
                <a:spcAft>
                  <a:spcPts val="600"/>
                </a:spcAft>
                <a:buClrTx/>
                <a:buFont typeface="Arial" panose="020B0604020202020204" pitchFamily="34" charset="0"/>
                <a:buNone/>
                <a:defRPr sz="1200" b="1" kern="1200" cap="none" baseline="0">
                  <a:solidFill>
                    <a:schemeClr val="accent1"/>
                  </a:solidFill>
                  <a:latin typeface="+mn-lt"/>
                  <a:ea typeface="+mn-ea"/>
                  <a:cs typeface="+mn-cs"/>
                </a:defRPr>
              </a:lvl2pPr>
              <a:lvl3pPr marL="0" indent="0" algn="l" defTabSz="203892" rtl="0" eaLnBrk="1" latinLnBrk="0" hangingPunct="1">
                <a:lnSpc>
                  <a:spcPct val="100000"/>
                </a:lnSpc>
                <a:spcBef>
                  <a:spcPts val="0"/>
                </a:spcBef>
                <a:spcAft>
                  <a:spcPts val="600"/>
                </a:spcAft>
                <a:buFont typeface="Arial" panose="020B0604020202020204" pitchFamily="34" charset="0"/>
                <a:buNone/>
                <a:defRPr sz="1100" kern="1200">
                  <a:solidFill>
                    <a:schemeClr val="accent3"/>
                  </a:solidFill>
                  <a:latin typeface="+mn-lt"/>
                  <a:ea typeface="+mn-ea"/>
                  <a:cs typeface="+mn-cs"/>
                </a:defRPr>
              </a:lvl3pPr>
              <a:lvl4pPr marL="180000" indent="-180000" algn="l" defTabSz="203892" rtl="0" eaLnBrk="1" latinLnBrk="0" hangingPunct="1">
                <a:lnSpc>
                  <a:spcPct val="100000"/>
                </a:lnSpc>
                <a:spcBef>
                  <a:spcPts val="0"/>
                </a:spcBef>
                <a:spcAft>
                  <a:spcPts val="600"/>
                </a:spcAft>
                <a:buClr>
                  <a:srgbClr val="F62B44"/>
                </a:buClr>
                <a:buFont typeface="Arial" panose="020B0604020202020204" pitchFamily="34" charset="0"/>
                <a:buChar char="•"/>
                <a:defRPr sz="1100" kern="1200">
                  <a:solidFill>
                    <a:schemeClr val="accent3"/>
                  </a:solidFill>
                  <a:latin typeface="+mn-lt"/>
                  <a:ea typeface="+mn-ea"/>
                  <a:cs typeface="+mn-cs"/>
                </a:defRPr>
              </a:lvl4pPr>
              <a:lvl5pPr marL="36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5pPr>
              <a:lvl6pPr marL="54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6pPr>
              <a:lvl7pPr marL="225425" indent="-225425" algn="l" defTabSz="203892" rtl="0" eaLnBrk="1" latinLnBrk="0" hangingPunct="1">
                <a:lnSpc>
                  <a:spcPct val="100000"/>
                </a:lnSpc>
                <a:spcBef>
                  <a:spcPts val="0"/>
                </a:spcBef>
                <a:spcAft>
                  <a:spcPts val="600"/>
                </a:spcAft>
                <a:buClr>
                  <a:srgbClr val="F62B44"/>
                </a:buClr>
                <a:buFont typeface="+mj-lt"/>
                <a:buAutoNum type="arabicPeriod"/>
                <a:defRPr sz="1100" kern="1200">
                  <a:solidFill>
                    <a:schemeClr val="accent3"/>
                  </a:solidFill>
                  <a:latin typeface="+mn-lt"/>
                  <a:ea typeface="+mn-ea"/>
                  <a:cs typeface="+mn-cs"/>
                </a:defRPr>
              </a:lvl7pPr>
              <a:lvl8pPr marL="449263" indent="-215900" algn="l" defTabSz="203892" rtl="0" eaLnBrk="1" latinLnBrk="0" hangingPunct="1">
                <a:lnSpc>
                  <a:spcPct val="100000"/>
                </a:lnSpc>
                <a:spcBef>
                  <a:spcPts val="0"/>
                </a:spcBef>
                <a:spcAft>
                  <a:spcPts val="600"/>
                </a:spcAft>
                <a:buClr>
                  <a:srgbClr val="F62B44"/>
                </a:buClr>
                <a:buFont typeface="+mj-lt"/>
                <a:buAutoNum type="alphaLcParenR"/>
                <a:defRPr sz="1100" kern="1200">
                  <a:solidFill>
                    <a:schemeClr val="accent3"/>
                  </a:solidFill>
                  <a:latin typeface="+mn-lt"/>
                  <a:ea typeface="+mn-ea"/>
                  <a:cs typeface="+mn-cs"/>
                </a:defRPr>
              </a:lvl8pPr>
              <a:lvl9pPr marL="630238" indent="-180975" algn="l" defTabSz="203892" rtl="0" eaLnBrk="1" latinLnBrk="0" hangingPunct="1">
                <a:lnSpc>
                  <a:spcPct val="100000"/>
                </a:lnSpc>
                <a:spcBef>
                  <a:spcPts val="0"/>
                </a:spcBef>
                <a:spcAft>
                  <a:spcPts val="600"/>
                </a:spcAft>
                <a:buClr>
                  <a:srgbClr val="F62B44"/>
                </a:buClr>
                <a:buSzPct val="100000"/>
                <a:buFont typeface="+mj-lt"/>
                <a:buAutoNum type="romanLcPeriod"/>
                <a:defRPr sz="1100" kern="1200">
                  <a:solidFill>
                    <a:schemeClr val="accent3"/>
                  </a:solidFill>
                  <a:latin typeface="+mn-lt"/>
                  <a:ea typeface="+mn-ea"/>
                  <a:cs typeface="+mn-cs"/>
                </a:defRPr>
              </a:lvl9pPr>
            </a:lstStyle>
            <a:p>
              <a:pPr algn="ctr"/>
              <a:r>
                <a:rPr lang="en-GB" dirty="0">
                  <a:solidFill>
                    <a:schemeClr val="bg1"/>
                  </a:solidFill>
                  <a:latin typeface="Arial" panose="020B0604020202020204" pitchFamily="34" charset="0"/>
                  <a:cs typeface="Arial" panose="020B0604020202020204" pitchFamily="34" charset="0"/>
                </a:rPr>
                <a:t>Doing the right thing</a:t>
              </a:r>
            </a:p>
          </p:txBody>
        </p:sp>
        <p:pic>
          <p:nvPicPr>
            <p:cNvPr id="18" name="Graphic 17" descr="Scales of justice outline">
              <a:extLst>
                <a:ext uri="{FF2B5EF4-FFF2-40B4-BE49-F238E27FC236}">
                  <a16:creationId xmlns:a16="http://schemas.microsoft.com/office/drawing/2014/main" id="{EF90B9A5-9761-48D9-0044-978070A269B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49263" y="3053251"/>
              <a:ext cx="540000" cy="540000"/>
            </a:xfrm>
            <a:prstGeom prst="rect">
              <a:avLst/>
            </a:prstGeom>
          </p:spPr>
        </p:pic>
        <p:sp>
          <p:nvSpPr>
            <p:cNvPr id="19" name="TextBox 18">
              <a:extLst>
                <a:ext uri="{FF2B5EF4-FFF2-40B4-BE49-F238E27FC236}">
                  <a16:creationId xmlns:a16="http://schemas.microsoft.com/office/drawing/2014/main" id="{9D037729-0E59-8862-CE1F-7C7682CF1D38}"/>
                </a:ext>
              </a:extLst>
            </p:cNvPr>
            <p:cNvSpPr txBox="1">
              <a:spLocks/>
            </p:cNvSpPr>
            <p:nvPr/>
          </p:nvSpPr>
          <p:spPr>
            <a:xfrm>
              <a:off x="8862171" y="1992671"/>
              <a:ext cx="2352770" cy="1107996"/>
            </a:xfrm>
            <a:prstGeom prst="rect">
              <a:avLst/>
            </a:prstGeom>
            <a:noFill/>
          </p:spPr>
          <p:txBody>
            <a:bodyPr wrap="square">
              <a:spAutoFit/>
            </a:bodyPr>
            <a:lstStyle/>
            <a:p>
              <a:pPr marL="285750" indent="-285750">
                <a:buFont typeface="Wingdings" panose="05000000000000000000" pitchFamily="2" charset="2"/>
                <a:buChar char="ü"/>
              </a:pPr>
              <a:r>
                <a:rPr lang="en-GB" sz="1100" dirty="0"/>
                <a:t>Leading and promoting equality, diversity, inclusion and human rights in adult social care</a:t>
              </a:r>
            </a:p>
            <a:p>
              <a:pPr marL="285750" indent="-285750">
                <a:buFont typeface="Wingdings" panose="05000000000000000000" pitchFamily="2" charset="2"/>
                <a:buChar char="ü"/>
              </a:pPr>
              <a:r>
                <a:rPr lang="en-GB" sz="1100" dirty="0"/>
                <a:t>Understanding risk management</a:t>
              </a:r>
            </a:p>
          </p:txBody>
        </p:sp>
      </p:grpSp>
      <p:grpSp>
        <p:nvGrpSpPr>
          <p:cNvPr id="20" name="Group 19">
            <a:extLst>
              <a:ext uri="{FF2B5EF4-FFF2-40B4-BE49-F238E27FC236}">
                <a16:creationId xmlns:a16="http://schemas.microsoft.com/office/drawing/2014/main" id="{5AEB13AC-7220-111A-DD2A-4D6845635719}"/>
              </a:ext>
            </a:extLst>
          </p:cNvPr>
          <p:cNvGrpSpPr>
            <a:grpSpLocks/>
          </p:cNvGrpSpPr>
          <p:nvPr/>
        </p:nvGrpSpPr>
        <p:grpSpPr>
          <a:xfrm>
            <a:off x="1163782" y="1588403"/>
            <a:ext cx="5142459" cy="2344354"/>
            <a:chOff x="1163782" y="1381931"/>
            <a:chExt cx="5142459" cy="2344354"/>
          </a:xfrm>
        </p:grpSpPr>
        <p:sp>
          <p:nvSpPr>
            <p:cNvPr id="21" name="Rectangle 20">
              <a:extLst>
                <a:ext uri="{FF2B5EF4-FFF2-40B4-BE49-F238E27FC236}">
                  <a16:creationId xmlns:a16="http://schemas.microsoft.com/office/drawing/2014/main" id="{A46D28E8-6811-3580-5E1B-69664C51611B}"/>
                </a:ext>
              </a:extLst>
            </p:cNvPr>
            <p:cNvSpPr>
              <a:spLocks/>
            </p:cNvSpPr>
            <p:nvPr/>
          </p:nvSpPr>
          <p:spPr>
            <a:xfrm>
              <a:off x="1163782" y="1388369"/>
              <a:ext cx="5118611" cy="2337916"/>
            </a:xfrm>
            <a:prstGeom prst="rect">
              <a:avLst/>
            </a:prstGeom>
            <a:solidFill>
              <a:srgbClr val="FFB81C">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a:cs typeface="Arial"/>
              </a:endParaRPr>
            </a:p>
          </p:txBody>
        </p:sp>
        <p:sp>
          <p:nvSpPr>
            <p:cNvPr id="22" name="Free-form: Shape 84">
              <a:extLst>
                <a:ext uri="{FF2B5EF4-FFF2-40B4-BE49-F238E27FC236}">
                  <a16:creationId xmlns:a16="http://schemas.microsoft.com/office/drawing/2014/main" id="{7B4232EE-AEDB-8172-471F-3AC49E210ADF}"/>
                </a:ext>
              </a:extLst>
            </p:cNvPr>
            <p:cNvSpPr>
              <a:spLocks/>
            </p:cNvSpPr>
            <p:nvPr/>
          </p:nvSpPr>
          <p:spPr>
            <a:xfrm>
              <a:off x="3887021" y="1381931"/>
              <a:ext cx="2419220" cy="2330823"/>
            </a:xfrm>
            <a:custGeom>
              <a:avLst/>
              <a:gdLst>
                <a:gd name="connsiteX0" fmla="*/ 1106768 w 1107125"/>
                <a:gd name="connsiteY0" fmla="*/ 119332 h 1107126"/>
                <a:gd name="connsiteX1" fmla="*/ 1106768 w 1107125"/>
                <a:gd name="connsiteY1" fmla="*/ 588758 h 1107126"/>
                <a:gd name="connsiteX2" fmla="*/ 1016741 w 1107125"/>
                <a:gd name="connsiteY2" fmla="*/ 703435 h 1107126"/>
                <a:gd name="connsiteX3" fmla="*/ 715223 w 1107125"/>
                <a:gd name="connsiteY3" fmla="*/ 1013170 h 1107126"/>
                <a:gd name="connsiteX4" fmla="*/ 599475 w 1107125"/>
                <a:gd name="connsiteY4" fmla="*/ 1107126 h 1107126"/>
                <a:gd name="connsiteX5" fmla="*/ 118975 w 1107125"/>
                <a:gd name="connsiteY5" fmla="*/ 1107126 h 1107126"/>
                <a:gd name="connsiteX6" fmla="*/ 1082 w 1107125"/>
                <a:gd name="connsiteY6" fmla="*/ 973158 h 1107126"/>
                <a:gd name="connsiteX7" fmla="*/ 973157 w 1107125"/>
                <a:gd name="connsiteY7" fmla="*/ 1082 h 1107126"/>
                <a:gd name="connsiteX8" fmla="*/ 1107125 w 1107125"/>
                <a:gd name="connsiteY8" fmla="*/ 118975 h 110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125" h="1107126">
                  <a:moveTo>
                    <a:pt x="1106768" y="119332"/>
                  </a:moveTo>
                  <a:lnTo>
                    <a:pt x="1106768" y="588758"/>
                  </a:lnTo>
                  <a:cubicBezTo>
                    <a:pt x="1106768" y="643059"/>
                    <a:pt x="1069257" y="689145"/>
                    <a:pt x="1016741" y="703435"/>
                  </a:cubicBezTo>
                  <a:cubicBezTo>
                    <a:pt x="868126" y="743804"/>
                    <a:pt x="751663" y="862768"/>
                    <a:pt x="715223" y="1013170"/>
                  </a:cubicBezTo>
                  <a:cubicBezTo>
                    <a:pt x="702005" y="1067472"/>
                    <a:pt x="655205" y="1107126"/>
                    <a:pt x="599475" y="1107126"/>
                  </a:cubicBezTo>
                  <a:lnTo>
                    <a:pt x="118975" y="1107126"/>
                  </a:lnTo>
                  <a:cubicBezTo>
                    <a:pt x="47525" y="1107126"/>
                    <a:pt x="-8563" y="1044250"/>
                    <a:pt x="1082" y="973158"/>
                  </a:cubicBezTo>
                  <a:cubicBezTo>
                    <a:pt x="70031" y="469079"/>
                    <a:pt x="469079" y="70031"/>
                    <a:pt x="973157" y="1082"/>
                  </a:cubicBezTo>
                  <a:cubicBezTo>
                    <a:pt x="1043892" y="-8563"/>
                    <a:pt x="1107125" y="47525"/>
                    <a:pt x="1107125" y="118975"/>
                  </a:cubicBezTo>
                  <a:close/>
                </a:path>
              </a:pathLst>
            </a:custGeom>
            <a:solidFill>
              <a:srgbClr val="FFB81C"/>
            </a:solidFill>
            <a:ln w="0" cap="flat">
              <a:noFill/>
              <a:prstDash val="solid"/>
              <a:miter/>
            </a:ln>
          </p:spPr>
          <p:txBody>
            <a:bodyPr rtlCol="0" anchor="ctr"/>
            <a:lstStyle/>
            <a:p>
              <a:endParaRPr lang="en-US" dirty="0">
                <a:latin typeface="Arial"/>
                <a:cs typeface="Arial"/>
              </a:endParaRPr>
            </a:p>
          </p:txBody>
        </p:sp>
        <p:sp>
          <p:nvSpPr>
            <p:cNvPr id="23" name="Free-form: Shape 88">
              <a:extLst>
                <a:ext uri="{FF2B5EF4-FFF2-40B4-BE49-F238E27FC236}">
                  <a16:creationId xmlns:a16="http://schemas.microsoft.com/office/drawing/2014/main" id="{ED316A62-5271-EBCB-C564-8A3965D371A4}"/>
                </a:ext>
              </a:extLst>
            </p:cNvPr>
            <p:cNvSpPr>
              <a:spLocks/>
            </p:cNvSpPr>
            <p:nvPr/>
          </p:nvSpPr>
          <p:spPr>
            <a:xfrm>
              <a:off x="5809507" y="1581779"/>
              <a:ext cx="388756" cy="374553"/>
            </a:xfrm>
            <a:custGeom>
              <a:avLst/>
              <a:gdLst>
                <a:gd name="connsiteX0" fmla="*/ 177910 w 177909"/>
                <a:gd name="connsiteY0" fmla="*/ 88955 h 177910"/>
                <a:gd name="connsiteX1" fmla="*/ 88955 w 177909"/>
                <a:gd name="connsiteY1" fmla="*/ 177910 h 177910"/>
                <a:gd name="connsiteX2" fmla="*/ 0 w 177909"/>
                <a:gd name="connsiteY2" fmla="*/ 88955 h 177910"/>
                <a:gd name="connsiteX3" fmla="*/ 88955 w 177909"/>
                <a:gd name="connsiteY3" fmla="*/ 0 h 177910"/>
                <a:gd name="connsiteX4" fmla="*/ 177910 w 177909"/>
                <a:gd name="connsiteY4" fmla="*/ 88955 h 17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09" h="177910">
                  <a:moveTo>
                    <a:pt x="177910" y="88955"/>
                  </a:moveTo>
                  <a:cubicBezTo>
                    <a:pt x="177910" y="137898"/>
                    <a:pt x="138255" y="177910"/>
                    <a:pt x="88955" y="177910"/>
                  </a:cubicBezTo>
                  <a:cubicBezTo>
                    <a:pt x="39655" y="177910"/>
                    <a:pt x="0" y="138256"/>
                    <a:pt x="0" y="88955"/>
                  </a:cubicBezTo>
                  <a:cubicBezTo>
                    <a:pt x="0" y="39655"/>
                    <a:pt x="39655" y="0"/>
                    <a:pt x="88955" y="0"/>
                  </a:cubicBezTo>
                  <a:cubicBezTo>
                    <a:pt x="138255" y="0"/>
                    <a:pt x="177910" y="39655"/>
                    <a:pt x="177910" y="88955"/>
                  </a:cubicBezTo>
                  <a:close/>
                </a:path>
              </a:pathLst>
            </a:custGeom>
            <a:solidFill>
              <a:srgbClr val="FFFFFF"/>
            </a:solidFill>
            <a:ln w="0" cap="flat">
              <a:noFill/>
              <a:prstDash val="solid"/>
              <a:miter/>
            </a:ln>
          </p:spPr>
          <p:txBody>
            <a:bodyPr wrap="none" rtlCol="0" anchor="ctr"/>
            <a:lstStyle/>
            <a:p>
              <a:pPr algn="ctr"/>
              <a:r>
                <a:rPr lang="en-US" sz="1050">
                  <a:latin typeface="Arial"/>
                  <a:cs typeface="Arial"/>
                </a:rPr>
                <a:t>01</a:t>
              </a:r>
            </a:p>
          </p:txBody>
        </p:sp>
        <p:sp>
          <p:nvSpPr>
            <p:cNvPr id="24" name="TextBox 32">
              <a:extLst>
                <a:ext uri="{FF2B5EF4-FFF2-40B4-BE49-F238E27FC236}">
                  <a16:creationId xmlns:a16="http://schemas.microsoft.com/office/drawing/2014/main" id="{6B5BD576-1562-DE9F-2C43-86D251F18DF3}"/>
                </a:ext>
              </a:extLst>
            </p:cNvPr>
            <p:cNvSpPr txBox="1">
              <a:spLocks/>
            </p:cNvSpPr>
            <p:nvPr/>
          </p:nvSpPr>
          <p:spPr>
            <a:xfrm>
              <a:off x="4518325" y="2109547"/>
              <a:ext cx="1140071" cy="748923"/>
            </a:xfrm>
            <a:prstGeom prst="rect">
              <a:avLst/>
            </a:prstGeom>
          </p:spPr>
          <p:txBody>
            <a:bodyPr vert="horz" lIns="0" tIns="0" rIns="0" bIns="0" rtlCol="0">
              <a:noAutofit/>
            </a:bodyPr>
            <a:lstStyle>
              <a:lvl1pPr marL="0" indent="0" algn="l" defTabSz="203892" rtl="0" eaLnBrk="1" latinLnBrk="0" hangingPunct="1">
                <a:lnSpc>
                  <a:spcPct val="100000"/>
                </a:lnSpc>
                <a:spcBef>
                  <a:spcPts val="0"/>
                </a:spcBef>
                <a:spcAft>
                  <a:spcPts val="1200"/>
                </a:spcAft>
                <a:buClrTx/>
                <a:buFont typeface="Arial" panose="020B0604020202020204" pitchFamily="34" charset="0"/>
                <a:buNone/>
                <a:defRPr sz="1400" b="1" kern="1200" cap="none" baseline="0">
                  <a:solidFill>
                    <a:schemeClr val="accent1"/>
                  </a:solidFill>
                  <a:latin typeface="+mn-lt"/>
                  <a:ea typeface="+mn-ea"/>
                  <a:cs typeface="+mn-cs"/>
                </a:defRPr>
              </a:lvl1pPr>
              <a:lvl2pPr marL="0" indent="0" algn="l" defTabSz="203892" rtl="0" eaLnBrk="1" latinLnBrk="0" hangingPunct="1">
                <a:lnSpc>
                  <a:spcPct val="100000"/>
                </a:lnSpc>
                <a:spcBef>
                  <a:spcPts val="0"/>
                </a:spcBef>
                <a:spcAft>
                  <a:spcPts val="600"/>
                </a:spcAft>
                <a:buClrTx/>
                <a:buFont typeface="Arial" panose="020B0604020202020204" pitchFamily="34" charset="0"/>
                <a:buNone/>
                <a:defRPr sz="1200" b="1" kern="1200" cap="none" baseline="0">
                  <a:solidFill>
                    <a:schemeClr val="accent1"/>
                  </a:solidFill>
                  <a:latin typeface="+mn-lt"/>
                  <a:ea typeface="+mn-ea"/>
                  <a:cs typeface="+mn-cs"/>
                </a:defRPr>
              </a:lvl2pPr>
              <a:lvl3pPr marL="0" indent="0" algn="l" defTabSz="203892" rtl="0" eaLnBrk="1" latinLnBrk="0" hangingPunct="1">
                <a:lnSpc>
                  <a:spcPct val="100000"/>
                </a:lnSpc>
                <a:spcBef>
                  <a:spcPts val="0"/>
                </a:spcBef>
                <a:spcAft>
                  <a:spcPts val="600"/>
                </a:spcAft>
                <a:buFont typeface="Arial" panose="020B0604020202020204" pitchFamily="34" charset="0"/>
                <a:buNone/>
                <a:defRPr sz="1100" kern="1200">
                  <a:solidFill>
                    <a:schemeClr val="accent3"/>
                  </a:solidFill>
                  <a:latin typeface="+mn-lt"/>
                  <a:ea typeface="+mn-ea"/>
                  <a:cs typeface="+mn-cs"/>
                </a:defRPr>
              </a:lvl3pPr>
              <a:lvl4pPr marL="180000" indent="-180000" algn="l" defTabSz="203892" rtl="0" eaLnBrk="1" latinLnBrk="0" hangingPunct="1">
                <a:lnSpc>
                  <a:spcPct val="100000"/>
                </a:lnSpc>
                <a:spcBef>
                  <a:spcPts val="0"/>
                </a:spcBef>
                <a:spcAft>
                  <a:spcPts val="600"/>
                </a:spcAft>
                <a:buClr>
                  <a:srgbClr val="F62B44"/>
                </a:buClr>
                <a:buFont typeface="Arial" panose="020B0604020202020204" pitchFamily="34" charset="0"/>
                <a:buChar char="•"/>
                <a:defRPr sz="1100" kern="1200">
                  <a:solidFill>
                    <a:schemeClr val="accent3"/>
                  </a:solidFill>
                  <a:latin typeface="+mn-lt"/>
                  <a:ea typeface="+mn-ea"/>
                  <a:cs typeface="+mn-cs"/>
                </a:defRPr>
              </a:lvl4pPr>
              <a:lvl5pPr marL="36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5pPr>
              <a:lvl6pPr marL="54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6pPr>
              <a:lvl7pPr marL="225425" indent="-225425" algn="l" defTabSz="203892" rtl="0" eaLnBrk="1" latinLnBrk="0" hangingPunct="1">
                <a:lnSpc>
                  <a:spcPct val="100000"/>
                </a:lnSpc>
                <a:spcBef>
                  <a:spcPts val="0"/>
                </a:spcBef>
                <a:spcAft>
                  <a:spcPts val="600"/>
                </a:spcAft>
                <a:buClr>
                  <a:srgbClr val="F62B44"/>
                </a:buClr>
                <a:buFont typeface="+mj-lt"/>
                <a:buAutoNum type="arabicPeriod"/>
                <a:defRPr sz="1100" kern="1200">
                  <a:solidFill>
                    <a:schemeClr val="accent3"/>
                  </a:solidFill>
                  <a:latin typeface="+mn-lt"/>
                  <a:ea typeface="+mn-ea"/>
                  <a:cs typeface="+mn-cs"/>
                </a:defRPr>
              </a:lvl7pPr>
              <a:lvl8pPr marL="449263" indent="-215900" algn="l" defTabSz="203892" rtl="0" eaLnBrk="1" latinLnBrk="0" hangingPunct="1">
                <a:lnSpc>
                  <a:spcPct val="100000"/>
                </a:lnSpc>
                <a:spcBef>
                  <a:spcPts val="0"/>
                </a:spcBef>
                <a:spcAft>
                  <a:spcPts val="600"/>
                </a:spcAft>
                <a:buClr>
                  <a:srgbClr val="F62B44"/>
                </a:buClr>
                <a:buFont typeface="+mj-lt"/>
                <a:buAutoNum type="alphaLcParenR"/>
                <a:defRPr sz="1100" kern="1200">
                  <a:solidFill>
                    <a:schemeClr val="accent3"/>
                  </a:solidFill>
                  <a:latin typeface="+mn-lt"/>
                  <a:ea typeface="+mn-ea"/>
                  <a:cs typeface="+mn-cs"/>
                </a:defRPr>
              </a:lvl8pPr>
              <a:lvl9pPr marL="630238" indent="-180975" algn="l" defTabSz="203892" rtl="0" eaLnBrk="1" latinLnBrk="0" hangingPunct="1">
                <a:lnSpc>
                  <a:spcPct val="100000"/>
                </a:lnSpc>
                <a:spcBef>
                  <a:spcPts val="0"/>
                </a:spcBef>
                <a:spcAft>
                  <a:spcPts val="600"/>
                </a:spcAft>
                <a:buClr>
                  <a:srgbClr val="F62B44"/>
                </a:buClr>
                <a:buSzPct val="100000"/>
                <a:buFont typeface="+mj-lt"/>
                <a:buAutoNum type="romanLcPeriod"/>
                <a:defRPr sz="1100" kern="1200">
                  <a:solidFill>
                    <a:schemeClr val="accent3"/>
                  </a:solidFill>
                  <a:latin typeface="+mn-lt"/>
                  <a:ea typeface="+mn-ea"/>
                  <a:cs typeface="+mn-cs"/>
                </a:defRPr>
              </a:lvl9pPr>
            </a:lstStyle>
            <a:p>
              <a:pPr algn="ctr"/>
              <a:r>
                <a:rPr lang="en-GB" dirty="0">
                  <a:solidFill>
                    <a:schemeClr val="bg1"/>
                  </a:solidFill>
                  <a:latin typeface="Arial" panose="020B0604020202020204" pitchFamily="34" charset="0"/>
                  <a:cs typeface="Arial" panose="020B0604020202020204" pitchFamily="34" charset="0"/>
                </a:rPr>
                <a:t>Creating a positive working environment</a:t>
              </a:r>
            </a:p>
          </p:txBody>
        </p:sp>
        <p:pic>
          <p:nvPicPr>
            <p:cNvPr id="25" name="Graphic 24" descr="Meeting outline">
              <a:extLst>
                <a:ext uri="{FF2B5EF4-FFF2-40B4-BE49-F238E27FC236}">
                  <a16:creationId xmlns:a16="http://schemas.microsoft.com/office/drawing/2014/main" id="{115F6A5E-A3A0-2BB4-5BD8-DA909002E35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99292" y="3086889"/>
              <a:ext cx="540000" cy="540000"/>
            </a:xfrm>
            <a:prstGeom prst="rect">
              <a:avLst/>
            </a:prstGeom>
          </p:spPr>
        </p:pic>
        <p:sp>
          <p:nvSpPr>
            <p:cNvPr id="26" name="TextBox 25">
              <a:extLst>
                <a:ext uri="{FF2B5EF4-FFF2-40B4-BE49-F238E27FC236}">
                  <a16:creationId xmlns:a16="http://schemas.microsoft.com/office/drawing/2014/main" id="{BDEAD59F-A0B9-AA96-4E70-90610B21DCE0}"/>
                </a:ext>
              </a:extLst>
            </p:cNvPr>
            <p:cNvSpPr txBox="1">
              <a:spLocks/>
            </p:cNvSpPr>
            <p:nvPr/>
          </p:nvSpPr>
          <p:spPr>
            <a:xfrm>
              <a:off x="1281362" y="1913661"/>
              <a:ext cx="2642615" cy="144655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Demonstrate business and commercial awareness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Understanding culture and vision in adult care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Understanding strategic direction setting and planning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Understanding leadership and management</a:t>
              </a:r>
            </a:p>
          </p:txBody>
        </p:sp>
      </p:grpSp>
      <p:grpSp>
        <p:nvGrpSpPr>
          <p:cNvPr id="27" name="Group 26">
            <a:extLst>
              <a:ext uri="{FF2B5EF4-FFF2-40B4-BE49-F238E27FC236}">
                <a16:creationId xmlns:a16="http://schemas.microsoft.com/office/drawing/2014/main" id="{F12FAA88-1184-EEB5-6213-B13EDC31F374}"/>
              </a:ext>
            </a:extLst>
          </p:cNvPr>
          <p:cNvGrpSpPr>
            <a:grpSpLocks/>
          </p:cNvGrpSpPr>
          <p:nvPr/>
        </p:nvGrpSpPr>
        <p:grpSpPr>
          <a:xfrm>
            <a:off x="1163782" y="4025437"/>
            <a:ext cx="5141679" cy="2330823"/>
            <a:chOff x="1163782" y="3799300"/>
            <a:chExt cx="5141679" cy="2337542"/>
          </a:xfrm>
        </p:grpSpPr>
        <p:sp>
          <p:nvSpPr>
            <p:cNvPr id="28" name="Rectangle 27">
              <a:extLst>
                <a:ext uri="{FF2B5EF4-FFF2-40B4-BE49-F238E27FC236}">
                  <a16:creationId xmlns:a16="http://schemas.microsoft.com/office/drawing/2014/main" id="{5496A64D-C165-5F45-6BC2-CC2C29F6F61C}"/>
                </a:ext>
              </a:extLst>
            </p:cNvPr>
            <p:cNvSpPr>
              <a:spLocks/>
            </p:cNvSpPr>
            <p:nvPr/>
          </p:nvSpPr>
          <p:spPr>
            <a:xfrm>
              <a:off x="1163782" y="3799300"/>
              <a:ext cx="5118612" cy="2337542"/>
            </a:xfrm>
            <a:prstGeom prst="rect">
              <a:avLst/>
            </a:prstGeom>
            <a:solidFill>
              <a:srgbClr val="A20067">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a:cs typeface="Arial"/>
              </a:endParaRPr>
            </a:p>
          </p:txBody>
        </p:sp>
        <p:sp>
          <p:nvSpPr>
            <p:cNvPr id="29" name="Free-form: Shape 83">
              <a:extLst>
                <a:ext uri="{FF2B5EF4-FFF2-40B4-BE49-F238E27FC236}">
                  <a16:creationId xmlns:a16="http://schemas.microsoft.com/office/drawing/2014/main" id="{E02FD69A-F93D-3DC6-C736-3B00483B6F08}"/>
                </a:ext>
              </a:extLst>
            </p:cNvPr>
            <p:cNvSpPr>
              <a:spLocks/>
            </p:cNvSpPr>
            <p:nvPr/>
          </p:nvSpPr>
          <p:spPr>
            <a:xfrm>
              <a:off x="3886241" y="3805265"/>
              <a:ext cx="2419220" cy="2330823"/>
            </a:xfrm>
            <a:custGeom>
              <a:avLst/>
              <a:gdLst>
                <a:gd name="connsiteX0" fmla="*/ 1107125 w 1107125"/>
                <a:gd name="connsiteY0" fmla="*/ 489789 h 1107126"/>
                <a:gd name="connsiteX1" fmla="*/ 1107125 w 1107125"/>
                <a:gd name="connsiteY1" fmla="*/ 988152 h 1107126"/>
                <a:gd name="connsiteX2" fmla="*/ 973157 w 1107125"/>
                <a:gd name="connsiteY2" fmla="*/ 1106044 h 1107126"/>
                <a:gd name="connsiteX3" fmla="*/ 1082 w 1107125"/>
                <a:gd name="connsiteY3" fmla="*/ 133969 h 1107126"/>
                <a:gd name="connsiteX4" fmla="*/ 118975 w 1107125"/>
                <a:gd name="connsiteY4" fmla="*/ 0 h 1107126"/>
                <a:gd name="connsiteX5" fmla="*/ 606977 w 1107125"/>
                <a:gd name="connsiteY5" fmla="*/ 0 h 1107126"/>
                <a:gd name="connsiteX6" fmla="*/ 721297 w 1107125"/>
                <a:gd name="connsiteY6" fmla="*/ 87169 h 1107126"/>
                <a:gd name="connsiteX7" fmla="*/ 1016027 w 1107125"/>
                <a:gd name="connsiteY7" fmla="*/ 374040 h 1107126"/>
                <a:gd name="connsiteX8" fmla="*/ 1107125 w 1107125"/>
                <a:gd name="connsiteY8" fmla="*/ 489432 h 110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125" h="1107126">
                  <a:moveTo>
                    <a:pt x="1107125" y="489789"/>
                  </a:moveTo>
                  <a:lnTo>
                    <a:pt x="1107125" y="988152"/>
                  </a:lnTo>
                  <a:cubicBezTo>
                    <a:pt x="1107125" y="1059602"/>
                    <a:pt x="1044250" y="1115690"/>
                    <a:pt x="973157" y="1106044"/>
                  </a:cubicBezTo>
                  <a:cubicBezTo>
                    <a:pt x="469079" y="1037095"/>
                    <a:pt x="70031" y="638047"/>
                    <a:pt x="1082" y="133969"/>
                  </a:cubicBezTo>
                  <a:cubicBezTo>
                    <a:pt x="-8563" y="63233"/>
                    <a:pt x="47525" y="0"/>
                    <a:pt x="118975" y="0"/>
                  </a:cubicBezTo>
                  <a:lnTo>
                    <a:pt x="606977" y="0"/>
                  </a:lnTo>
                  <a:cubicBezTo>
                    <a:pt x="660207" y="0"/>
                    <a:pt x="705578" y="36082"/>
                    <a:pt x="721297" y="87169"/>
                  </a:cubicBezTo>
                  <a:cubicBezTo>
                    <a:pt x="763452" y="226496"/>
                    <a:pt x="874914" y="335457"/>
                    <a:pt x="1016027" y="374040"/>
                  </a:cubicBezTo>
                  <a:cubicBezTo>
                    <a:pt x="1068900" y="388687"/>
                    <a:pt x="1107125" y="434415"/>
                    <a:pt x="1107125" y="489432"/>
                  </a:cubicBezTo>
                  <a:close/>
                </a:path>
              </a:pathLst>
            </a:custGeom>
            <a:solidFill>
              <a:srgbClr val="A20067"/>
            </a:solidFill>
            <a:ln w="0" cap="flat">
              <a:noFill/>
              <a:prstDash val="solid"/>
              <a:miter/>
            </a:ln>
          </p:spPr>
          <p:txBody>
            <a:bodyPr rtlCol="0" anchor="ctr"/>
            <a:lstStyle/>
            <a:p>
              <a:endParaRPr lang="en-US" dirty="0">
                <a:latin typeface="Arial"/>
                <a:cs typeface="Arial"/>
              </a:endParaRPr>
            </a:p>
          </p:txBody>
        </p:sp>
        <p:sp>
          <p:nvSpPr>
            <p:cNvPr id="30" name="Free-form: Shape 87">
              <a:extLst>
                <a:ext uri="{FF2B5EF4-FFF2-40B4-BE49-F238E27FC236}">
                  <a16:creationId xmlns:a16="http://schemas.microsoft.com/office/drawing/2014/main" id="{335AE62B-9D86-7EF6-6B16-A04413265A5A}"/>
                </a:ext>
              </a:extLst>
            </p:cNvPr>
            <p:cNvSpPr>
              <a:spLocks/>
            </p:cNvSpPr>
            <p:nvPr/>
          </p:nvSpPr>
          <p:spPr>
            <a:xfrm>
              <a:off x="5809505" y="5603311"/>
              <a:ext cx="388758" cy="374553"/>
            </a:xfrm>
            <a:custGeom>
              <a:avLst/>
              <a:gdLst>
                <a:gd name="connsiteX0" fmla="*/ 177910 w 177910"/>
                <a:gd name="connsiteY0" fmla="*/ 88955 h 177910"/>
                <a:gd name="connsiteX1" fmla="*/ 88955 w 177910"/>
                <a:gd name="connsiteY1" fmla="*/ 177910 h 177910"/>
                <a:gd name="connsiteX2" fmla="*/ 0 w 177910"/>
                <a:gd name="connsiteY2" fmla="*/ 88955 h 177910"/>
                <a:gd name="connsiteX3" fmla="*/ 88955 w 177910"/>
                <a:gd name="connsiteY3" fmla="*/ 0 h 177910"/>
                <a:gd name="connsiteX4" fmla="*/ 177910 w 177910"/>
                <a:gd name="connsiteY4" fmla="*/ 88955 h 17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10" h="177910">
                  <a:moveTo>
                    <a:pt x="177910" y="88955"/>
                  </a:moveTo>
                  <a:cubicBezTo>
                    <a:pt x="177910" y="138084"/>
                    <a:pt x="138083" y="177910"/>
                    <a:pt x="88955" y="177910"/>
                  </a:cubicBezTo>
                  <a:cubicBezTo>
                    <a:pt x="39827" y="177910"/>
                    <a:pt x="0" y="138084"/>
                    <a:pt x="0" y="88955"/>
                  </a:cubicBezTo>
                  <a:cubicBezTo>
                    <a:pt x="0" y="39827"/>
                    <a:pt x="39827" y="0"/>
                    <a:pt x="88955" y="0"/>
                  </a:cubicBezTo>
                  <a:cubicBezTo>
                    <a:pt x="138084" y="0"/>
                    <a:pt x="177910" y="39827"/>
                    <a:pt x="177910" y="88955"/>
                  </a:cubicBezTo>
                  <a:close/>
                </a:path>
              </a:pathLst>
            </a:custGeom>
            <a:solidFill>
              <a:srgbClr val="FFFFFF"/>
            </a:solidFill>
            <a:ln w="0" cap="flat">
              <a:noFill/>
              <a:prstDash val="solid"/>
              <a:miter/>
            </a:ln>
          </p:spPr>
          <p:txBody>
            <a:bodyPr wrap="none" rtlCol="0" anchor="ctr"/>
            <a:lstStyle/>
            <a:p>
              <a:pPr algn="ctr"/>
              <a:r>
                <a:rPr lang="en-US" sz="1050">
                  <a:latin typeface="Arial"/>
                  <a:cs typeface="Arial"/>
                </a:rPr>
                <a:t>04</a:t>
              </a:r>
            </a:p>
          </p:txBody>
        </p:sp>
        <p:sp>
          <p:nvSpPr>
            <p:cNvPr id="31" name="TextBox 32">
              <a:extLst>
                <a:ext uri="{FF2B5EF4-FFF2-40B4-BE49-F238E27FC236}">
                  <a16:creationId xmlns:a16="http://schemas.microsoft.com/office/drawing/2014/main" id="{3706733B-F5FF-7E52-1F93-52AA4232ADBE}"/>
                </a:ext>
              </a:extLst>
            </p:cNvPr>
            <p:cNvSpPr txBox="1">
              <a:spLocks/>
            </p:cNvSpPr>
            <p:nvPr/>
          </p:nvSpPr>
          <p:spPr>
            <a:xfrm>
              <a:off x="4568602" y="4599270"/>
              <a:ext cx="1140071" cy="748923"/>
            </a:xfrm>
            <a:prstGeom prst="rect">
              <a:avLst/>
            </a:prstGeom>
          </p:spPr>
          <p:txBody>
            <a:bodyPr vert="horz" lIns="0" tIns="0" rIns="0" bIns="0" rtlCol="0">
              <a:noAutofit/>
            </a:bodyPr>
            <a:lstStyle>
              <a:lvl1pPr marL="0" indent="0" algn="l" defTabSz="203892" rtl="0" eaLnBrk="1" latinLnBrk="0" hangingPunct="1">
                <a:lnSpc>
                  <a:spcPct val="100000"/>
                </a:lnSpc>
                <a:spcBef>
                  <a:spcPts val="0"/>
                </a:spcBef>
                <a:spcAft>
                  <a:spcPts val="1200"/>
                </a:spcAft>
                <a:buClrTx/>
                <a:buFont typeface="Arial" panose="020B0604020202020204" pitchFamily="34" charset="0"/>
                <a:buNone/>
                <a:defRPr sz="1400" b="1" kern="1200" cap="none" baseline="0">
                  <a:solidFill>
                    <a:schemeClr val="accent1"/>
                  </a:solidFill>
                  <a:latin typeface="+mn-lt"/>
                  <a:ea typeface="+mn-ea"/>
                  <a:cs typeface="+mn-cs"/>
                </a:defRPr>
              </a:lvl1pPr>
              <a:lvl2pPr marL="0" indent="0" algn="l" defTabSz="203892" rtl="0" eaLnBrk="1" latinLnBrk="0" hangingPunct="1">
                <a:lnSpc>
                  <a:spcPct val="100000"/>
                </a:lnSpc>
                <a:spcBef>
                  <a:spcPts val="0"/>
                </a:spcBef>
                <a:spcAft>
                  <a:spcPts val="600"/>
                </a:spcAft>
                <a:buClrTx/>
                <a:buFont typeface="Arial" panose="020B0604020202020204" pitchFamily="34" charset="0"/>
                <a:buNone/>
                <a:defRPr sz="1200" b="1" kern="1200" cap="none" baseline="0">
                  <a:solidFill>
                    <a:schemeClr val="accent1"/>
                  </a:solidFill>
                  <a:latin typeface="+mn-lt"/>
                  <a:ea typeface="+mn-ea"/>
                  <a:cs typeface="+mn-cs"/>
                </a:defRPr>
              </a:lvl2pPr>
              <a:lvl3pPr marL="0" indent="0" algn="l" defTabSz="203892" rtl="0" eaLnBrk="1" latinLnBrk="0" hangingPunct="1">
                <a:lnSpc>
                  <a:spcPct val="100000"/>
                </a:lnSpc>
                <a:spcBef>
                  <a:spcPts val="0"/>
                </a:spcBef>
                <a:spcAft>
                  <a:spcPts val="600"/>
                </a:spcAft>
                <a:buFont typeface="Arial" panose="020B0604020202020204" pitchFamily="34" charset="0"/>
                <a:buNone/>
                <a:defRPr sz="1100" kern="1200">
                  <a:solidFill>
                    <a:schemeClr val="accent3"/>
                  </a:solidFill>
                  <a:latin typeface="+mn-lt"/>
                  <a:ea typeface="+mn-ea"/>
                  <a:cs typeface="+mn-cs"/>
                </a:defRPr>
              </a:lvl3pPr>
              <a:lvl4pPr marL="180000" indent="-180000" algn="l" defTabSz="203892" rtl="0" eaLnBrk="1" latinLnBrk="0" hangingPunct="1">
                <a:lnSpc>
                  <a:spcPct val="100000"/>
                </a:lnSpc>
                <a:spcBef>
                  <a:spcPts val="0"/>
                </a:spcBef>
                <a:spcAft>
                  <a:spcPts val="600"/>
                </a:spcAft>
                <a:buClr>
                  <a:srgbClr val="F62B44"/>
                </a:buClr>
                <a:buFont typeface="Arial" panose="020B0604020202020204" pitchFamily="34" charset="0"/>
                <a:buChar char="•"/>
                <a:defRPr sz="1100" kern="1200">
                  <a:solidFill>
                    <a:schemeClr val="accent3"/>
                  </a:solidFill>
                  <a:latin typeface="+mn-lt"/>
                  <a:ea typeface="+mn-ea"/>
                  <a:cs typeface="+mn-cs"/>
                </a:defRPr>
              </a:lvl4pPr>
              <a:lvl5pPr marL="36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5pPr>
              <a:lvl6pPr marL="54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6pPr>
              <a:lvl7pPr marL="225425" indent="-225425" algn="l" defTabSz="203892" rtl="0" eaLnBrk="1" latinLnBrk="0" hangingPunct="1">
                <a:lnSpc>
                  <a:spcPct val="100000"/>
                </a:lnSpc>
                <a:spcBef>
                  <a:spcPts val="0"/>
                </a:spcBef>
                <a:spcAft>
                  <a:spcPts val="600"/>
                </a:spcAft>
                <a:buClr>
                  <a:srgbClr val="F62B44"/>
                </a:buClr>
                <a:buFont typeface="+mj-lt"/>
                <a:buAutoNum type="arabicPeriod"/>
                <a:defRPr sz="1100" kern="1200">
                  <a:solidFill>
                    <a:schemeClr val="accent3"/>
                  </a:solidFill>
                  <a:latin typeface="+mn-lt"/>
                  <a:ea typeface="+mn-ea"/>
                  <a:cs typeface="+mn-cs"/>
                </a:defRPr>
              </a:lvl7pPr>
              <a:lvl8pPr marL="449263" indent="-215900" algn="l" defTabSz="203892" rtl="0" eaLnBrk="1" latinLnBrk="0" hangingPunct="1">
                <a:lnSpc>
                  <a:spcPct val="100000"/>
                </a:lnSpc>
                <a:spcBef>
                  <a:spcPts val="0"/>
                </a:spcBef>
                <a:spcAft>
                  <a:spcPts val="600"/>
                </a:spcAft>
                <a:buClr>
                  <a:srgbClr val="F62B44"/>
                </a:buClr>
                <a:buFont typeface="+mj-lt"/>
                <a:buAutoNum type="alphaLcParenR"/>
                <a:defRPr sz="1100" kern="1200">
                  <a:solidFill>
                    <a:schemeClr val="accent3"/>
                  </a:solidFill>
                  <a:latin typeface="+mn-lt"/>
                  <a:ea typeface="+mn-ea"/>
                  <a:cs typeface="+mn-cs"/>
                </a:defRPr>
              </a:lvl8pPr>
              <a:lvl9pPr marL="630238" indent="-180975" algn="l" defTabSz="203892" rtl="0" eaLnBrk="1" latinLnBrk="0" hangingPunct="1">
                <a:lnSpc>
                  <a:spcPct val="100000"/>
                </a:lnSpc>
                <a:spcBef>
                  <a:spcPts val="0"/>
                </a:spcBef>
                <a:spcAft>
                  <a:spcPts val="600"/>
                </a:spcAft>
                <a:buClr>
                  <a:srgbClr val="F62B44"/>
                </a:buClr>
                <a:buSzPct val="100000"/>
                <a:buFont typeface="+mj-lt"/>
                <a:buAutoNum type="romanLcPeriod"/>
                <a:defRPr sz="1100" kern="1200">
                  <a:solidFill>
                    <a:schemeClr val="accent3"/>
                  </a:solidFill>
                  <a:latin typeface="+mn-lt"/>
                  <a:ea typeface="+mn-ea"/>
                  <a:cs typeface="+mn-cs"/>
                </a:defRPr>
              </a:lvl9pPr>
            </a:lstStyle>
            <a:p>
              <a:pPr algn="ctr"/>
              <a:r>
                <a:rPr lang="en-GB" dirty="0">
                  <a:solidFill>
                    <a:schemeClr val="bg1"/>
                  </a:solidFill>
                  <a:latin typeface="Arial" panose="020B0604020202020204" pitchFamily="34" charset="0"/>
                  <a:cs typeface="Arial" panose="020B0604020202020204" pitchFamily="34" charset="0"/>
                </a:rPr>
                <a:t>Developing myself and others</a:t>
              </a:r>
            </a:p>
          </p:txBody>
        </p:sp>
        <p:pic>
          <p:nvPicPr>
            <p:cNvPr id="32" name="Graphic 31" descr="Group brainstorm outline">
              <a:extLst>
                <a:ext uri="{FF2B5EF4-FFF2-40B4-BE49-F238E27FC236}">
                  <a16:creationId xmlns:a16="http://schemas.microsoft.com/office/drawing/2014/main" id="{EAAD9210-052B-B0D3-72D5-F71EA9AE39F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39311" y="3810777"/>
              <a:ext cx="540000" cy="540000"/>
            </a:xfrm>
            <a:prstGeom prst="rect">
              <a:avLst/>
            </a:prstGeom>
          </p:spPr>
        </p:pic>
        <p:sp>
          <p:nvSpPr>
            <p:cNvPr id="33" name="TextBox 32">
              <a:extLst>
                <a:ext uri="{FF2B5EF4-FFF2-40B4-BE49-F238E27FC236}">
                  <a16:creationId xmlns:a16="http://schemas.microsoft.com/office/drawing/2014/main" id="{6C1EC1FE-E3CD-AA8F-D278-6D8EE4BC8C75}"/>
                </a:ext>
              </a:extLst>
            </p:cNvPr>
            <p:cNvSpPr txBox="1">
              <a:spLocks/>
            </p:cNvSpPr>
            <p:nvPr/>
          </p:nvSpPr>
          <p:spPr>
            <a:xfrm>
              <a:off x="1352045" y="4409474"/>
              <a:ext cx="2426753" cy="111119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100" dirty="0"/>
                <a:t>Understand continuous improvement in care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100" dirty="0"/>
                <a:t>Support digital skills and transformation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100" dirty="0"/>
                <a:t>Understand change management and impact</a:t>
              </a:r>
            </a:p>
          </p:txBody>
        </p:sp>
      </p:grpSp>
      <p:sp>
        <p:nvSpPr>
          <p:cNvPr id="34" name="TextBox 33">
            <a:extLst>
              <a:ext uri="{FF2B5EF4-FFF2-40B4-BE49-F238E27FC236}">
                <a16:creationId xmlns:a16="http://schemas.microsoft.com/office/drawing/2014/main" id="{F8918EEE-DB57-7B86-B88F-F9D80A2F9311}"/>
              </a:ext>
            </a:extLst>
          </p:cNvPr>
          <p:cNvSpPr txBox="1"/>
          <p:nvPr/>
        </p:nvSpPr>
        <p:spPr>
          <a:xfrm>
            <a:off x="5600409" y="3084056"/>
            <a:ext cx="1623249" cy="602385"/>
          </a:xfrm>
          <a:prstGeom prst="rect">
            <a:avLst/>
          </a:prstGeom>
          <a:noFill/>
        </p:spPr>
        <p:txBody>
          <a:bodyPr wrap="square" rtlCol="0">
            <a:prstTxWarp prst="textArchUp">
              <a:avLst/>
            </a:prstTxWarp>
            <a:spAutoFit/>
          </a:bodyPr>
          <a:lstStyle/>
          <a:p>
            <a:pPr algn="ctr"/>
            <a:r>
              <a:rPr lang="en-GB" sz="1400">
                <a:solidFill>
                  <a:schemeClr val="bg1"/>
                </a:solidFill>
                <a:latin typeface="Arial"/>
                <a:cs typeface="Arial"/>
              </a:rPr>
              <a:t>Behaviours</a:t>
            </a:r>
          </a:p>
        </p:txBody>
      </p:sp>
      <p:sp>
        <p:nvSpPr>
          <p:cNvPr id="35" name="Partial Circle 34">
            <a:extLst>
              <a:ext uri="{FF2B5EF4-FFF2-40B4-BE49-F238E27FC236}">
                <a16:creationId xmlns:a16="http://schemas.microsoft.com/office/drawing/2014/main" id="{175E092E-3217-FB74-8D64-162DCA702778}"/>
              </a:ext>
            </a:extLst>
          </p:cNvPr>
          <p:cNvSpPr>
            <a:spLocks/>
          </p:cNvSpPr>
          <p:nvPr/>
        </p:nvSpPr>
        <p:spPr>
          <a:xfrm rot="5400000">
            <a:off x="5316429" y="2795993"/>
            <a:ext cx="2144776" cy="2292950"/>
          </a:xfrm>
          <a:prstGeom prst="pie">
            <a:avLst>
              <a:gd name="adj1" fmla="val 5379045"/>
              <a:gd name="adj2" fmla="val 16200000"/>
            </a:avLst>
          </a:prstGeom>
          <a:solidFill>
            <a:srgbClr val="33007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t"/>
          <a:lstStyle/>
          <a:p>
            <a:pPr algn="ctr"/>
            <a:endParaRPr lang="en-GB">
              <a:solidFill>
                <a:schemeClr val="tx1"/>
              </a:solidFill>
              <a:latin typeface="Arial"/>
              <a:cs typeface="Arial"/>
            </a:endParaRPr>
          </a:p>
          <a:p>
            <a:pPr algn="ctr"/>
            <a:endParaRPr lang="en-GB">
              <a:solidFill>
                <a:schemeClr val="tx1"/>
              </a:solidFill>
              <a:latin typeface="Arial"/>
              <a:cs typeface="Arial"/>
            </a:endParaRPr>
          </a:p>
        </p:txBody>
      </p:sp>
      <p:sp>
        <p:nvSpPr>
          <p:cNvPr id="36" name="Partial Circle 35">
            <a:extLst>
              <a:ext uri="{FF2B5EF4-FFF2-40B4-BE49-F238E27FC236}">
                <a16:creationId xmlns:a16="http://schemas.microsoft.com/office/drawing/2014/main" id="{8D217381-C159-C11F-3E1E-F2164883EC0C}"/>
              </a:ext>
            </a:extLst>
          </p:cNvPr>
          <p:cNvSpPr>
            <a:spLocks/>
          </p:cNvSpPr>
          <p:nvPr/>
        </p:nvSpPr>
        <p:spPr>
          <a:xfrm rot="5400000" flipH="1">
            <a:off x="5335451" y="2822438"/>
            <a:ext cx="2105315" cy="2292948"/>
          </a:xfrm>
          <a:prstGeom prst="pie">
            <a:avLst>
              <a:gd name="adj1" fmla="val 5431542"/>
              <a:gd name="adj2" fmla="val 16155984"/>
            </a:avLst>
          </a:prstGeom>
          <a:solidFill>
            <a:srgbClr val="00A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a:cs typeface="Arial"/>
            </a:endParaRPr>
          </a:p>
        </p:txBody>
      </p:sp>
      <p:sp>
        <p:nvSpPr>
          <p:cNvPr id="37" name="TextBox 36">
            <a:extLst>
              <a:ext uri="{FF2B5EF4-FFF2-40B4-BE49-F238E27FC236}">
                <a16:creationId xmlns:a16="http://schemas.microsoft.com/office/drawing/2014/main" id="{2B9BDE4C-1537-00EC-C6E3-CB81FD0B6AB0}"/>
              </a:ext>
            </a:extLst>
          </p:cNvPr>
          <p:cNvSpPr txBox="1">
            <a:spLocks/>
          </p:cNvSpPr>
          <p:nvPr/>
        </p:nvSpPr>
        <p:spPr>
          <a:xfrm>
            <a:off x="5606276" y="3271666"/>
            <a:ext cx="1544186" cy="1412251"/>
          </a:xfrm>
          <a:prstGeom prst="ellipse">
            <a:avLst/>
          </a:prstGeom>
          <a:solidFill>
            <a:schemeClr val="bg1"/>
          </a:solidFill>
        </p:spPr>
        <p:txBody>
          <a:bodyPr wrap="square" lIns="0" tIns="0" rIns="0" bIns="0" rtlCol="0" anchor="ctr">
            <a:noAutofit/>
          </a:bodyPr>
          <a:lstStyle/>
          <a:p>
            <a:pPr algn="ctr"/>
            <a:r>
              <a:rPr lang="en-GB" sz="1400" b="1" dirty="0">
                <a:latin typeface="Arial"/>
                <a:cs typeface="Arial"/>
              </a:rPr>
              <a:t>Role – Nominated</a:t>
            </a:r>
          </a:p>
          <a:p>
            <a:pPr algn="ctr"/>
            <a:r>
              <a:rPr lang="en-GB" sz="1400" b="1" dirty="0">
                <a:latin typeface="Arial"/>
                <a:cs typeface="Arial"/>
              </a:rPr>
              <a:t>Individual</a:t>
            </a:r>
          </a:p>
        </p:txBody>
      </p:sp>
      <p:sp>
        <p:nvSpPr>
          <p:cNvPr id="38" name="TextBox 37">
            <a:extLst>
              <a:ext uri="{FF2B5EF4-FFF2-40B4-BE49-F238E27FC236}">
                <a16:creationId xmlns:a16="http://schemas.microsoft.com/office/drawing/2014/main" id="{93F64A3D-B391-BA72-54EF-90423C6931C6}"/>
              </a:ext>
            </a:extLst>
          </p:cNvPr>
          <p:cNvSpPr txBox="1">
            <a:spLocks/>
          </p:cNvSpPr>
          <p:nvPr/>
        </p:nvSpPr>
        <p:spPr>
          <a:xfrm>
            <a:off x="5703498" y="3118532"/>
            <a:ext cx="1396529" cy="554263"/>
          </a:xfrm>
          <a:prstGeom prst="rect">
            <a:avLst/>
          </a:prstGeom>
          <a:noFill/>
        </p:spPr>
        <p:txBody>
          <a:bodyPr wrap="square" rtlCol="0">
            <a:prstTxWarp prst="textArchUp">
              <a:avLst>
                <a:gd name="adj" fmla="val 11633289"/>
              </a:avLst>
            </a:prstTxWarp>
            <a:spAutoFit/>
          </a:bodyPr>
          <a:lstStyle/>
          <a:p>
            <a:pPr algn="ctr"/>
            <a:r>
              <a:rPr lang="en-GB" sz="1400" b="1" dirty="0">
                <a:solidFill>
                  <a:schemeClr val="bg1"/>
                </a:solidFill>
                <a:latin typeface="Arial" panose="020B0604020202020204" pitchFamily="34" charset="0"/>
                <a:cs typeface="Arial" panose="020B0604020202020204" pitchFamily="34" charset="0"/>
              </a:rPr>
              <a:t>Behaviours</a:t>
            </a:r>
          </a:p>
        </p:txBody>
      </p:sp>
      <p:sp>
        <p:nvSpPr>
          <p:cNvPr id="39" name="TextBox 38">
            <a:extLst>
              <a:ext uri="{FF2B5EF4-FFF2-40B4-BE49-F238E27FC236}">
                <a16:creationId xmlns:a16="http://schemas.microsoft.com/office/drawing/2014/main" id="{B37D83F5-59F9-414F-1C2A-0A5C726FAAFF}"/>
              </a:ext>
            </a:extLst>
          </p:cNvPr>
          <p:cNvSpPr txBox="1">
            <a:spLocks/>
          </p:cNvSpPr>
          <p:nvPr/>
        </p:nvSpPr>
        <p:spPr>
          <a:xfrm>
            <a:off x="5654672" y="4299854"/>
            <a:ext cx="1396529" cy="554263"/>
          </a:xfrm>
          <a:prstGeom prst="rect">
            <a:avLst/>
          </a:prstGeom>
          <a:noFill/>
        </p:spPr>
        <p:txBody>
          <a:bodyPr wrap="square" rtlCol="0">
            <a:prstTxWarp prst="textArchDown">
              <a:avLst/>
            </a:prstTxWarp>
            <a:spAutoFit/>
          </a:bodyPr>
          <a:lstStyle/>
          <a:p>
            <a:pPr algn="ctr"/>
            <a:r>
              <a:rPr lang="en-GB" sz="1400" b="1" dirty="0">
                <a:solidFill>
                  <a:schemeClr val="bg1"/>
                </a:solidFill>
                <a:latin typeface="Arial" panose="020B0604020202020204" pitchFamily="34" charset="0"/>
                <a:cs typeface="Arial" panose="020B0604020202020204" pitchFamily="34" charset="0"/>
              </a:rPr>
              <a:t>Training</a:t>
            </a:r>
          </a:p>
        </p:txBody>
      </p:sp>
      <p:sp>
        <p:nvSpPr>
          <p:cNvPr id="40" name="Google Shape;64;p14">
            <a:extLst>
              <a:ext uri="{FF2B5EF4-FFF2-40B4-BE49-F238E27FC236}">
                <a16:creationId xmlns:a16="http://schemas.microsoft.com/office/drawing/2014/main" id="{FBF34AD3-1DB0-05EB-CD2E-5740F66F21D3}"/>
              </a:ext>
            </a:extLst>
          </p:cNvPr>
          <p:cNvSpPr txBox="1">
            <a:spLocks/>
          </p:cNvSpPr>
          <p:nvPr/>
        </p:nvSpPr>
        <p:spPr>
          <a:xfrm>
            <a:off x="565603" y="299069"/>
            <a:ext cx="8518382" cy="629806"/>
          </a:xfrm>
          <a:prstGeom prst="rect">
            <a:avLst/>
          </a:prstGeom>
          <a:noFill/>
          <a:ln>
            <a:noFill/>
          </a:ln>
        </p:spPr>
        <p:txBody>
          <a:bodyPr spcFirstLastPara="1" wrap="none" lIns="91401" tIns="91401" rIns="91401" bIns="91401"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914126">
              <a:defRPr/>
            </a:pPr>
            <a:r>
              <a:rPr lang="en-GB" sz="3200" kern="0" dirty="0">
                <a:solidFill>
                  <a:srgbClr val="606060"/>
                </a:solidFill>
              </a:rPr>
              <a:t>Care Workforce Pathway framework for </a:t>
            </a:r>
          </a:p>
          <a:p>
            <a:pPr defTabSz="914126">
              <a:defRPr/>
            </a:pPr>
            <a:r>
              <a:rPr lang="en-GB" sz="3200" kern="0" dirty="0">
                <a:solidFill>
                  <a:srgbClr val="606060"/>
                </a:solidFill>
              </a:rPr>
              <a:t>the Nominated Individual role</a:t>
            </a:r>
          </a:p>
        </p:txBody>
      </p:sp>
    </p:spTree>
    <p:extLst>
      <p:ext uri="{BB962C8B-B14F-4D97-AF65-F5344CB8AC3E}">
        <p14:creationId xmlns:p14="http://schemas.microsoft.com/office/powerpoint/2010/main" val="4026664586"/>
      </p:ext>
    </p:extLst>
  </p:cSld>
  <p:clrMapOvr>
    <a:masterClrMapping/>
  </p:clrMapOvr>
</p:sld>
</file>

<file path=ppt/theme/theme1.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mplate Roles [Auto-saved]" id="{5C5B009B-7E79-4B4D-89BA-EF45A545FC6B}" vid="{AC834FD1-78EB-4CA0-8067-79786386CA1C}"/>
    </a:ext>
  </a:extLst>
</a:theme>
</file>

<file path=ppt/theme/theme2.xml><?xml version="1.0" encoding="utf-8"?>
<a:theme xmlns:a="http://schemas.openxmlformats.org/drawingml/2006/main" name="Title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mplate Roles [Auto-saved]" id="{5C5B009B-7E79-4B4D-89BA-EF45A545FC6B}" vid="{F6436AB0-2E29-4BA0-B4AE-8E444107B500}"/>
    </a:ext>
  </a:extLst>
</a:theme>
</file>

<file path=ppt/theme/theme3.xml><?xml version="1.0" encoding="utf-8"?>
<a:theme xmlns:a="http://schemas.openxmlformats.org/drawingml/2006/main" name="Holding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mplate Roles [Auto-saved]" id="{5C5B009B-7E79-4B4D-89BA-EF45A545FC6B}" vid="{6B390FAD-6B0A-40A1-AA4D-23815E5AEEB9}"/>
    </a:ext>
  </a:extLst>
</a:theme>
</file>

<file path=ppt/theme/theme4.xml><?xml version="1.0" encoding="utf-8"?>
<a:theme xmlns:a="http://schemas.openxmlformats.org/drawingml/2006/main" name="Speaker Slid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emplate Roles [Auto-saved]" id="{5C5B009B-7E79-4B4D-89BA-EF45A545FC6B}" vid="{4C06FA78-DD69-46D5-ADE7-1CDF0CA9F57A}"/>
    </a:ext>
  </a:extLst>
</a:theme>
</file>

<file path=ppt/theme/theme5.xml><?xml version="1.0" encoding="utf-8"?>
<a:theme xmlns:a="http://schemas.openxmlformats.org/drawingml/2006/main" name="Blan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Roles [Auto-saved]" id="{5C5B009B-7E79-4B4D-89BA-EF45A545FC6B}" vid="{670ED28B-A429-44EA-BBFF-35FFCD1325A3}"/>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25EE4780C959D459A3B92BB77992E46" ma:contentTypeVersion="25" ma:contentTypeDescription="Create a new document." ma:contentTypeScope="" ma:versionID="1936d039e99eb36c451d9a42a2f816aa">
  <xsd:schema xmlns:xsd="http://www.w3.org/2001/XMLSchema" xmlns:xs="http://www.w3.org/2001/XMLSchema" xmlns:p="http://schemas.microsoft.com/office/2006/metadata/properties" xmlns:ns1="http://schemas.microsoft.com/sharepoint/v3" xmlns:ns2="cba3c063-bbe0-4340-ae89-fe72b3c3f292" xmlns:ns3="7c5902ed-de3a-473b-a563-08af41511d9b" targetNamespace="http://schemas.microsoft.com/office/2006/metadata/properties" ma:root="true" ma:fieldsID="9345b58516773c8d6d2dbb21aa18db26" ns1:_="" ns2:_="" ns3:_="">
    <xsd:import namespace="http://schemas.microsoft.com/sharepoint/v3"/>
    <xsd:import namespace="cba3c063-bbe0-4340-ae89-fe72b3c3f292"/>
    <xsd:import namespace="7c5902ed-de3a-473b-a563-08af41511d9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1:_ip_UnifiedCompliancePolicyProperties" minOccurs="0"/>
                <xsd:element ref="ns1:_ip_UnifiedCompliancePolicyUIAc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SearchProperties" minOccurs="0"/>
                <xsd:element ref="ns2:MediaServiceObjectDetectorVersions" minOccurs="0"/>
                <xsd:element ref="ns2:Owner" minOccurs="0"/>
                <xsd:element ref="ns2:Draft" minOccurs="0"/>
                <xsd:element ref="ns2:Designation" minOccurs="0"/>
                <xsd:element ref="ns2:MediaServiceBillingMetadata" minOccurs="0"/>
                <xsd:element ref="ns2:VersionNumb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ba3c063-bbe0-4340-ae89-fe72b3c3f2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e83e0442-0aa8-451b-8352-edc6ece9c078"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Owner" ma:index="27" nillable="true" ma:displayName="Owner(s)" ma:format="Dropdown" ma:list="UserInfo" ma:SharePointGroup="0" ma:internalName="Owner">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raft" ma:index="28" nillable="true" ma:displayName="Draft" ma:format="Dropdown" ma:internalName="Draft">
      <xsd:simpleType>
        <xsd:union memberTypes="dms:Text">
          <xsd:simpleType>
            <xsd:restriction base="dms:Choice">
              <xsd:enumeration value="Draft"/>
              <xsd:enumeration value="Ongoing"/>
              <xsd:enumeration value="Final"/>
            </xsd:restriction>
          </xsd:simpleType>
        </xsd:union>
      </xsd:simpleType>
    </xsd:element>
    <xsd:element name="Designation" ma:index="29" nillable="true" ma:displayName="Designation" ma:format="Dropdown" ma:indexed="true" ma:internalName="Designation">
      <xsd:simpleType>
        <xsd:union memberTypes="dms:Text">
          <xsd:simpleType>
            <xsd:restriction base="dms:Choice">
              <xsd:enumeration value="GOV"/>
              <xsd:enumeration value="RCSAD"/>
              <xsd:enumeration value="RCR"/>
              <xsd:enumeration value="PARCT"/>
              <xsd:enumeration value="FPA"/>
              <xsd:enumeration value="CAPA"/>
            </xsd:restriction>
          </xsd:simpleType>
        </xsd:union>
      </xsd:simpleType>
    </xsd:element>
    <xsd:element name="MediaServiceBillingMetadata" ma:index="30" nillable="true" ma:displayName="MediaServiceBillingMetadata" ma:hidden="true" ma:internalName="MediaServiceBillingMetadata" ma:readOnly="true">
      <xsd:simpleType>
        <xsd:restriction base="dms:Note"/>
      </xsd:simpleType>
    </xsd:element>
    <xsd:element name="VersionNumber" ma:index="31" nillable="true" ma:displayName="Version Number" ma:decimals="0" ma:default="1" ma:format="Dropdown" ma:internalName="VersionNumber"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7c5902ed-de3a-473b-a563-08af41511d9b"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d11ef617-07fd-4163-bdff-a6807dfe6bbd}" ma:internalName="TaxCatchAll" ma:showField="CatchAllData" ma:web="7c5902ed-de3a-473b-a563-08af41511d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c5902ed-de3a-473b-a563-08af41511d9b" xsi:nil="true"/>
    <lcf76f155ced4ddcb4097134ff3c332f xmlns="cba3c063-bbe0-4340-ae89-fe72b3c3f292">
      <Terms xmlns="http://schemas.microsoft.com/office/infopath/2007/PartnerControls"/>
    </lcf76f155ced4ddcb4097134ff3c332f>
    <SharedWithUsers xmlns="7c5902ed-de3a-473b-a563-08af41511d9b">
      <UserInfo>
        <DisplayName/>
        <AccountId xsi:nil="true"/>
        <AccountType/>
      </UserInfo>
    </SharedWithUsers>
    <_ip_UnifiedCompliancePolicyUIAction xmlns="http://schemas.microsoft.com/sharepoint/v3" xsi:nil="true"/>
    <Designation xmlns="cba3c063-bbe0-4340-ae89-fe72b3c3f292" xsi:nil="true"/>
    <Owner xmlns="cba3c063-bbe0-4340-ae89-fe72b3c3f292">
      <UserInfo>
        <DisplayName/>
        <AccountId xsi:nil="true"/>
        <AccountType/>
      </UserInfo>
    </Owner>
    <Draft xmlns="cba3c063-bbe0-4340-ae89-fe72b3c3f292" xsi:nil="true"/>
    <_ip_UnifiedCompliancePolicyProperties xmlns="http://schemas.microsoft.com/sharepoint/v3" xsi:nil="true"/>
    <VersionNumber xmlns="cba3c063-bbe0-4340-ae89-fe72b3c3f292">1</VersionNumber>
  </documentManagement>
</p:properties>
</file>

<file path=customXml/itemProps1.xml><?xml version="1.0" encoding="utf-8"?>
<ds:datastoreItem xmlns:ds="http://schemas.openxmlformats.org/officeDocument/2006/customXml" ds:itemID="{C5FF7CF7-5A2F-4716-9740-0160CD49FE17}">
  <ds:schemaRefs>
    <ds:schemaRef ds:uri="http://schemas.microsoft.com/sharepoint/v3/contenttype/forms"/>
  </ds:schemaRefs>
</ds:datastoreItem>
</file>

<file path=customXml/itemProps2.xml><?xml version="1.0" encoding="utf-8"?>
<ds:datastoreItem xmlns:ds="http://schemas.openxmlformats.org/officeDocument/2006/customXml" ds:itemID="{232B1179-718F-4B04-A03C-8BC0492A8B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ba3c063-bbe0-4340-ae89-fe72b3c3f292"/>
    <ds:schemaRef ds:uri="7c5902ed-de3a-473b-a563-08af41511d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FE4457E-0AC1-4CAD-9D23-F1F1FA4D2CBB}">
  <ds:schemaRefs>
    <ds:schemaRef ds:uri="http://purl.org/dc/elements/1.1/"/>
    <ds:schemaRef ds:uri="http://purl.org/dc/terms/"/>
    <ds:schemaRef ds:uri="http://schemas.microsoft.com/office/2006/documentManagement/types"/>
    <ds:schemaRef ds:uri="http://schemas.openxmlformats.org/package/2006/metadata/core-properties"/>
    <ds:schemaRef ds:uri="http://purl.org/dc/dcmitype/"/>
    <ds:schemaRef ds:uri="http://schemas.microsoft.com/sharepoint/v3"/>
    <ds:schemaRef ds:uri="http://schemas.microsoft.com/office/2006/metadata/properties"/>
    <ds:schemaRef ds:uri="cba3c063-bbe0-4340-ae89-fe72b3c3f292"/>
    <ds:schemaRef ds:uri="http://schemas.microsoft.com/office/infopath/2007/PartnerControls"/>
    <ds:schemaRef ds:uri="7c5902ed-de3a-473b-a563-08af41511d9b"/>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Template Roles [Auto-saved]</Template>
  <TotalTime>0</TotalTime>
  <Words>4616</Words>
  <Application>Microsoft Office PowerPoint</Application>
  <PresentationFormat>Widescreen</PresentationFormat>
  <Paragraphs>581</Paragraphs>
  <Slides>22</Slides>
  <Notes>11</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22</vt:i4>
      </vt:variant>
    </vt:vector>
  </HeadingPairs>
  <TitlesOfParts>
    <vt:vector size="30" baseType="lpstr">
      <vt:lpstr>Aptos</vt:lpstr>
      <vt:lpstr>Arial</vt:lpstr>
      <vt:lpstr>Wingdings</vt:lpstr>
      <vt:lpstr>Content slides</vt:lpstr>
      <vt:lpstr>Title slides</vt:lpstr>
      <vt:lpstr>Holding slides</vt:lpstr>
      <vt:lpstr>Speaker Slides</vt:lpstr>
      <vt:lpstr>Blank</vt:lpstr>
      <vt:lpstr>Skills assessment</vt:lpstr>
      <vt:lpstr>PowerPoint Presentation</vt:lpstr>
      <vt:lpstr>Section 1: How to use the skills assessment </vt:lpstr>
      <vt:lpstr>PowerPoint Presentation</vt:lpstr>
      <vt:lpstr>PowerPoint Presentation</vt:lpstr>
      <vt:lpstr>Section 2: Introduction to Nominated Individual role</vt:lpstr>
      <vt:lpstr>PowerPoint Presentation</vt:lpstr>
      <vt:lpstr>PowerPoint Presentation</vt:lpstr>
      <vt:lpstr>PowerPoint Presentation</vt:lpstr>
      <vt:lpstr>Section 3: Nominated Individual role assessment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Skills assessment complete!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Anthony Jackson</dc:creator>
  <cp:lastModifiedBy>Joanna Watson</cp:lastModifiedBy>
  <cp:revision>4</cp:revision>
  <dcterms:created xsi:type="dcterms:W3CDTF">2026-07-13T14:16:08Z</dcterms:created>
  <dcterms:modified xsi:type="dcterms:W3CDTF">2026-09-01T14:58:33Z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2024-02-05T00:00:00Z</vt:filetime>
  </property>
  <property fmtid="{D5CDD505-2E9C-101B-9397-08002B2CF9AE}" pid="3" name="Creator">
    <vt:lpwstr>Adobe InDesign 19.1 (Macintosh)</vt:lpwstr>
  </property>
  <property fmtid="{D5CDD505-2E9C-101B-9397-08002B2CF9AE}" pid="4" name="LastSaved">
    <vt:filetime>2024-02-05T00:00:00Z</vt:filetime>
  </property>
  <property fmtid="{D5CDD505-2E9C-101B-9397-08002B2CF9AE}" pid="5" name="Producer">
    <vt:lpwstr>Adobe PDF Library 17.0</vt:lpwstr>
  </property>
  <property fmtid="{D5CDD505-2E9C-101B-9397-08002B2CF9AE}" pid="6" name="MSIP_Label_f194113b-ecba-4458-8e2e-fa038bf17a69_Enabled">
    <vt:lpwstr>true</vt:lpwstr>
  </property>
  <property fmtid="{D5CDD505-2E9C-101B-9397-08002B2CF9AE}" pid="7" name="MSIP_Label_f194113b-ecba-4458-8e2e-fa038bf17a69_SetDate">
    <vt:lpwstr>2024-03-18T15:58:55Z</vt:lpwstr>
  </property>
  <property fmtid="{D5CDD505-2E9C-101B-9397-08002B2CF9AE}" pid="8" name="MSIP_Label_f194113b-ecba-4458-8e2e-fa038bf17a69_Method">
    <vt:lpwstr>Standard</vt:lpwstr>
  </property>
  <property fmtid="{D5CDD505-2E9C-101B-9397-08002B2CF9AE}" pid="9" name="MSIP_Label_f194113b-ecba-4458-8e2e-fa038bf17a69_Name">
    <vt:lpwstr>Internal</vt:lpwstr>
  </property>
  <property fmtid="{D5CDD505-2E9C-101B-9397-08002B2CF9AE}" pid="10" name="MSIP_Label_f194113b-ecba-4458-8e2e-fa038bf17a69_SiteId">
    <vt:lpwstr>5c317017-415d-43e6-ada1-7668f9ad3f9f</vt:lpwstr>
  </property>
  <property fmtid="{D5CDD505-2E9C-101B-9397-08002B2CF9AE}" pid="11" name="MSIP_Label_f194113b-ecba-4458-8e2e-fa038bf17a69_ActionId">
    <vt:lpwstr>6a3a8d48-e055-4f4b-8a7f-ba4e9d92c9e7</vt:lpwstr>
  </property>
  <property fmtid="{D5CDD505-2E9C-101B-9397-08002B2CF9AE}" pid="12" name="MSIP_Label_f194113b-ecba-4458-8e2e-fa038bf17a69_ContentBits">
    <vt:lpwstr>0</vt:lpwstr>
  </property>
  <property fmtid="{D5CDD505-2E9C-101B-9397-08002B2CF9AE}" pid="13" name="ContentTypeId">
    <vt:lpwstr>0x010100C25EE4780C959D459A3B92BB77992E46</vt:lpwstr>
  </property>
  <property fmtid="{D5CDD505-2E9C-101B-9397-08002B2CF9AE}" pid="14" name="MediaServiceImageTags">
    <vt:lpwstr/>
  </property>
  <property fmtid="{D5CDD505-2E9C-101B-9397-08002B2CF9AE}" pid="15" name="Order">
    <vt:r8>33495800</vt:r8>
  </property>
  <property fmtid="{D5CDD505-2E9C-101B-9397-08002B2CF9AE}" pid="16" name="xd_Signature">
    <vt:bool>false</vt:bool>
  </property>
  <property fmtid="{D5CDD505-2E9C-101B-9397-08002B2CF9AE}" pid="17" name="xd_ProgID">
    <vt:lpwstr/>
  </property>
  <property fmtid="{D5CDD505-2E9C-101B-9397-08002B2CF9AE}" pid="18" name="ComplianceAssetId">
    <vt:lpwstr/>
  </property>
  <property fmtid="{D5CDD505-2E9C-101B-9397-08002B2CF9AE}" pid="19" name="TemplateUrl">
    <vt:lpwstr/>
  </property>
  <property fmtid="{D5CDD505-2E9C-101B-9397-08002B2CF9AE}" pid="20" name="_ExtendedDescription">
    <vt:lpwstr/>
  </property>
  <property fmtid="{D5CDD505-2E9C-101B-9397-08002B2CF9AE}" pid="21" name="TriggerFlowInfo">
    <vt:lpwstr/>
  </property>
</Properties>
</file>