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3" d="100"/>
          <a:sy n="63" d="100"/>
        </p:scale>
        <p:origin x="80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4D7C6-092E-41A5-8A21-323EC7A579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GB" dirty="0"/>
              <a:t>Click to add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058D81-C06B-459A-A73B-005917A896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add subtitle </a:t>
            </a:r>
          </a:p>
        </p:txBody>
      </p:sp>
    </p:spTree>
    <p:extLst>
      <p:ext uri="{BB962C8B-B14F-4D97-AF65-F5344CB8AC3E}">
        <p14:creationId xmlns:p14="http://schemas.microsoft.com/office/powerpoint/2010/main" val="62855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FEFBC-3EE2-4659-A210-2F3B6FF7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766D5-204A-451C-BAE7-ABB67444F5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3DE16-6CFA-4529-891F-31F887C07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F207B-2153-4910-9302-6820D0D0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4F97-0A59-4D97-989E-89F3027F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03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D0CF8-8303-40DE-B714-8437CA9B9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9A24CA-9AB1-43F3-8D6A-5BD3E719A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1FCD3-C125-445B-B9C8-6653BDD62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551AE-0A7F-4D27-9649-06CF2B92C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A10CB-AC68-4A1A-ADB5-2BB4DF8D3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902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AB405-9803-471A-B4DE-D46287B85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D5769-239F-4A98-8737-3BBD5651F3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EFBAD-3B17-4BE2-BF2A-8C51BDD11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D3C9C-3E26-4683-BAEB-8A4958D4C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43C7DF-32FD-4A94-996F-6F076427A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4F1907-9304-4C48-87D5-03F84E4D7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06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AF1E6-B1A2-41D0-A736-F988B583C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7287C-1CA4-4A79-B951-814891212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BCB119-191E-477E-8104-DA1DD0C1E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704D68-D848-4DF9-B9D7-9CC74A0ED7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04382B-3FE4-4DC1-A3C9-5F7EF0AA95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E600AC-3C06-4939-BCF9-28FDD127B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76C391-E771-4AF8-909F-6C5E5A532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EF1266-DB27-4FF6-8BBD-AA110F9CB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924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E335-C66B-416F-9B7C-68AA264B4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C6DB3C-E331-4B47-A364-6DD370102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ACA55B-A30A-4027-94C1-0D86DB604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0DE56D-F2EC-4D38-8CE2-972BD717D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442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39CA03-A8E4-4D3F-B5E0-B429C1A75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69BABE-1D78-4E71-AD3E-406410D37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0B15FC-B2DD-4331-8A64-977096560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397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E0DA8-6A45-443F-9BB5-6E06D2CA5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75F83-81DE-4F91-9B86-17DBCE0E1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48C813-AC0F-4A91-9FBC-413009292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B4B42-6D6D-4BE8-A21D-3A47EABA2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3B753B-D6AE-4560-BF6C-13B418C72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DB3BE-770A-4E7F-B766-E4DD883E5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3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981D7-1624-422A-ABAD-52C712CF8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9AE7C2-18C1-4F4C-983D-52D9F0F592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2D9C5A-1FE8-494A-90A1-EF3A6987B3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C938C1-B120-4E8D-9C33-A494008BE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330DEE-FF8D-418A-B44B-EAAE4952D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44EC0B-9598-4B02-A989-71986978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21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0FD84C-425D-4582-B21C-9C83FCD7A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FB07C4-3B6F-4FD7-8624-FF5DD6B79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B9E8C-5F4C-45F2-985C-65DD12D73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4E672-2ECB-4BAE-895C-084E6E7670EB}" type="datetimeFigureOut">
              <a:rPr lang="en-GB" smtClean="0"/>
              <a:t>09/06/2021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AC793-478B-4307-A175-A46367070E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49C3A-B47C-4CC4-91DF-969C8769EE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6A951-A5FB-4992-A06B-F235900B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58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1554A-0056-40BC-9A3A-DE18FAC67F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314B0-DC4A-4F95-853C-85A3088B67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1613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9711-B469-4122-A2FE-A6797BF03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Large text 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A506E-13B9-4515-8EBD-ABA18F341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3021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2162B4-2773-4DC1-A95E-4D52719F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Section 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849AAA-4A90-41EF-907F-A23C8126FC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2974546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B65083-B149-4BE8-8F82-FAEA08D87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36810BA-1633-4D7A-887A-AC25E38038A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04F657-9126-4C4D-8051-9E79E04A8C4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790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706FBE0-B2D0-462F-8CCA-AD5EDDA93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8F06AC-579F-4C32-9794-3DB9DF4B6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1D2ED6-E042-4862-8FB6-48FA58941FE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431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257FD0-0B1D-42B3-ACB7-3C09AF488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8B38F4-E935-4490-94FB-B817FBA7637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B0A871-ABF7-4E45-9145-51E792676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562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1DE18AC-C169-427B-9014-9677351555C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Large text heading</a:t>
            </a:r>
          </a:p>
        </p:txBody>
      </p:sp>
    </p:spTree>
    <p:extLst>
      <p:ext uri="{BB962C8B-B14F-4D97-AF65-F5344CB8AC3E}">
        <p14:creationId xmlns:p14="http://schemas.microsoft.com/office/powerpoint/2010/main" val="1667545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RE">
      <a:dk1>
        <a:sysClr val="windowText" lastClr="000000"/>
      </a:dk1>
      <a:lt1>
        <a:sysClr val="window" lastClr="FFFFFF"/>
      </a:lt1>
      <a:dk2>
        <a:srgbClr val="00594C"/>
      </a:dk2>
      <a:lt2>
        <a:srgbClr val="E7E6E6"/>
      </a:lt2>
      <a:accent1>
        <a:srgbClr val="00A188"/>
      </a:accent1>
      <a:accent2>
        <a:srgbClr val="2EB135"/>
      </a:accent2>
      <a:accent3>
        <a:srgbClr val="616265"/>
      </a:accent3>
      <a:accent4>
        <a:srgbClr val="8B2346"/>
      </a:accent4>
      <a:accent5>
        <a:srgbClr val="E57200"/>
      </a:accent5>
      <a:accent6>
        <a:srgbClr val="512698"/>
      </a:accent6>
      <a:hlink>
        <a:srgbClr val="00594C"/>
      </a:hlink>
      <a:folHlink>
        <a:srgbClr val="00594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</Words>
  <Application>Microsoft Office PowerPoint</Application>
  <PresentationFormat>Widescreen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Arial</vt:lpstr>
      <vt:lpstr>Office Theme</vt:lpstr>
      <vt:lpstr>PowerPoint Presentation</vt:lpstr>
      <vt:lpstr>Large text heading</vt:lpstr>
      <vt:lpstr>Section Heading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Hurley, Lauren</dc:creator>
  <cp:lastModifiedBy>Hurley, Lauren</cp:lastModifiedBy>
  <cp:revision>1</cp:revision>
  <dcterms:created xsi:type="dcterms:W3CDTF">2021-06-09T09:02:30Z</dcterms:created>
  <dcterms:modified xsi:type="dcterms:W3CDTF">2021-06-09T09:25:42Z</dcterms:modified>
</cp:coreProperties>
</file>