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4"/>
    <p:sldMasterId id="2147483673" r:id="rId5"/>
  </p:sldMasterIdLst>
  <p:notesMasterIdLst>
    <p:notesMasterId r:id="rId6"/>
  </p:notesMasterIdLst>
  <p:sldIdLst>
    <p:sldId id="256" r:id="rId7"/>
    <p:sldId id="257" r:id="rId8"/>
    <p:sldId id="258" r:id="rId9"/>
    <p:sldId id="259" r:id="rId10"/>
    <p:sldId id="260" r:id="rId11"/>
  </p:sldIdLst>
  <p:sldSz cy="5143500" cx="9144000"/>
  <p:notesSz cx="6858000" cy="9144000"/>
  <p:embeddedFontLst>
    <p:embeddedFont>
      <p:font typeface="Nunito"/>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font" Target="fonts/Nunito-bold.fntdata"/><Relationship Id="rId12" Type="http://schemas.openxmlformats.org/officeDocument/2006/relationships/font" Target="fonts/Nunito-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font" Target="fonts/Nunito-boldItalic.fntdata"/><Relationship Id="rId14" Type="http://schemas.openxmlformats.org/officeDocument/2006/relationships/font" Target="fonts/Nunito-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2c53b402d3d_2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2c53b402d3d_2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2c53b402d3d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2c53b402d3d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2c53b402d3d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2c53b402d3d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37939212f3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337939212f3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2c53b402d3d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2c53b402d3d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6" name="Shape 56"/>
        <p:cNvGrpSpPr/>
        <p:nvPr/>
      </p:nvGrpSpPr>
      <p:grpSpPr>
        <a:xfrm>
          <a:off x="0" y="0"/>
          <a:ext cx="0" cy="0"/>
          <a:chOff x="0" y="0"/>
          <a:chExt cx="0" cy="0"/>
        </a:xfrm>
      </p:grpSpPr>
      <p:sp>
        <p:nvSpPr>
          <p:cNvPr id="57" name="Google Shape;57;p14"/>
          <p:cNvSpPr txBox="1"/>
          <p:nvPr>
            <p:ph type="ctrTitle"/>
          </p:nvPr>
        </p:nvSpPr>
        <p:spPr>
          <a:xfrm>
            <a:off x="1143000" y="1465787"/>
            <a:ext cx="6858000" cy="1308000"/>
          </a:xfrm>
          <a:prstGeom prst="rect">
            <a:avLst/>
          </a:prstGeom>
          <a:noFill/>
          <a:ln>
            <a:noFill/>
          </a:ln>
        </p:spPr>
        <p:txBody>
          <a:bodyPr anchorCtr="0" anchor="b" bIns="34275" lIns="68575" spcFirstLastPara="1" rIns="68575" wrap="square" tIns="34275">
            <a:normAutofit/>
          </a:bodyPr>
          <a:lstStyle>
            <a:lvl1pPr lvl="0" rtl="0" algn="ctr">
              <a:lnSpc>
                <a:spcPct val="90000"/>
              </a:lnSpc>
              <a:spcBef>
                <a:spcPts val="0"/>
              </a:spcBef>
              <a:spcAft>
                <a:spcPts val="0"/>
              </a:spcAft>
              <a:buClr>
                <a:schemeClr val="dk1"/>
              </a:buClr>
              <a:buSzPts val="4500"/>
              <a:buFont typeface="Calibri"/>
              <a:buNone/>
              <a:defRPr sz="45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58" name="Google Shape;58;p14"/>
          <p:cNvSpPr txBox="1"/>
          <p:nvPr>
            <p:ph idx="1" type="subTitle"/>
          </p:nvPr>
        </p:nvSpPr>
        <p:spPr>
          <a:xfrm>
            <a:off x="1143000" y="2842810"/>
            <a:ext cx="6858000" cy="1241700"/>
          </a:xfrm>
          <a:prstGeom prst="rect">
            <a:avLst/>
          </a:prstGeom>
          <a:noFill/>
          <a:ln>
            <a:noFill/>
          </a:ln>
        </p:spPr>
        <p:txBody>
          <a:bodyPr anchorCtr="0" anchor="t" bIns="34275" lIns="68575" spcFirstLastPara="1" rIns="68575" wrap="square" tIns="34275">
            <a:normAutofit/>
          </a:bodyPr>
          <a:lstStyle>
            <a:lvl1pPr lvl="0" rtl="0" algn="ctr">
              <a:lnSpc>
                <a:spcPct val="90000"/>
              </a:lnSpc>
              <a:spcBef>
                <a:spcPts val="800"/>
              </a:spcBef>
              <a:spcAft>
                <a:spcPts val="0"/>
              </a:spcAft>
              <a:buClr>
                <a:schemeClr val="dk1"/>
              </a:buClr>
              <a:buSzPts val="1800"/>
              <a:buNone/>
              <a:defRPr sz="1800"/>
            </a:lvl1pPr>
            <a:lvl2pPr lvl="1" rtl="0" algn="ctr">
              <a:lnSpc>
                <a:spcPct val="90000"/>
              </a:lnSpc>
              <a:spcBef>
                <a:spcPts val="400"/>
              </a:spcBef>
              <a:spcAft>
                <a:spcPts val="0"/>
              </a:spcAft>
              <a:buClr>
                <a:schemeClr val="dk1"/>
              </a:buClr>
              <a:buSzPts val="1500"/>
              <a:buNone/>
              <a:defRPr sz="1500"/>
            </a:lvl2pPr>
            <a:lvl3pPr lvl="2" rtl="0" algn="ctr">
              <a:lnSpc>
                <a:spcPct val="90000"/>
              </a:lnSpc>
              <a:spcBef>
                <a:spcPts val="400"/>
              </a:spcBef>
              <a:spcAft>
                <a:spcPts val="0"/>
              </a:spcAft>
              <a:buClr>
                <a:schemeClr val="dk1"/>
              </a:buClr>
              <a:buSzPts val="1400"/>
              <a:buNone/>
              <a:defRPr sz="1400"/>
            </a:lvl3pPr>
            <a:lvl4pPr lvl="3" rtl="0" algn="ctr">
              <a:lnSpc>
                <a:spcPct val="90000"/>
              </a:lnSpc>
              <a:spcBef>
                <a:spcPts val="400"/>
              </a:spcBef>
              <a:spcAft>
                <a:spcPts val="0"/>
              </a:spcAft>
              <a:buClr>
                <a:schemeClr val="dk1"/>
              </a:buClr>
              <a:buSzPts val="1200"/>
              <a:buNone/>
              <a:defRPr sz="1200"/>
            </a:lvl4pPr>
            <a:lvl5pPr lvl="4" rtl="0" algn="ctr">
              <a:lnSpc>
                <a:spcPct val="90000"/>
              </a:lnSpc>
              <a:spcBef>
                <a:spcPts val="400"/>
              </a:spcBef>
              <a:spcAft>
                <a:spcPts val="0"/>
              </a:spcAft>
              <a:buClr>
                <a:schemeClr val="dk1"/>
              </a:buClr>
              <a:buSzPts val="1200"/>
              <a:buNone/>
              <a:defRPr sz="1200"/>
            </a:lvl5pPr>
            <a:lvl6pPr lvl="5" rtl="0" algn="ctr">
              <a:lnSpc>
                <a:spcPct val="90000"/>
              </a:lnSpc>
              <a:spcBef>
                <a:spcPts val="400"/>
              </a:spcBef>
              <a:spcAft>
                <a:spcPts val="0"/>
              </a:spcAft>
              <a:buClr>
                <a:schemeClr val="dk1"/>
              </a:buClr>
              <a:buSzPts val="1200"/>
              <a:buNone/>
              <a:defRPr sz="1200"/>
            </a:lvl6pPr>
            <a:lvl7pPr lvl="6" rtl="0" algn="ctr">
              <a:lnSpc>
                <a:spcPct val="90000"/>
              </a:lnSpc>
              <a:spcBef>
                <a:spcPts val="400"/>
              </a:spcBef>
              <a:spcAft>
                <a:spcPts val="0"/>
              </a:spcAft>
              <a:buClr>
                <a:schemeClr val="dk1"/>
              </a:buClr>
              <a:buSzPts val="1200"/>
              <a:buNone/>
              <a:defRPr sz="1200"/>
            </a:lvl7pPr>
            <a:lvl8pPr lvl="7" rtl="0" algn="ctr">
              <a:lnSpc>
                <a:spcPct val="90000"/>
              </a:lnSpc>
              <a:spcBef>
                <a:spcPts val="400"/>
              </a:spcBef>
              <a:spcAft>
                <a:spcPts val="0"/>
              </a:spcAft>
              <a:buClr>
                <a:schemeClr val="dk1"/>
              </a:buClr>
              <a:buSzPts val="1200"/>
              <a:buNone/>
              <a:defRPr sz="1200"/>
            </a:lvl8pPr>
            <a:lvl9pPr lvl="8" rtl="0" algn="ctr">
              <a:lnSpc>
                <a:spcPct val="90000"/>
              </a:lnSpc>
              <a:spcBef>
                <a:spcPts val="400"/>
              </a:spcBef>
              <a:spcAft>
                <a:spcPts val="0"/>
              </a:spcAft>
              <a:buClr>
                <a:schemeClr val="dk1"/>
              </a:buClr>
              <a:buSzPts val="1200"/>
              <a:buNone/>
              <a:defRPr sz="1200"/>
            </a:lvl9pPr>
          </a:lstStyle>
          <a:p/>
        </p:txBody>
      </p:sp>
      <p:sp>
        <p:nvSpPr>
          <p:cNvPr id="59" name="Google Shape;59;p14"/>
          <p:cNvSpPr txBox="1"/>
          <p:nvPr>
            <p:ph idx="11" type="ftr"/>
          </p:nvPr>
        </p:nvSpPr>
        <p:spPr>
          <a:xfrm>
            <a:off x="1565734" y="4867166"/>
            <a:ext cx="5310000" cy="2172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60" name="Google Shape;60;p14"/>
          <p:cNvSpPr txBox="1"/>
          <p:nvPr>
            <p:ph idx="12" type="sldNum"/>
          </p:nvPr>
        </p:nvSpPr>
        <p:spPr>
          <a:xfrm>
            <a:off x="628650" y="4868297"/>
            <a:ext cx="781200" cy="2172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pic>
        <p:nvPicPr>
          <p:cNvPr descr="Disability Sheffield - Centre for Independent Living" id="61" name="Google Shape;61;p14"/>
          <p:cNvPicPr preferRelativeResize="0"/>
          <p:nvPr/>
        </p:nvPicPr>
        <p:blipFill rotWithShape="1">
          <a:blip r:embed="rId2">
            <a:alphaModFix/>
          </a:blip>
          <a:srcRect b="0" l="0" r="0" t="0"/>
          <a:stretch/>
        </p:blipFill>
        <p:spPr>
          <a:xfrm>
            <a:off x="3270060" y="195326"/>
            <a:ext cx="2457080" cy="1255569"/>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2" name="Shape 62"/>
        <p:cNvGrpSpPr/>
        <p:nvPr/>
      </p:nvGrpSpPr>
      <p:grpSpPr>
        <a:xfrm>
          <a:off x="0" y="0"/>
          <a:ext cx="0" cy="0"/>
          <a:chOff x="0" y="0"/>
          <a:chExt cx="0" cy="0"/>
        </a:xfrm>
      </p:grpSpPr>
      <p:sp>
        <p:nvSpPr>
          <p:cNvPr id="63" name="Google Shape;63;p15"/>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64" name="Google Shape;64;p15"/>
          <p:cNvSpPr txBox="1"/>
          <p:nvPr>
            <p:ph idx="1" type="body"/>
          </p:nvPr>
        </p:nvSpPr>
        <p:spPr>
          <a:xfrm>
            <a:off x="628650" y="1369219"/>
            <a:ext cx="7886700" cy="29811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65" name="Google Shape;65;p15"/>
          <p:cNvSpPr txBox="1"/>
          <p:nvPr>
            <p:ph idx="11" type="ftr"/>
          </p:nvPr>
        </p:nvSpPr>
        <p:spPr>
          <a:xfrm>
            <a:off x="1528515" y="4868296"/>
            <a:ext cx="5310000" cy="2172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66" name="Google Shape;66;p15"/>
          <p:cNvSpPr txBox="1"/>
          <p:nvPr>
            <p:ph idx="12" type="sldNum"/>
          </p:nvPr>
        </p:nvSpPr>
        <p:spPr>
          <a:xfrm>
            <a:off x="628650" y="4868297"/>
            <a:ext cx="781200" cy="2172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7" name="Shape 67"/>
        <p:cNvGrpSpPr/>
        <p:nvPr/>
      </p:nvGrpSpPr>
      <p:grpSpPr>
        <a:xfrm>
          <a:off x="0" y="0"/>
          <a:ext cx="0" cy="0"/>
          <a:chOff x="0" y="0"/>
          <a:chExt cx="0" cy="0"/>
        </a:xfrm>
      </p:grpSpPr>
      <p:sp>
        <p:nvSpPr>
          <p:cNvPr id="68" name="Google Shape;68;p16"/>
          <p:cNvSpPr txBox="1"/>
          <p:nvPr>
            <p:ph idx="11" type="ftr"/>
          </p:nvPr>
        </p:nvSpPr>
        <p:spPr>
          <a:xfrm>
            <a:off x="1528515" y="4868296"/>
            <a:ext cx="5310000" cy="2172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69" name="Google Shape;69;p16"/>
          <p:cNvSpPr txBox="1"/>
          <p:nvPr>
            <p:ph idx="12" type="sldNum"/>
          </p:nvPr>
        </p:nvSpPr>
        <p:spPr>
          <a:xfrm>
            <a:off x="628650" y="4868297"/>
            <a:ext cx="781200" cy="2172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0" name="Shape 70"/>
        <p:cNvGrpSpPr/>
        <p:nvPr/>
      </p:nvGrpSpPr>
      <p:grpSpPr>
        <a:xfrm>
          <a:off x="0" y="0"/>
          <a:ext cx="0" cy="0"/>
          <a:chOff x="0" y="0"/>
          <a:chExt cx="0" cy="0"/>
        </a:xfrm>
      </p:grpSpPr>
      <p:sp>
        <p:nvSpPr>
          <p:cNvPr id="71" name="Google Shape;71;p17"/>
          <p:cNvSpPr txBox="1"/>
          <p:nvPr>
            <p:ph type="title"/>
          </p:nvPr>
        </p:nvSpPr>
        <p:spPr>
          <a:xfrm>
            <a:off x="623888" y="985025"/>
            <a:ext cx="7886700" cy="2139600"/>
          </a:xfrm>
          <a:prstGeom prst="rect">
            <a:avLst/>
          </a:prstGeom>
          <a:noFill/>
          <a:ln>
            <a:noFill/>
          </a:ln>
        </p:spPr>
        <p:txBody>
          <a:bodyPr anchorCtr="0" anchor="b" bIns="34275" lIns="68575" spcFirstLastPara="1" rIns="68575" wrap="square" tIns="34275">
            <a:normAutofit/>
          </a:bodyPr>
          <a:lstStyle>
            <a:lvl1pPr lvl="0" rtl="0" algn="l">
              <a:lnSpc>
                <a:spcPct val="90000"/>
              </a:lnSpc>
              <a:spcBef>
                <a:spcPts val="0"/>
              </a:spcBef>
              <a:spcAft>
                <a:spcPts val="0"/>
              </a:spcAft>
              <a:buClr>
                <a:schemeClr val="dk1"/>
              </a:buClr>
              <a:buSzPts val="4500"/>
              <a:buFont typeface="Calibri"/>
              <a:buNone/>
              <a:defRPr sz="45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72" name="Google Shape;72;p17"/>
          <p:cNvSpPr txBox="1"/>
          <p:nvPr>
            <p:ph idx="1" type="body"/>
          </p:nvPr>
        </p:nvSpPr>
        <p:spPr>
          <a:xfrm>
            <a:off x="623888" y="3144818"/>
            <a:ext cx="7886700" cy="1125000"/>
          </a:xfrm>
          <a:prstGeom prst="rect">
            <a:avLst/>
          </a:prstGeom>
          <a:noFill/>
          <a:ln>
            <a:noFill/>
          </a:ln>
        </p:spPr>
        <p:txBody>
          <a:bodyPr anchorCtr="0" anchor="t" bIns="34275" lIns="68575" spcFirstLastPara="1" rIns="68575" wrap="square" tIns="34275">
            <a:normAutofit/>
          </a:bodyPr>
          <a:lstStyle>
            <a:lvl1pPr indent="-228600" lvl="0" marL="457200" rtl="0" algn="l">
              <a:lnSpc>
                <a:spcPct val="90000"/>
              </a:lnSpc>
              <a:spcBef>
                <a:spcPts val="800"/>
              </a:spcBef>
              <a:spcAft>
                <a:spcPts val="0"/>
              </a:spcAft>
              <a:buClr>
                <a:srgbClr val="888888"/>
              </a:buClr>
              <a:buSzPts val="1800"/>
              <a:buNone/>
              <a:defRPr sz="1800">
                <a:solidFill>
                  <a:srgbClr val="888888"/>
                </a:solidFill>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
        <p:nvSpPr>
          <p:cNvPr id="73" name="Google Shape;73;p17"/>
          <p:cNvSpPr txBox="1"/>
          <p:nvPr>
            <p:ph idx="11" type="ftr"/>
          </p:nvPr>
        </p:nvSpPr>
        <p:spPr>
          <a:xfrm>
            <a:off x="1528515" y="4868296"/>
            <a:ext cx="5310000" cy="2172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74" name="Google Shape;74;p17"/>
          <p:cNvSpPr txBox="1"/>
          <p:nvPr>
            <p:ph idx="12" type="sldNum"/>
          </p:nvPr>
        </p:nvSpPr>
        <p:spPr>
          <a:xfrm>
            <a:off x="628650" y="4868297"/>
            <a:ext cx="781200" cy="2172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5" name="Shape 75"/>
        <p:cNvGrpSpPr/>
        <p:nvPr/>
      </p:nvGrpSpPr>
      <p:grpSpPr>
        <a:xfrm>
          <a:off x="0" y="0"/>
          <a:ext cx="0" cy="0"/>
          <a:chOff x="0" y="0"/>
          <a:chExt cx="0" cy="0"/>
        </a:xfrm>
      </p:grpSpPr>
      <p:sp>
        <p:nvSpPr>
          <p:cNvPr id="76" name="Google Shape;76;p1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77" name="Google Shape;77;p18"/>
          <p:cNvSpPr txBox="1"/>
          <p:nvPr>
            <p:ph idx="1" type="body"/>
          </p:nvPr>
        </p:nvSpPr>
        <p:spPr>
          <a:xfrm>
            <a:off x="628650" y="1369219"/>
            <a:ext cx="3886200" cy="30339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78" name="Google Shape;78;p18"/>
          <p:cNvSpPr txBox="1"/>
          <p:nvPr>
            <p:ph idx="2" type="body"/>
          </p:nvPr>
        </p:nvSpPr>
        <p:spPr>
          <a:xfrm>
            <a:off x="4629150" y="1369219"/>
            <a:ext cx="3886200" cy="30339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79" name="Google Shape;79;p18"/>
          <p:cNvSpPr txBox="1"/>
          <p:nvPr>
            <p:ph idx="11" type="ftr"/>
          </p:nvPr>
        </p:nvSpPr>
        <p:spPr>
          <a:xfrm>
            <a:off x="1528515" y="4868296"/>
            <a:ext cx="5310000" cy="2172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80" name="Google Shape;80;p18"/>
          <p:cNvSpPr txBox="1"/>
          <p:nvPr>
            <p:ph idx="12" type="sldNum"/>
          </p:nvPr>
        </p:nvSpPr>
        <p:spPr>
          <a:xfrm>
            <a:off x="628650" y="4868297"/>
            <a:ext cx="781200" cy="2172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1" name="Shape 81"/>
        <p:cNvGrpSpPr/>
        <p:nvPr/>
      </p:nvGrpSpPr>
      <p:grpSpPr>
        <a:xfrm>
          <a:off x="0" y="0"/>
          <a:ext cx="0" cy="0"/>
          <a:chOff x="0" y="0"/>
          <a:chExt cx="0" cy="0"/>
        </a:xfrm>
      </p:grpSpPr>
      <p:sp>
        <p:nvSpPr>
          <p:cNvPr id="82" name="Google Shape;82;p19"/>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83" name="Google Shape;83;p19"/>
          <p:cNvSpPr txBox="1"/>
          <p:nvPr>
            <p:ph idx="1" type="body"/>
          </p:nvPr>
        </p:nvSpPr>
        <p:spPr>
          <a:xfrm>
            <a:off x="629841" y="1260872"/>
            <a:ext cx="3868200" cy="618000"/>
          </a:xfrm>
          <a:prstGeom prst="rect">
            <a:avLst/>
          </a:prstGeom>
          <a:noFill/>
          <a:ln>
            <a:noFill/>
          </a:ln>
        </p:spPr>
        <p:txBody>
          <a:bodyPr anchorCtr="0" anchor="b" bIns="34275" lIns="68575" spcFirstLastPara="1" rIns="68575" wrap="square" tIns="34275">
            <a:normAutofit/>
          </a:bodyPr>
          <a:lstStyle>
            <a:lvl1pPr indent="-228600" lvl="0" marL="457200" rtl="0" algn="l">
              <a:lnSpc>
                <a:spcPct val="90000"/>
              </a:lnSpc>
              <a:spcBef>
                <a:spcPts val="800"/>
              </a:spcBef>
              <a:spcAft>
                <a:spcPts val="0"/>
              </a:spcAft>
              <a:buClr>
                <a:schemeClr val="dk1"/>
              </a:buClr>
              <a:buSzPts val="1800"/>
              <a:buNone/>
              <a:defRPr b="1" sz="1800"/>
            </a:lvl1pPr>
            <a:lvl2pPr indent="-228600" lvl="1" marL="914400" rtl="0" algn="l">
              <a:lnSpc>
                <a:spcPct val="90000"/>
              </a:lnSpc>
              <a:spcBef>
                <a:spcPts val="400"/>
              </a:spcBef>
              <a:spcAft>
                <a:spcPts val="0"/>
              </a:spcAft>
              <a:buClr>
                <a:schemeClr val="dk1"/>
              </a:buClr>
              <a:buSzPts val="1500"/>
              <a:buNone/>
              <a:defRPr b="1" sz="1500"/>
            </a:lvl2pPr>
            <a:lvl3pPr indent="-228600" lvl="2" marL="1371600" rtl="0" algn="l">
              <a:lnSpc>
                <a:spcPct val="90000"/>
              </a:lnSpc>
              <a:spcBef>
                <a:spcPts val="400"/>
              </a:spcBef>
              <a:spcAft>
                <a:spcPts val="0"/>
              </a:spcAft>
              <a:buClr>
                <a:schemeClr val="dk1"/>
              </a:buClr>
              <a:buSzPts val="1400"/>
              <a:buNone/>
              <a:defRPr b="1" sz="1400"/>
            </a:lvl3pPr>
            <a:lvl4pPr indent="-228600" lvl="3" marL="1828800" rtl="0" algn="l">
              <a:lnSpc>
                <a:spcPct val="90000"/>
              </a:lnSpc>
              <a:spcBef>
                <a:spcPts val="400"/>
              </a:spcBef>
              <a:spcAft>
                <a:spcPts val="0"/>
              </a:spcAft>
              <a:buClr>
                <a:schemeClr val="dk1"/>
              </a:buClr>
              <a:buSzPts val="1200"/>
              <a:buNone/>
              <a:defRPr b="1" sz="1200"/>
            </a:lvl4pPr>
            <a:lvl5pPr indent="-228600" lvl="4" marL="2286000" rtl="0" algn="l">
              <a:lnSpc>
                <a:spcPct val="90000"/>
              </a:lnSpc>
              <a:spcBef>
                <a:spcPts val="400"/>
              </a:spcBef>
              <a:spcAft>
                <a:spcPts val="0"/>
              </a:spcAft>
              <a:buClr>
                <a:schemeClr val="dk1"/>
              </a:buClr>
              <a:buSzPts val="1200"/>
              <a:buNone/>
              <a:defRPr b="1" sz="1200"/>
            </a:lvl5pPr>
            <a:lvl6pPr indent="-228600" lvl="5" marL="2743200" rtl="0" algn="l">
              <a:lnSpc>
                <a:spcPct val="90000"/>
              </a:lnSpc>
              <a:spcBef>
                <a:spcPts val="400"/>
              </a:spcBef>
              <a:spcAft>
                <a:spcPts val="0"/>
              </a:spcAft>
              <a:buClr>
                <a:schemeClr val="dk1"/>
              </a:buClr>
              <a:buSzPts val="1200"/>
              <a:buNone/>
              <a:defRPr b="1" sz="1200"/>
            </a:lvl6pPr>
            <a:lvl7pPr indent="-228600" lvl="6" marL="3200400" rtl="0" algn="l">
              <a:lnSpc>
                <a:spcPct val="90000"/>
              </a:lnSpc>
              <a:spcBef>
                <a:spcPts val="400"/>
              </a:spcBef>
              <a:spcAft>
                <a:spcPts val="0"/>
              </a:spcAft>
              <a:buClr>
                <a:schemeClr val="dk1"/>
              </a:buClr>
              <a:buSzPts val="1200"/>
              <a:buNone/>
              <a:defRPr b="1" sz="1200"/>
            </a:lvl7pPr>
            <a:lvl8pPr indent="-228600" lvl="7" marL="3657600" rtl="0" algn="l">
              <a:lnSpc>
                <a:spcPct val="90000"/>
              </a:lnSpc>
              <a:spcBef>
                <a:spcPts val="400"/>
              </a:spcBef>
              <a:spcAft>
                <a:spcPts val="0"/>
              </a:spcAft>
              <a:buClr>
                <a:schemeClr val="dk1"/>
              </a:buClr>
              <a:buSzPts val="1200"/>
              <a:buNone/>
              <a:defRPr b="1" sz="1200"/>
            </a:lvl8pPr>
            <a:lvl9pPr indent="-228600" lvl="8" marL="4114800" rtl="0" algn="l">
              <a:lnSpc>
                <a:spcPct val="90000"/>
              </a:lnSpc>
              <a:spcBef>
                <a:spcPts val="400"/>
              </a:spcBef>
              <a:spcAft>
                <a:spcPts val="0"/>
              </a:spcAft>
              <a:buClr>
                <a:schemeClr val="dk1"/>
              </a:buClr>
              <a:buSzPts val="1200"/>
              <a:buNone/>
              <a:defRPr b="1" sz="1200"/>
            </a:lvl9pPr>
          </a:lstStyle>
          <a:p/>
        </p:txBody>
      </p:sp>
      <p:sp>
        <p:nvSpPr>
          <p:cNvPr id="84" name="Google Shape;84;p19"/>
          <p:cNvSpPr txBox="1"/>
          <p:nvPr>
            <p:ph idx="2" type="body"/>
          </p:nvPr>
        </p:nvSpPr>
        <p:spPr>
          <a:xfrm>
            <a:off x="629841" y="1878806"/>
            <a:ext cx="3868200" cy="25038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85" name="Google Shape;85;p19"/>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rmAutofit/>
          </a:bodyPr>
          <a:lstStyle>
            <a:lvl1pPr indent="-228600" lvl="0" marL="457200" rtl="0" algn="l">
              <a:lnSpc>
                <a:spcPct val="90000"/>
              </a:lnSpc>
              <a:spcBef>
                <a:spcPts val="800"/>
              </a:spcBef>
              <a:spcAft>
                <a:spcPts val="0"/>
              </a:spcAft>
              <a:buClr>
                <a:schemeClr val="dk1"/>
              </a:buClr>
              <a:buSzPts val="1800"/>
              <a:buNone/>
              <a:defRPr b="1" sz="1800"/>
            </a:lvl1pPr>
            <a:lvl2pPr indent="-228600" lvl="1" marL="914400" rtl="0" algn="l">
              <a:lnSpc>
                <a:spcPct val="90000"/>
              </a:lnSpc>
              <a:spcBef>
                <a:spcPts val="400"/>
              </a:spcBef>
              <a:spcAft>
                <a:spcPts val="0"/>
              </a:spcAft>
              <a:buClr>
                <a:schemeClr val="dk1"/>
              </a:buClr>
              <a:buSzPts val="1500"/>
              <a:buNone/>
              <a:defRPr b="1" sz="1500"/>
            </a:lvl2pPr>
            <a:lvl3pPr indent="-228600" lvl="2" marL="1371600" rtl="0" algn="l">
              <a:lnSpc>
                <a:spcPct val="90000"/>
              </a:lnSpc>
              <a:spcBef>
                <a:spcPts val="400"/>
              </a:spcBef>
              <a:spcAft>
                <a:spcPts val="0"/>
              </a:spcAft>
              <a:buClr>
                <a:schemeClr val="dk1"/>
              </a:buClr>
              <a:buSzPts val="1400"/>
              <a:buNone/>
              <a:defRPr b="1" sz="1400"/>
            </a:lvl3pPr>
            <a:lvl4pPr indent="-228600" lvl="3" marL="1828800" rtl="0" algn="l">
              <a:lnSpc>
                <a:spcPct val="90000"/>
              </a:lnSpc>
              <a:spcBef>
                <a:spcPts val="400"/>
              </a:spcBef>
              <a:spcAft>
                <a:spcPts val="0"/>
              </a:spcAft>
              <a:buClr>
                <a:schemeClr val="dk1"/>
              </a:buClr>
              <a:buSzPts val="1200"/>
              <a:buNone/>
              <a:defRPr b="1" sz="1200"/>
            </a:lvl4pPr>
            <a:lvl5pPr indent="-228600" lvl="4" marL="2286000" rtl="0" algn="l">
              <a:lnSpc>
                <a:spcPct val="90000"/>
              </a:lnSpc>
              <a:spcBef>
                <a:spcPts val="400"/>
              </a:spcBef>
              <a:spcAft>
                <a:spcPts val="0"/>
              </a:spcAft>
              <a:buClr>
                <a:schemeClr val="dk1"/>
              </a:buClr>
              <a:buSzPts val="1200"/>
              <a:buNone/>
              <a:defRPr b="1" sz="1200"/>
            </a:lvl5pPr>
            <a:lvl6pPr indent="-228600" lvl="5" marL="2743200" rtl="0" algn="l">
              <a:lnSpc>
                <a:spcPct val="90000"/>
              </a:lnSpc>
              <a:spcBef>
                <a:spcPts val="400"/>
              </a:spcBef>
              <a:spcAft>
                <a:spcPts val="0"/>
              </a:spcAft>
              <a:buClr>
                <a:schemeClr val="dk1"/>
              </a:buClr>
              <a:buSzPts val="1200"/>
              <a:buNone/>
              <a:defRPr b="1" sz="1200"/>
            </a:lvl6pPr>
            <a:lvl7pPr indent="-228600" lvl="6" marL="3200400" rtl="0" algn="l">
              <a:lnSpc>
                <a:spcPct val="90000"/>
              </a:lnSpc>
              <a:spcBef>
                <a:spcPts val="400"/>
              </a:spcBef>
              <a:spcAft>
                <a:spcPts val="0"/>
              </a:spcAft>
              <a:buClr>
                <a:schemeClr val="dk1"/>
              </a:buClr>
              <a:buSzPts val="1200"/>
              <a:buNone/>
              <a:defRPr b="1" sz="1200"/>
            </a:lvl7pPr>
            <a:lvl8pPr indent="-228600" lvl="7" marL="3657600" rtl="0" algn="l">
              <a:lnSpc>
                <a:spcPct val="90000"/>
              </a:lnSpc>
              <a:spcBef>
                <a:spcPts val="400"/>
              </a:spcBef>
              <a:spcAft>
                <a:spcPts val="0"/>
              </a:spcAft>
              <a:buClr>
                <a:schemeClr val="dk1"/>
              </a:buClr>
              <a:buSzPts val="1200"/>
              <a:buNone/>
              <a:defRPr b="1" sz="1200"/>
            </a:lvl8pPr>
            <a:lvl9pPr indent="-228600" lvl="8" marL="4114800" rtl="0" algn="l">
              <a:lnSpc>
                <a:spcPct val="90000"/>
              </a:lnSpc>
              <a:spcBef>
                <a:spcPts val="400"/>
              </a:spcBef>
              <a:spcAft>
                <a:spcPts val="0"/>
              </a:spcAft>
              <a:buClr>
                <a:schemeClr val="dk1"/>
              </a:buClr>
              <a:buSzPts val="1200"/>
              <a:buNone/>
              <a:defRPr b="1" sz="1200"/>
            </a:lvl9pPr>
          </a:lstStyle>
          <a:p/>
        </p:txBody>
      </p:sp>
      <p:sp>
        <p:nvSpPr>
          <p:cNvPr id="86" name="Google Shape;86;p19"/>
          <p:cNvSpPr txBox="1"/>
          <p:nvPr>
            <p:ph idx="4" type="body"/>
          </p:nvPr>
        </p:nvSpPr>
        <p:spPr>
          <a:xfrm>
            <a:off x="4629150" y="1878806"/>
            <a:ext cx="3887400" cy="25038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87" name="Google Shape;87;p19"/>
          <p:cNvSpPr txBox="1"/>
          <p:nvPr>
            <p:ph idx="11" type="ftr"/>
          </p:nvPr>
        </p:nvSpPr>
        <p:spPr>
          <a:xfrm>
            <a:off x="1528515" y="4868296"/>
            <a:ext cx="5310000" cy="2172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88" name="Google Shape;88;p19"/>
          <p:cNvSpPr txBox="1"/>
          <p:nvPr>
            <p:ph idx="12" type="sldNum"/>
          </p:nvPr>
        </p:nvSpPr>
        <p:spPr>
          <a:xfrm>
            <a:off x="628650" y="4868297"/>
            <a:ext cx="781200" cy="2172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9" name="Shape 89"/>
        <p:cNvGrpSpPr/>
        <p:nvPr/>
      </p:nvGrpSpPr>
      <p:grpSpPr>
        <a:xfrm>
          <a:off x="0" y="0"/>
          <a:ext cx="0" cy="0"/>
          <a:chOff x="0" y="0"/>
          <a:chExt cx="0" cy="0"/>
        </a:xfrm>
      </p:grpSpPr>
      <p:sp>
        <p:nvSpPr>
          <p:cNvPr id="90" name="Google Shape;90;p20"/>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1" name="Google Shape;91;p20"/>
          <p:cNvSpPr txBox="1"/>
          <p:nvPr>
            <p:ph idx="11" type="ftr"/>
          </p:nvPr>
        </p:nvSpPr>
        <p:spPr>
          <a:xfrm>
            <a:off x="1528515" y="4868296"/>
            <a:ext cx="5310000" cy="2172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92" name="Google Shape;92;p20"/>
          <p:cNvSpPr txBox="1"/>
          <p:nvPr>
            <p:ph idx="12" type="sldNum"/>
          </p:nvPr>
        </p:nvSpPr>
        <p:spPr>
          <a:xfrm>
            <a:off x="628650" y="4868297"/>
            <a:ext cx="781200" cy="2172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3" name="Shape 93"/>
        <p:cNvGrpSpPr/>
        <p:nvPr/>
      </p:nvGrpSpPr>
      <p:grpSpPr>
        <a:xfrm>
          <a:off x="0" y="0"/>
          <a:ext cx="0" cy="0"/>
          <a:chOff x="0" y="0"/>
          <a:chExt cx="0" cy="0"/>
        </a:xfrm>
      </p:grpSpPr>
      <p:sp>
        <p:nvSpPr>
          <p:cNvPr id="94" name="Google Shape;94;p21"/>
          <p:cNvSpPr txBox="1"/>
          <p:nvPr>
            <p:ph type="title"/>
          </p:nvPr>
        </p:nvSpPr>
        <p:spPr>
          <a:xfrm>
            <a:off x="629841" y="342900"/>
            <a:ext cx="2949300" cy="1200000"/>
          </a:xfrm>
          <a:prstGeom prst="rect">
            <a:avLst/>
          </a:prstGeom>
          <a:noFill/>
          <a:ln>
            <a:noFill/>
          </a:ln>
        </p:spPr>
        <p:txBody>
          <a:bodyPr anchorCtr="0" anchor="b" bIns="34275" lIns="68575" spcFirstLastPara="1" rIns="68575" wrap="square" tIns="34275">
            <a:normAutofit/>
          </a:bodyPr>
          <a:lstStyle>
            <a:lvl1pPr lvl="0" rtl="0" algn="l">
              <a:lnSpc>
                <a:spcPct val="90000"/>
              </a:lnSpc>
              <a:spcBef>
                <a:spcPts val="0"/>
              </a:spcBef>
              <a:spcAft>
                <a:spcPts val="0"/>
              </a:spcAft>
              <a:buClr>
                <a:schemeClr val="dk1"/>
              </a:buClr>
              <a:buSzPts val="2400"/>
              <a:buFont typeface="Calibri"/>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5" name="Google Shape;95;p21"/>
          <p:cNvSpPr txBox="1"/>
          <p:nvPr>
            <p:ph idx="1" type="body"/>
          </p:nvPr>
        </p:nvSpPr>
        <p:spPr>
          <a:xfrm>
            <a:off x="3887391" y="740569"/>
            <a:ext cx="4629000" cy="3655200"/>
          </a:xfrm>
          <a:prstGeom prst="rect">
            <a:avLst/>
          </a:prstGeom>
          <a:noFill/>
          <a:ln>
            <a:noFill/>
          </a:ln>
        </p:spPr>
        <p:txBody>
          <a:bodyPr anchorCtr="0" anchor="t" bIns="34275" lIns="68575" spcFirstLastPara="1" rIns="68575" wrap="square" tIns="34275">
            <a:normAutofit/>
          </a:bodyPr>
          <a:lstStyle>
            <a:lvl1pPr indent="-381000" lvl="0" marL="457200" rtl="0" algn="l">
              <a:lnSpc>
                <a:spcPct val="90000"/>
              </a:lnSpc>
              <a:spcBef>
                <a:spcPts val="800"/>
              </a:spcBef>
              <a:spcAft>
                <a:spcPts val="0"/>
              </a:spcAft>
              <a:buClr>
                <a:schemeClr val="dk1"/>
              </a:buClr>
              <a:buSzPts val="2400"/>
              <a:buChar char="•"/>
              <a:defRPr sz="2400"/>
            </a:lvl1pPr>
            <a:lvl2pPr indent="-361950" lvl="1" marL="914400" rtl="0" algn="l">
              <a:lnSpc>
                <a:spcPct val="90000"/>
              </a:lnSpc>
              <a:spcBef>
                <a:spcPts val="400"/>
              </a:spcBef>
              <a:spcAft>
                <a:spcPts val="0"/>
              </a:spcAft>
              <a:buClr>
                <a:schemeClr val="dk1"/>
              </a:buClr>
              <a:buSzPts val="2100"/>
              <a:buChar char="•"/>
              <a:defRPr sz="2100"/>
            </a:lvl2pPr>
            <a:lvl3pPr indent="-342900" lvl="2" marL="1371600" rtl="0" algn="l">
              <a:lnSpc>
                <a:spcPct val="90000"/>
              </a:lnSpc>
              <a:spcBef>
                <a:spcPts val="400"/>
              </a:spcBef>
              <a:spcAft>
                <a:spcPts val="0"/>
              </a:spcAft>
              <a:buClr>
                <a:schemeClr val="dk1"/>
              </a:buClr>
              <a:buSzPts val="1800"/>
              <a:buChar char="•"/>
              <a:defRPr sz="1800"/>
            </a:lvl3pPr>
            <a:lvl4pPr indent="-323850" lvl="3" marL="1828800" rtl="0" algn="l">
              <a:lnSpc>
                <a:spcPct val="90000"/>
              </a:lnSpc>
              <a:spcBef>
                <a:spcPts val="400"/>
              </a:spcBef>
              <a:spcAft>
                <a:spcPts val="0"/>
              </a:spcAft>
              <a:buClr>
                <a:schemeClr val="dk1"/>
              </a:buClr>
              <a:buSzPts val="1500"/>
              <a:buChar char="•"/>
              <a:defRPr sz="1500"/>
            </a:lvl4pPr>
            <a:lvl5pPr indent="-323850" lvl="4" marL="2286000" rtl="0" algn="l">
              <a:lnSpc>
                <a:spcPct val="90000"/>
              </a:lnSpc>
              <a:spcBef>
                <a:spcPts val="400"/>
              </a:spcBef>
              <a:spcAft>
                <a:spcPts val="0"/>
              </a:spcAft>
              <a:buClr>
                <a:schemeClr val="dk1"/>
              </a:buClr>
              <a:buSzPts val="1500"/>
              <a:buChar char="•"/>
              <a:defRPr sz="1500"/>
            </a:lvl5pPr>
            <a:lvl6pPr indent="-323850" lvl="5" marL="2743200" rtl="0" algn="l">
              <a:lnSpc>
                <a:spcPct val="90000"/>
              </a:lnSpc>
              <a:spcBef>
                <a:spcPts val="400"/>
              </a:spcBef>
              <a:spcAft>
                <a:spcPts val="0"/>
              </a:spcAft>
              <a:buClr>
                <a:schemeClr val="dk1"/>
              </a:buClr>
              <a:buSzPts val="1500"/>
              <a:buChar char="•"/>
              <a:defRPr sz="1500"/>
            </a:lvl6pPr>
            <a:lvl7pPr indent="-323850" lvl="6" marL="3200400" rtl="0" algn="l">
              <a:lnSpc>
                <a:spcPct val="90000"/>
              </a:lnSpc>
              <a:spcBef>
                <a:spcPts val="400"/>
              </a:spcBef>
              <a:spcAft>
                <a:spcPts val="0"/>
              </a:spcAft>
              <a:buClr>
                <a:schemeClr val="dk1"/>
              </a:buClr>
              <a:buSzPts val="1500"/>
              <a:buChar char="•"/>
              <a:defRPr sz="1500"/>
            </a:lvl7pPr>
            <a:lvl8pPr indent="-323850" lvl="7" marL="3657600" rtl="0" algn="l">
              <a:lnSpc>
                <a:spcPct val="90000"/>
              </a:lnSpc>
              <a:spcBef>
                <a:spcPts val="400"/>
              </a:spcBef>
              <a:spcAft>
                <a:spcPts val="0"/>
              </a:spcAft>
              <a:buClr>
                <a:schemeClr val="dk1"/>
              </a:buClr>
              <a:buSzPts val="1500"/>
              <a:buChar char="•"/>
              <a:defRPr sz="1500"/>
            </a:lvl8pPr>
            <a:lvl9pPr indent="-323850" lvl="8" marL="4114800" rtl="0" algn="l">
              <a:lnSpc>
                <a:spcPct val="90000"/>
              </a:lnSpc>
              <a:spcBef>
                <a:spcPts val="400"/>
              </a:spcBef>
              <a:spcAft>
                <a:spcPts val="0"/>
              </a:spcAft>
              <a:buClr>
                <a:schemeClr val="dk1"/>
              </a:buClr>
              <a:buSzPts val="1500"/>
              <a:buChar char="•"/>
              <a:defRPr sz="1500"/>
            </a:lvl9pPr>
          </a:lstStyle>
          <a:p/>
        </p:txBody>
      </p:sp>
      <p:sp>
        <p:nvSpPr>
          <p:cNvPr id="96" name="Google Shape;96;p21"/>
          <p:cNvSpPr txBox="1"/>
          <p:nvPr>
            <p:ph idx="2" type="body"/>
          </p:nvPr>
        </p:nvSpPr>
        <p:spPr>
          <a:xfrm>
            <a:off x="629841" y="1543050"/>
            <a:ext cx="2949300" cy="2858700"/>
          </a:xfrm>
          <a:prstGeom prst="rect">
            <a:avLst/>
          </a:prstGeom>
          <a:noFill/>
          <a:ln>
            <a:noFill/>
          </a:ln>
        </p:spPr>
        <p:txBody>
          <a:bodyPr anchorCtr="0" anchor="t" bIns="34275" lIns="68575" spcFirstLastPara="1" rIns="68575" wrap="square" tIns="34275">
            <a:normAutofit/>
          </a:bodyPr>
          <a:lstStyle>
            <a:lvl1pPr indent="-228600" lvl="0" marL="457200" rtl="0" algn="l">
              <a:lnSpc>
                <a:spcPct val="90000"/>
              </a:lnSpc>
              <a:spcBef>
                <a:spcPts val="800"/>
              </a:spcBef>
              <a:spcAft>
                <a:spcPts val="0"/>
              </a:spcAft>
              <a:buClr>
                <a:schemeClr val="dk1"/>
              </a:buClr>
              <a:buSzPts val="1200"/>
              <a:buNone/>
              <a:defRPr sz="1200"/>
            </a:lvl1pPr>
            <a:lvl2pPr indent="-228600" lvl="1" marL="914400" rtl="0" algn="l">
              <a:lnSpc>
                <a:spcPct val="90000"/>
              </a:lnSpc>
              <a:spcBef>
                <a:spcPts val="400"/>
              </a:spcBef>
              <a:spcAft>
                <a:spcPts val="0"/>
              </a:spcAft>
              <a:buClr>
                <a:schemeClr val="dk1"/>
              </a:buClr>
              <a:buSzPts val="1100"/>
              <a:buNone/>
              <a:defRPr sz="1100"/>
            </a:lvl2pPr>
            <a:lvl3pPr indent="-228600" lvl="2" marL="1371600" rtl="0" algn="l">
              <a:lnSpc>
                <a:spcPct val="90000"/>
              </a:lnSpc>
              <a:spcBef>
                <a:spcPts val="400"/>
              </a:spcBef>
              <a:spcAft>
                <a:spcPts val="0"/>
              </a:spcAft>
              <a:buClr>
                <a:schemeClr val="dk1"/>
              </a:buClr>
              <a:buSzPts val="900"/>
              <a:buNone/>
              <a:defRPr sz="900"/>
            </a:lvl3pPr>
            <a:lvl4pPr indent="-228600" lvl="3" marL="1828800" rtl="0" algn="l">
              <a:lnSpc>
                <a:spcPct val="90000"/>
              </a:lnSpc>
              <a:spcBef>
                <a:spcPts val="400"/>
              </a:spcBef>
              <a:spcAft>
                <a:spcPts val="0"/>
              </a:spcAft>
              <a:buClr>
                <a:schemeClr val="dk1"/>
              </a:buClr>
              <a:buSzPts val="800"/>
              <a:buNone/>
              <a:defRPr sz="800"/>
            </a:lvl4pPr>
            <a:lvl5pPr indent="-228600" lvl="4" marL="2286000" rtl="0" algn="l">
              <a:lnSpc>
                <a:spcPct val="90000"/>
              </a:lnSpc>
              <a:spcBef>
                <a:spcPts val="400"/>
              </a:spcBef>
              <a:spcAft>
                <a:spcPts val="0"/>
              </a:spcAft>
              <a:buClr>
                <a:schemeClr val="dk1"/>
              </a:buClr>
              <a:buSzPts val="800"/>
              <a:buNone/>
              <a:defRPr sz="800"/>
            </a:lvl5pPr>
            <a:lvl6pPr indent="-228600" lvl="5" marL="2743200" rtl="0" algn="l">
              <a:lnSpc>
                <a:spcPct val="90000"/>
              </a:lnSpc>
              <a:spcBef>
                <a:spcPts val="400"/>
              </a:spcBef>
              <a:spcAft>
                <a:spcPts val="0"/>
              </a:spcAft>
              <a:buClr>
                <a:schemeClr val="dk1"/>
              </a:buClr>
              <a:buSzPts val="800"/>
              <a:buNone/>
              <a:defRPr sz="800"/>
            </a:lvl6pPr>
            <a:lvl7pPr indent="-228600" lvl="6" marL="3200400" rtl="0" algn="l">
              <a:lnSpc>
                <a:spcPct val="90000"/>
              </a:lnSpc>
              <a:spcBef>
                <a:spcPts val="400"/>
              </a:spcBef>
              <a:spcAft>
                <a:spcPts val="0"/>
              </a:spcAft>
              <a:buClr>
                <a:schemeClr val="dk1"/>
              </a:buClr>
              <a:buSzPts val="800"/>
              <a:buNone/>
              <a:defRPr sz="800"/>
            </a:lvl7pPr>
            <a:lvl8pPr indent="-228600" lvl="7" marL="3657600" rtl="0" algn="l">
              <a:lnSpc>
                <a:spcPct val="90000"/>
              </a:lnSpc>
              <a:spcBef>
                <a:spcPts val="400"/>
              </a:spcBef>
              <a:spcAft>
                <a:spcPts val="0"/>
              </a:spcAft>
              <a:buClr>
                <a:schemeClr val="dk1"/>
              </a:buClr>
              <a:buSzPts val="800"/>
              <a:buNone/>
              <a:defRPr sz="800"/>
            </a:lvl8pPr>
            <a:lvl9pPr indent="-228600" lvl="8" marL="4114800" rtl="0" algn="l">
              <a:lnSpc>
                <a:spcPct val="90000"/>
              </a:lnSpc>
              <a:spcBef>
                <a:spcPts val="400"/>
              </a:spcBef>
              <a:spcAft>
                <a:spcPts val="0"/>
              </a:spcAft>
              <a:buClr>
                <a:schemeClr val="dk1"/>
              </a:buClr>
              <a:buSzPts val="800"/>
              <a:buNone/>
              <a:defRPr sz="800"/>
            </a:lvl9pPr>
          </a:lstStyle>
          <a:p/>
        </p:txBody>
      </p:sp>
      <p:sp>
        <p:nvSpPr>
          <p:cNvPr id="97" name="Google Shape;97;p21"/>
          <p:cNvSpPr txBox="1"/>
          <p:nvPr>
            <p:ph idx="11" type="ftr"/>
          </p:nvPr>
        </p:nvSpPr>
        <p:spPr>
          <a:xfrm>
            <a:off x="1528515" y="4868296"/>
            <a:ext cx="5310000" cy="2172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98" name="Google Shape;98;p21"/>
          <p:cNvSpPr txBox="1"/>
          <p:nvPr>
            <p:ph idx="12" type="sldNum"/>
          </p:nvPr>
        </p:nvSpPr>
        <p:spPr>
          <a:xfrm>
            <a:off x="628650" y="4868297"/>
            <a:ext cx="781200" cy="2172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99" name="Shape 99"/>
        <p:cNvGrpSpPr/>
        <p:nvPr/>
      </p:nvGrpSpPr>
      <p:grpSpPr>
        <a:xfrm>
          <a:off x="0" y="0"/>
          <a:ext cx="0" cy="0"/>
          <a:chOff x="0" y="0"/>
          <a:chExt cx="0" cy="0"/>
        </a:xfrm>
      </p:grpSpPr>
      <p:sp>
        <p:nvSpPr>
          <p:cNvPr id="100" name="Google Shape;100;p22"/>
          <p:cNvSpPr txBox="1"/>
          <p:nvPr>
            <p:ph type="title"/>
          </p:nvPr>
        </p:nvSpPr>
        <p:spPr>
          <a:xfrm>
            <a:off x="629841" y="342900"/>
            <a:ext cx="2949300" cy="1200000"/>
          </a:xfrm>
          <a:prstGeom prst="rect">
            <a:avLst/>
          </a:prstGeom>
          <a:noFill/>
          <a:ln>
            <a:noFill/>
          </a:ln>
        </p:spPr>
        <p:txBody>
          <a:bodyPr anchorCtr="0" anchor="b" bIns="34275" lIns="68575" spcFirstLastPara="1" rIns="68575" wrap="square" tIns="34275">
            <a:normAutofit/>
          </a:bodyPr>
          <a:lstStyle>
            <a:lvl1pPr lvl="0" rtl="0" algn="l">
              <a:lnSpc>
                <a:spcPct val="90000"/>
              </a:lnSpc>
              <a:spcBef>
                <a:spcPts val="0"/>
              </a:spcBef>
              <a:spcAft>
                <a:spcPts val="0"/>
              </a:spcAft>
              <a:buClr>
                <a:schemeClr val="dk1"/>
              </a:buClr>
              <a:buSzPts val="2400"/>
              <a:buFont typeface="Calibri"/>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01" name="Google Shape;101;p22"/>
          <p:cNvSpPr/>
          <p:nvPr>
            <p:ph idx="2" type="pic"/>
          </p:nvPr>
        </p:nvSpPr>
        <p:spPr>
          <a:xfrm>
            <a:off x="3887391" y="740569"/>
            <a:ext cx="4629000" cy="36552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102" name="Google Shape;102;p22"/>
          <p:cNvSpPr txBox="1"/>
          <p:nvPr>
            <p:ph idx="1" type="body"/>
          </p:nvPr>
        </p:nvSpPr>
        <p:spPr>
          <a:xfrm>
            <a:off x="629841" y="1543050"/>
            <a:ext cx="2949300" cy="2858700"/>
          </a:xfrm>
          <a:prstGeom prst="rect">
            <a:avLst/>
          </a:prstGeom>
          <a:noFill/>
          <a:ln>
            <a:noFill/>
          </a:ln>
        </p:spPr>
        <p:txBody>
          <a:bodyPr anchorCtr="0" anchor="t" bIns="34275" lIns="68575" spcFirstLastPara="1" rIns="68575" wrap="square" tIns="34275">
            <a:normAutofit/>
          </a:bodyPr>
          <a:lstStyle>
            <a:lvl1pPr indent="-228600" lvl="0" marL="457200" rtl="0" algn="l">
              <a:lnSpc>
                <a:spcPct val="90000"/>
              </a:lnSpc>
              <a:spcBef>
                <a:spcPts val="800"/>
              </a:spcBef>
              <a:spcAft>
                <a:spcPts val="0"/>
              </a:spcAft>
              <a:buClr>
                <a:schemeClr val="dk1"/>
              </a:buClr>
              <a:buSzPts val="1200"/>
              <a:buNone/>
              <a:defRPr sz="1200"/>
            </a:lvl1pPr>
            <a:lvl2pPr indent="-228600" lvl="1" marL="914400" rtl="0" algn="l">
              <a:lnSpc>
                <a:spcPct val="90000"/>
              </a:lnSpc>
              <a:spcBef>
                <a:spcPts val="400"/>
              </a:spcBef>
              <a:spcAft>
                <a:spcPts val="0"/>
              </a:spcAft>
              <a:buClr>
                <a:schemeClr val="dk1"/>
              </a:buClr>
              <a:buSzPts val="1100"/>
              <a:buNone/>
              <a:defRPr sz="1100"/>
            </a:lvl2pPr>
            <a:lvl3pPr indent="-228600" lvl="2" marL="1371600" rtl="0" algn="l">
              <a:lnSpc>
                <a:spcPct val="90000"/>
              </a:lnSpc>
              <a:spcBef>
                <a:spcPts val="400"/>
              </a:spcBef>
              <a:spcAft>
                <a:spcPts val="0"/>
              </a:spcAft>
              <a:buClr>
                <a:schemeClr val="dk1"/>
              </a:buClr>
              <a:buSzPts val="900"/>
              <a:buNone/>
              <a:defRPr sz="900"/>
            </a:lvl3pPr>
            <a:lvl4pPr indent="-228600" lvl="3" marL="1828800" rtl="0" algn="l">
              <a:lnSpc>
                <a:spcPct val="90000"/>
              </a:lnSpc>
              <a:spcBef>
                <a:spcPts val="400"/>
              </a:spcBef>
              <a:spcAft>
                <a:spcPts val="0"/>
              </a:spcAft>
              <a:buClr>
                <a:schemeClr val="dk1"/>
              </a:buClr>
              <a:buSzPts val="800"/>
              <a:buNone/>
              <a:defRPr sz="800"/>
            </a:lvl4pPr>
            <a:lvl5pPr indent="-228600" lvl="4" marL="2286000" rtl="0" algn="l">
              <a:lnSpc>
                <a:spcPct val="90000"/>
              </a:lnSpc>
              <a:spcBef>
                <a:spcPts val="400"/>
              </a:spcBef>
              <a:spcAft>
                <a:spcPts val="0"/>
              </a:spcAft>
              <a:buClr>
                <a:schemeClr val="dk1"/>
              </a:buClr>
              <a:buSzPts val="800"/>
              <a:buNone/>
              <a:defRPr sz="800"/>
            </a:lvl5pPr>
            <a:lvl6pPr indent="-228600" lvl="5" marL="2743200" rtl="0" algn="l">
              <a:lnSpc>
                <a:spcPct val="90000"/>
              </a:lnSpc>
              <a:spcBef>
                <a:spcPts val="400"/>
              </a:spcBef>
              <a:spcAft>
                <a:spcPts val="0"/>
              </a:spcAft>
              <a:buClr>
                <a:schemeClr val="dk1"/>
              </a:buClr>
              <a:buSzPts val="800"/>
              <a:buNone/>
              <a:defRPr sz="800"/>
            </a:lvl6pPr>
            <a:lvl7pPr indent="-228600" lvl="6" marL="3200400" rtl="0" algn="l">
              <a:lnSpc>
                <a:spcPct val="90000"/>
              </a:lnSpc>
              <a:spcBef>
                <a:spcPts val="400"/>
              </a:spcBef>
              <a:spcAft>
                <a:spcPts val="0"/>
              </a:spcAft>
              <a:buClr>
                <a:schemeClr val="dk1"/>
              </a:buClr>
              <a:buSzPts val="800"/>
              <a:buNone/>
              <a:defRPr sz="800"/>
            </a:lvl7pPr>
            <a:lvl8pPr indent="-228600" lvl="7" marL="3657600" rtl="0" algn="l">
              <a:lnSpc>
                <a:spcPct val="90000"/>
              </a:lnSpc>
              <a:spcBef>
                <a:spcPts val="400"/>
              </a:spcBef>
              <a:spcAft>
                <a:spcPts val="0"/>
              </a:spcAft>
              <a:buClr>
                <a:schemeClr val="dk1"/>
              </a:buClr>
              <a:buSzPts val="800"/>
              <a:buNone/>
              <a:defRPr sz="800"/>
            </a:lvl8pPr>
            <a:lvl9pPr indent="-228600" lvl="8" marL="4114800" rtl="0" algn="l">
              <a:lnSpc>
                <a:spcPct val="90000"/>
              </a:lnSpc>
              <a:spcBef>
                <a:spcPts val="400"/>
              </a:spcBef>
              <a:spcAft>
                <a:spcPts val="0"/>
              </a:spcAft>
              <a:buClr>
                <a:schemeClr val="dk1"/>
              </a:buClr>
              <a:buSzPts val="800"/>
              <a:buNone/>
              <a:defRPr sz="800"/>
            </a:lvl9pPr>
          </a:lstStyle>
          <a:p/>
        </p:txBody>
      </p:sp>
      <p:sp>
        <p:nvSpPr>
          <p:cNvPr id="103" name="Google Shape;103;p22"/>
          <p:cNvSpPr txBox="1"/>
          <p:nvPr>
            <p:ph idx="11" type="ftr"/>
          </p:nvPr>
        </p:nvSpPr>
        <p:spPr>
          <a:xfrm>
            <a:off x="1528515" y="4868296"/>
            <a:ext cx="5310000" cy="2172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04" name="Google Shape;104;p22"/>
          <p:cNvSpPr txBox="1"/>
          <p:nvPr>
            <p:ph idx="12" type="sldNum"/>
          </p:nvPr>
        </p:nvSpPr>
        <p:spPr>
          <a:xfrm>
            <a:off x="628650" y="4868297"/>
            <a:ext cx="781200" cy="2172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05" name="Shape 105"/>
        <p:cNvGrpSpPr/>
        <p:nvPr/>
      </p:nvGrpSpPr>
      <p:grpSpPr>
        <a:xfrm>
          <a:off x="0" y="0"/>
          <a:ext cx="0" cy="0"/>
          <a:chOff x="0" y="0"/>
          <a:chExt cx="0" cy="0"/>
        </a:xfrm>
      </p:grpSpPr>
      <p:sp>
        <p:nvSpPr>
          <p:cNvPr id="106" name="Google Shape;106;p2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07" name="Google Shape;107;p23"/>
          <p:cNvSpPr txBox="1"/>
          <p:nvPr>
            <p:ph idx="1" type="body"/>
          </p:nvPr>
        </p:nvSpPr>
        <p:spPr>
          <a:xfrm rot="5400000">
            <a:off x="3053550" y="-1055681"/>
            <a:ext cx="3036900" cy="78867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08" name="Google Shape;108;p23"/>
          <p:cNvSpPr txBox="1"/>
          <p:nvPr>
            <p:ph idx="11" type="ftr"/>
          </p:nvPr>
        </p:nvSpPr>
        <p:spPr>
          <a:xfrm>
            <a:off x="1528515" y="4868296"/>
            <a:ext cx="5310000" cy="2172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09" name="Google Shape;109;p23"/>
          <p:cNvSpPr txBox="1"/>
          <p:nvPr>
            <p:ph idx="12" type="sldNum"/>
          </p:nvPr>
        </p:nvSpPr>
        <p:spPr>
          <a:xfrm>
            <a:off x="628650" y="4868297"/>
            <a:ext cx="781200" cy="2172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0" name="Shape 110"/>
        <p:cNvGrpSpPr/>
        <p:nvPr/>
      </p:nvGrpSpPr>
      <p:grpSpPr>
        <a:xfrm>
          <a:off x="0" y="0"/>
          <a:ext cx="0" cy="0"/>
          <a:chOff x="0" y="0"/>
          <a:chExt cx="0" cy="0"/>
        </a:xfrm>
      </p:grpSpPr>
      <p:sp>
        <p:nvSpPr>
          <p:cNvPr id="111" name="Google Shape;111;p24"/>
          <p:cNvSpPr txBox="1"/>
          <p:nvPr>
            <p:ph type="title"/>
          </p:nvPr>
        </p:nvSpPr>
        <p:spPr>
          <a:xfrm rot="5400000">
            <a:off x="5453100" y="1364494"/>
            <a:ext cx="4152900" cy="19716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12" name="Google Shape;112;p24"/>
          <p:cNvSpPr txBox="1"/>
          <p:nvPr>
            <p:ph idx="1" type="body"/>
          </p:nvPr>
        </p:nvSpPr>
        <p:spPr>
          <a:xfrm rot="5400000">
            <a:off x="1452525" y="-550106"/>
            <a:ext cx="4152900" cy="58008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13" name="Google Shape;113;p24"/>
          <p:cNvSpPr txBox="1"/>
          <p:nvPr>
            <p:ph idx="11" type="ftr"/>
          </p:nvPr>
        </p:nvSpPr>
        <p:spPr>
          <a:xfrm>
            <a:off x="1528515" y="4868296"/>
            <a:ext cx="5310000" cy="2172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14" name="Google Shape;114;p24"/>
          <p:cNvSpPr txBox="1"/>
          <p:nvPr>
            <p:ph idx="12" type="sldNum"/>
          </p:nvPr>
        </p:nvSpPr>
        <p:spPr>
          <a:xfrm>
            <a:off x="628650" y="4868297"/>
            <a:ext cx="781200" cy="2172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No Logo)">
  <p:cSld name="Title Slide (No Logo)">
    <p:spTree>
      <p:nvGrpSpPr>
        <p:cNvPr id="115" name="Shape 115"/>
        <p:cNvGrpSpPr/>
        <p:nvPr/>
      </p:nvGrpSpPr>
      <p:grpSpPr>
        <a:xfrm>
          <a:off x="0" y="0"/>
          <a:ext cx="0" cy="0"/>
          <a:chOff x="0" y="0"/>
          <a:chExt cx="0" cy="0"/>
        </a:xfrm>
      </p:grpSpPr>
      <p:sp>
        <p:nvSpPr>
          <p:cNvPr id="116" name="Google Shape;116;p25"/>
          <p:cNvSpPr txBox="1"/>
          <p:nvPr>
            <p:ph type="ctrTitle"/>
          </p:nvPr>
        </p:nvSpPr>
        <p:spPr>
          <a:xfrm>
            <a:off x="1143000" y="977191"/>
            <a:ext cx="6858000" cy="1796700"/>
          </a:xfrm>
          <a:prstGeom prst="rect">
            <a:avLst/>
          </a:prstGeom>
          <a:noFill/>
          <a:ln>
            <a:noFill/>
          </a:ln>
        </p:spPr>
        <p:txBody>
          <a:bodyPr anchorCtr="0" anchor="b" bIns="34275" lIns="68575" spcFirstLastPara="1" rIns="68575" wrap="square" tIns="34275">
            <a:normAutofit/>
          </a:bodyPr>
          <a:lstStyle>
            <a:lvl1pPr lvl="0" rtl="0" algn="ctr">
              <a:lnSpc>
                <a:spcPct val="90000"/>
              </a:lnSpc>
              <a:spcBef>
                <a:spcPts val="0"/>
              </a:spcBef>
              <a:spcAft>
                <a:spcPts val="0"/>
              </a:spcAft>
              <a:buClr>
                <a:schemeClr val="dk1"/>
              </a:buClr>
              <a:buSzPts val="4500"/>
              <a:buFont typeface="Calibri"/>
              <a:buNone/>
              <a:defRPr sz="45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17" name="Google Shape;117;p25"/>
          <p:cNvSpPr txBox="1"/>
          <p:nvPr>
            <p:ph idx="1" type="subTitle"/>
          </p:nvPr>
        </p:nvSpPr>
        <p:spPr>
          <a:xfrm>
            <a:off x="1143000" y="2842810"/>
            <a:ext cx="6858000" cy="1241700"/>
          </a:xfrm>
          <a:prstGeom prst="rect">
            <a:avLst/>
          </a:prstGeom>
          <a:noFill/>
          <a:ln>
            <a:noFill/>
          </a:ln>
        </p:spPr>
        <p:txBody>
          <a:bodyPr anchorCtr="0" anchor="t" bIns="34275" lIns="68575" spcFirstLastPara="1" rIns="68575" wrap="square" tIns="34275">
            <a:normAutofit/>
          </a:bodyPr>
          <a:lstStyle>
            <a:lvl1pPr lvl="0" rtl="0" algn="ctr">
              <a:lnSpc>
                <a:spcPct val="90000"/>
              </a:lnSpc>
              <a:spcBef>
                <a:spcPts val="800"/>
              </a:spcBef>
              <a:spcAft>
                <a:spcPts val="0"/>
              </a:spcAft>
              <a:buClr>
                <a:schemeClr val="dk1"/>
              </a:buClr>
              <a:buSzPts val="1800"/>
              <a:buNone/>
              <a:defRPr sz="1800"/>
            </a:lvl1pPr>
            <a:lvl2pPr lvl="1" rtl="0" algn="ctr">
              <a:lnSpc>
                <a:spcPct val="90000"/>
              </a:lnSpc>
              <a:spcBef>
                <a:spcPts val="400"/>
              </a:spcBef>
              <a:spcAft>
                <a:spcPts val="0"/>
              </a:spcAft>
              <a:buClr>
                <a:schemeClr val="dk1"/>
              </a:buClr>
              <a:buSzPts val="1500"/>
              <a:buNone/>
              <a:defRPr sz="1500"/>
            </a:lvl2pPr>
            <a:lvl3pPr lvl="2" rtl="0" algn="ctr">
              <a:lnSpc>
                <a:spcPct val="90000"/>
              </a:lnSpc>
              <a:spcBef>
                <a:spcPts val="400"/>
              </a:spcBef>
              <a:spcAft>
                <a:spcPts val="0"/>
              </a:spcAft>
              <a:buClr>
                <a:schemeClr val="dk1"/>
              </a:buClr>
              <a:buSzPts val="1400"/>
              <a:buNone/>
              <a:defRPr sz="1400"/>
            </a:lvl3pPr>
            <a:lvl4pPr lvl="3" rtl="0" algn="ctr">
              <a:lnSpc>
                <a:spcPct val="90000"/>
              </a:lnSpc>
              <a:spcBef>
                <a:spcPts val="400"/>
              </a:spcBef>
              <a:spcAft>
                <a:spcPts val="0"/>
              </a:spcAft>
              <a:buClr>
                <a:schemeClr val="dk1"/>
              </a:buClr>
              <a:buSzPts val="1200"/>
              <a:buNone/>
              <a:defRPr sz="1200"/>
            </a:lvl4pPr>
            <a:lvl5pPr lvl="4" rtl="0" algn="ctr">
              <a:lnSpc>
                <a:spcPct val="90000"/>
              </a:lnSpc>
              <a:spcBef>
                <a:spcPts val="400"/>
              </a:spcBef>
              <a:spcAft>
                <a:spcPts val="0"/>
              </a:spcAft>
              <a:buClr>
                <a:schemeClr val="dk1"/>
              </a:buClr>
              <a:buSzPts val="1200"/>
              <a:buNone/>
              <a:defRPr sz="1200"/>
            </a:lvl5pPr>
            <a:lvl6pPr lvl="5" rtl="0" algn="ctr">
              <a:lnSpc>
                <a:spcPct val="90000"/>
              </a:lnSpc>
              <a:spcBef>
                <a:spcPts val="400"/>
              </a:spcBef>
              <a:spcAft>
                <a:spcPts val="0"/>
              </a:spcAft>
              <a:buClr>
                <a:schemeClr val="dk1"/>
              </a:buClr>
              <a:buSzPts val="1200"/>
              <a:buNone/>
              <a:defRPr sz="1200"/>
            </a:lvl6pPr>
            <a:lvl7pPr lvl="6" rtl="0" algn="ctr">
              <a:lnSpc>
                <a:spcPct val="90000"/>
              </a:lnSpc>
              <a:spcBef>
                <a:spcPts val="400"/>
              </a:spcBef>
              <a:spcAft>
                <a:spcPts val="0"/>
              </a:spcAft>
              <a:buClr>
                <a:schemeClr val="dk1"/>
              </a:buClr>
              <a:buSzPts val="1200"/>
              <a:buNone/>
              <a:defRPr sz="1200"/>
            </a:lvl7pPr>
            <a:lvl8pPr lvl="7" rtl="0" algn="ctr">
              <a:lnSpc>
                <a:spcPct val="90000"/>
              </a:lnSpc>
              <a:spcBef>
                <a:spcPts val="400"/>
              </a:spcBef>
              <a:spcAft>
                <a:spcPts val="0"/>
              </a:spcAft>
              <a:buClr>
                <a:schemeClr val="dk1"/>
              </a:buClr>
              <a:buSzPts val="1200"/>
              <a:buNone/>
              <a:defRPr sz="1200"/>
            </a:lvl8pPr>
            <a:lvl9pPr lvl="8" rtl="0" algn="ctr">
              <a:lnSpc>
                <a:spcPct val="90000"/>
              </a:lnSpc>
              <a:spcBef>
                <a:spcPts val="400"/>
              </a:spcBef>
              <a:spcAft>
                <a:spcPts val="0"/>
              </a:spcAft>
              <a:buClr>
                <a:schemeClr val="dk1"/>
              </a:buClr>
              <a:buSzPts val="1200"/>
              <a:buNone/>
              <a:defRPr sz="1200"/>
            </a:lvl9pPr>
          </a:lstStyle>
          <a:p/>
        </p:txBody>
      </p:sp>
      <p:sp>
        <p:nvSpPr>
          <p:cNvPr id="118" name="Google Shape;118;p25"/>
          <p:cNvSpPr txBox="1"/>
          <p:nvPr>
            <p:ph idx="11" type="ftr"/>
          </p:nvPr>
        </p:nvSpPr>
        <p:spPr>
          <a:xfrm>
            <a:off x="1565734" y="4867166"/>
            <a:ext cx="5310000" cy="2172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19" name="Google Shape;119;p25"/>
          <p:cNvSpPr txBox="1"/>
          <p:nvPr>
            <p:ph idx="12" type="sldNum"/>
          </p:nvPr>
        </p:nvSpPr>
        <p:spPr>
          <a:xfrm>
            <a:off x="628650" y="4868297"/>
            <a:ext cx="781200" cy="217200"/>
          </a:xfrm>
          <a:prstGeom prst="rect">
            <a:avLst/>
          </a:prstGeom>
          <a:noFill/>
          <a:ln>
            <a:noFill/>
          </a:ln>
        </p:spPr>
        <p:txBody>
          <a:bodyPr anchorCtr="0" anchor="ctr" bIns="34275" lIns="68575" spcFirstLastPara="1" rIns="68575" wrap="square" tIns="34275">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0" name="Shape 120"/>
        <p:cNvGrpSpPr/>
        <p:nvPr/>
      </p:nvGrpSpPr>
      <p:grpSpPr>
        <a:xfrm>
          <a:off x="0" y="0"/>
          <a:ext cx="0" cy="0"/>
          <a:chOff x="0" y="0"/>
          <a:chExt cx="0" cy="0"/>
        </a:xfrm>
      </p:grpSpPr>
      <p:sp>
        <p:nvSpPr>
          <p:cNvPr id="121" name="Google Shape;121;p26"/>
          <p:cNvSpPr txBox="1"/>
          <p:nvPr>
            <p:ph type="title"/>
          </p:nvPr>
        </p:nvSpPr>
        <p:spPr>
          <a:xfrm>
            <a:off x="311700" y="445025"/>
            <a:ext cx="8520600" cy="572700"/>
          </a:xfrm>
          <a:prstGeom prst="rect">
            <a:avLst/>
          </a:prstGeom>
        </p:spPr>
        <p:txBody>
          <a:bodyPr anchorCtr="0" anchor="ctr" bIns="34275" lIns="68575" spcFirstLastPara="1" rIns="68575" wrap="square" tIns="34275">
            <a:normAutofit/>
          </a:bodyPr>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122" name="Google Shape;122;p26"/>
          <p:cNvSpPr txBox="1"/>
          <p:nvPr>
            <p:ph idx="1" type="body"/>
          </p:nvPr>
        </p:nvSpPr>
        <p:spPr>
          <a:xfrm>
            <a:off x="311700" y="1152475"/>
            <a:ext cx="8520600" cy="3416400"/>
          </a:xfrm>
          <a:prstGeom prst="rect">
            <a:avLst/>
          </a:prstGeom>
        </p:spPr>
        <p:txBody>
          <a:bodyPr anchorCtr="0" anchor="t" bIns="34275" lIns="68575" spcFirstLastPara="1" rIns="68575" wrap="square" tIns="34275">
            <a:normAutofit/>
          </a:bodyPr>
          <a:lstStyle>
            <a:lvl1pPr indent="-361950" lvl="0" marL="457200" rtl="0">
              <a:spcBef>
                <a:spcPts val="800"/>
              </a:spcBef>
              <a:spcAft>
                <a:spcPts val="0"/>
              </a:spcAft>
              <a:buSzPts val="2100"/>
              <a:buChar char="•"/>
              <a:defRPr/>
            </a:lvl1pPr>
            <a:lvl2pPr indent="-342900" lvl="1" marL="914400" rtl="0">
              <a:spcBef>
                <a:spcPts val="400"/>
              </a:spcBef>
              <a:spcAft>
                <a:spcPts val="0"/>
              </a:spcAft>
              <a:buSzPts val="1800"/>
              <a:buChar char="•"/>
              <a:defRPr/>
            </a:lvl2pPr>
            <a:lvl3pPr indent="-323850" lvl="2" marL="1371600" rtl="0">
              <a:spcBef>
                <a:spcPts val="400"/>
              </a:spcBef>
              <a:spcAft>
                <a:spcPts val="0"/>
              </a:spcAft>
              <a:buSzPts val="1500"/>
              <a:buChar char="•"/>
              <a:defRPr/>
            </a:lvl3pPr>
            <a:lvl4pPr indent="-317500" lvl="3" marL="1828800" rtl="0">
              <a:spcBef>
                <a:spcPts val="400"/>
              </a:spcBef>
              <a:spcAft>
                <a:spcPts val="0"/>
              </a:spcAft>
              <a:buSzPts val="1400"/>
              <a:buChar char="•"/>
              <a:defRPr/>
            </a:lvl4pPr>
            <a:lvl5pPr indent="-317500" lvl="4" marL="2286000" rtl="0">
              <a:spcBef>
                <a:spcPts val="400"/>
              </a:spcBef>
              <a:spcAft>
                <a:spcPts val="0"/>
              </a:spcAft>
              <a:buSzPts val="1400"/>
              <a:buChar char="•"/>
              <a:defRPr/>
            </a:lvl5pPr>
            <a:lvl6pPr indent="-317500" lvl="5" marL="2743200" rtl="0">
              <a:spcBef>
                <a:spcPts val="400"/>
              </a:spcBef>
              <a:spcAft>
                <a:spcPts val="0"/>
              </a:spcAft>
              <a:buSzPts val="1400"/>
              <a:buChar char="•"/>
              <a:defRPr/>
            </a:lvl6pPr>
            <a:lvl7pPr indent="-317500" lvl="6" marL="3200400" rtl="0">
              <a:spcBef>
                <a:spcPts val="400"/>
              </a:spcBef>
              <a:spcAft>
                <a:spcPts val="0"/>
              </a:spcAft>
              <a:buSzPts val="1400"/>
              <a:buChar char="•"/>
              <a:defRPr/>
            </a:lvl7pPr>
            <a:lvl8pPr indent="-317500" lvl="7" marL="3657600" rtl="0">
              <a:spcBef>
                <a:spcPts val="400"/>
              </a:spcBef>
              <a:spcAft>
                <a:spcPts val="0"/>
              </a:spcAft>
              <a:buSzPts val="1400"/>
              <a:buChar char="•"/>
              <a:defRPr/>
            </a:lvl8pPr>
            <a:lvl9pPr indent="-317500" lvl="8" marL="4114800" rtl="0">
              <a:spcBef>
                <a:spcPts val="400"/>
              </a:spcBef>
              <a:spcAft>
                <a:spcPts val="0"/>
              </a:spcAft>
              <a:buSzPts val="1400"/>
              <a:buChar char="•"/>
              <a:defRPr/>
            </a:lvl9pPr>
          </a:lstStyle>
          <a:p/>
        </p:txBody>
      </p:sp>
      <p:sp>
        <p:nvSpPr>
          <p:cNvPr id="123" name="Google Shape;123;p26"/>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 Type="http://schemas.openxmlformats.org/officeDocument/2006/relationships/image" Target="../media/image2.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5" Type="http://schemas.openxmlformats.org/officeDocument/2006/relationships/theme" Target="../theme/theme3.xml"/><Relationship Id="rId14" Type="http://schemas.openxmlformats.org/officeDocument/2006/relationships/slideLayout" Target="../slideLayouts/slideLayout2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pic>
        <p:nvPicPr>
          <p:cNvPr id="51" name="Google Shape;51;p13"/>
          <p:cNvPicPr preferRelativeResize="0"/>
          <p:nvPr/>
        </p:nvPicPr>
        <p:blipFill rotWithShape="1">
          <a:blip r:embed="rId1">
            <a:alphaModFix/>
          </a:blip>
          <a:srcRect b="0" l="0" r="0" t="0"/>
          <a:stretch/>
        </p:blipFill>
        <p:spPr>
          <a:xfrm>
            <a:off x="0" y="4378557"/>
            <a:ext cx="9144000" cy="762000"/>
          </a:xfrm>
          <a:prstGeom prst="rect">
            <a:avLst/>
          </a:prstGeom>
          <a:noFill/>
          <a:ln>
            <a:noFill/>
          </a:ln>
        </p:spPr>
      </p:pic>
      <p:sp>
        <p:nvSpPr>
          <p:cNvPr id="52" name="Google Shape;52;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53" name="Google Shape;53;p13"/>
          <p:cNvSpPr txBox="1"/>
          <p:nvPr>
            <p:ph idx="1" type="body"/>
          </p:nvPr>
        </p:nvSpPr>
        <p:spPr>
          <a:xfrm>
            <a:off x="628650" y="1369219"/>
            <a:ext cx="7886700" cy="3036900"/>
          </a:xfrm>
          <a:prstGeom prst="rect">
            <a:avLst/>
          </a:prstGeom>
          <a:noFill/>
          <a:ln>
            <a:noFill/>
          </a:ln>
        </p:spPr>
        <p:txBody>
          <a:bodyPr anchorCtr="0" anchor="t" bIns="34275" lIns="68575" spcFirstLastPara="1" rIns="68575" wrap="square" tIns="34275">
            <a:norm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1528515" y="4868296"/>
            <a:ext cx="5310000" cy="2172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1100" u="none" cap="none" strike="noStrike">
                <a:solidFill>
                  <a:schemeClr val="lt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28650" y="4868297"/>
            <a:ext cx="781200" cy="217200"/>
          </a:xfrm>
          <a:prstGeom prst="rect">
            <a:avLst/>
          </a:prstGeom>
          <a:noFill/>
          <a:ln>
            <a:noFill/>
          </a:ln>
        </p:spPr>
        <p:txBody>
          <a:bodyPr anchorCtr="0" anchor="ctr" bIns="34275" lIns="68575" spcFirstLastPara="1" rIns="68575" wrap="square" tIns="34275">
            <a:noAutofit/>
          </a:bodyPr>
          <a:lstStyle>
            <a:lvl1pPr indent="0" lvl="0" marL="0" marR="0" rtl="0" algn="l">
              <a:spcBef>
                <a:spcPts val="0"/>
              </a:spcBef>
              <a:buNone/>
              <a:defRPr b="0" i="0" sz="900" u="none" cap="none" strike="noStrike">
                <a:solidFill>
                  <a:schemeClr val="lt1"/>
                </a:solidFill>
                <a:latin typeface="Calibri"/>
                <a:ea typeface="Calibri"/>
                <a:cs typeface="Calibri"/>
                <a:sym typeface="Calibri"/>
              </a:defRPr>
            </a:lvl1pPr>
            <a:lvl2pPr indent="0" lvl="1" marL="0" marR="0" rtl="0" algn="l">
              <a:spcBef>
                <a:spcPts val="0"/>
              </a:spcBef>
              <a:buNone/>
              <a:defRPr b="0" i="0" sz="900" u="none" cap="none" strike="noStrike">
                <a:solidFill>
                  <a:schemeClr val="lt1"/>
                </a:solidFill>
                <a:latin typeface="Calibri"/>
                <a:ea typeface="Calibri"/>
                <a:cs typeface="Calibri"/>
                <a:sym typeface="Calibri"/>
              </a:defRPr>
            </a:lvl2pPr>
            <a:lvl3pPr indent="0" lvl="2" marL="0" marR="0" rtl="0" algn="l">
              <a:spcBef>
                <a:spcPts val="0"/>
              </a:spcBef>
              <a:buNone/>
              <a:defRPr b="0" i="0" sz="900" u="none" cap="none" strike="noStrike">
                <a:solidFill>
                  <a:schemeClr val="lt1"/>
                </a:solidFill>
                <a:latin typeface="Calibri"/>
                <a:ea typeface="Calibri"/>
                <a:cs typeface="Calibri"/>
                <a:sym typeface="Calibri"/>
              </a:defRPr>
            </a:lvl3pPr>
            <a:lvl4pPr indent="0" lvl="3" marL="0" marR="0" rtl="0" algn="l">
              <a:spcBef>
                <a:spcPts val="0"/>
              </a:spcBef>
              <a:buNone/>
              <a:defRPr b="0" i="0" sz="900" u="none" cap="none" strike="noStrike">
                <a:solidFill>
                  <a:schemeClr val="lt1"/>
                </a:solidFill>
                <a:latin typeface="Calibri"/>
                <a:ea typeface="Calibri"/>
                <a:cs typeface="Calibri"/>
                <a:sym typeface="Calibri"/>
              </a:defRPr>
            </a:lvl4pPr>
            <a:lvl5pPr indent="0" lvl="4" marL="0" marR="0" rtl="0" algn="l">
              <a:spcBef>
                <a:spcPts val="0"/>
              </a:spcBef>
              <a:buNone/>
              <a:defRPr b="0" i="0" sz="900" u="none" cap="none" strike="noStrike">
                <a:solidFill>
                  <a:schemeClr val="lt1"/>
                </a:solidFill>
                <a:latin typeface="Calibri"/>
                <a:ea typeface="Calibri"/>
                <a:cs typeface="Calibri"/>
                <a:sym typeface="Calibri"/>
              </a:defRPr>
            </a:lvl5pPr>
            <a:lvl6pPr indent="0" lvl="5" marL="0" marR="0" rtl="0" algn="l">
              <a:spcBef>
                <a:spcPts val="0"/>
              </a:spcBef>
              <a:buNone/>
              <a:defRPr b="0" i="0" sz="900" u="none" cap="none" strike="noStrike">
                <a:solidFill>
                  <a:schemeClr val="lt1"/>
                </a:solidFill>
                <a:latin typeface="Calibri"/>
                <a:ea typeface="Calibri"/>
                <a:cs typeface="Calibri"/>
                <a:sym typeface="Calibri"/>
              </a:defRPr>
            </a:lvl6pPr>
            <a:lvl7pPr indent="0" lvl="6" marL="0" marR="0" rtl="0" algn="l">
              <a:spcBef>
                <a:spcPts val="0"/>
              </a:spcBef>
              <a:buNone/>
              <a:defRPr b="0" i="0" sz="900" u="none" cap="none" strike="noStrike">
                <a:solidFill>
                  <a:schemeClr val="lt1"/>
                </a:solidFill>
                <a:latin typeface="Calibri"/>
                <a:ea typeface="Calibri"/>
                <a:cs typeface="Calibri"/>
                <a:sym typeface="Calibri"/>
              </a:defRPr>
            </a:lvl7pPr>
            <a:lvl8pPr indent="0" lvl="7" marL="0" marR="0" rtl="0" algn="l">
              <a:spcBef>
                <a:spcPts val="0"/>
              </a:spcBef>
              <a:buNone/>
              <a:defRPr b="0" i="0" sz="900" u="none" cap="none" strike="noStrike">
                <a:solidFill>
                  <a:schemeClr val="lt1"/>
                </a:solidFill>
                <a:latin typeface="Calibri"/>
                <a:ea typeface="Calibri"/>
                <a:cs typeface="Calibri"/>
                <a:sym typeface="Calibri"/>
              </a:defRPr>
            </a:lvl8pPr>
            <a:lvl9pPr indent="0" lvl="8" marL="0" marR="0" rtl="0" algn="l">
              <a:spcBef>
                <a:spcPts val="0"/>
              </a:spcBef>
              <a:buNone/>
              <a:defRPr b="0" i="0" sz="9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Lst>
  <p:transition spd="med">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7.png"/><Relationship Id="rId6"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 Id="rId3" Type="http://schemas.openxmlformats.org/officeDocument/2006/relationships/image" Target="../media/image5.jpg"/><Relationship Id="rId4" Type="http://schemas.openxmlformats.org/officeDocument/2006/relationships/image" Target="../media/image3.jpg"/><Relationship Id="rId5"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 Id="rId3" Type="http://schemas.openxmlformats.org/officeDocument/2006/relationships/image" Target="../media/image18.png"/><Relationship Id="rId4" Type="http://schemas.openxmlformats.org/officeDocument/2006/relationships/image" Target="../media/image10.png"/><Relationship Id="rId5"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xml"/><Relationship Id="rId3" Type="http://schemas.openxmlformats.org/officeDocument/2006/relationships/image" Target="../media/image16.png"/><Relationship Id="rId4" Type="http://schemas.openxmlformats.org/officeDocument/2006/relationships/image" Target="../media/image14.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7"/>
          <p:cNvSpPr txBox="1"/>
          <p:nvPr>
            <p:ph type="title"/>
          </p:nvPr>
        </p:nvSpPr>
        <p:spPr>
          <a:xfrm>
            <a:off x="200875" y="1266225"/>
            <a:ext cx="8520600" cy="2171100"/>
          </a:xfrm>
          <a:prstGeom prst="rect">
            <a:avLst/>
          </a:prstGeom>
          <a:effectLst>
            <a:outerShdw blurRad="57150" rotWithShape="0" algn="bl" dir="5400000" dist="19050">
              <a:srgbClr val="000000">
                <a:alpha val="50000"/>
              </a:srgbClr>
            </a:outerShdw>
          </a:effectLst>
        </p:spPr>
        <p:txBody>
          <a:bodyPr anchorCtr="0" anchor="ctr" bIns="34275" lIns="68575" spcFirstLastPara="1" rIns="68575" wrap="square" tIns="34275">
            <a:normAutofit/>
          </a:bodyPr>
          <a:lstStyle/>
          <a:p>
            <a:pPr indent="0" lvl="0" marL="0" rtl="0" algn="ctr">
              <a:spcBef>
                <a:spcPts val="0"/>
              </a:spcBef>
              <a:spcAft>
                <a:spcPts val="0"/>
              </a:spcAft>
              <a:buClr>
                <a:schemeClr val="dk1"/>
              </a:buClr>
              <a:buSzPts val="1100"/>
              <a:buFont typeface="Arial"/>
              <a:buNone/>
            </a:pPr>
            <a:r>
              <a:t/>
            </a:r>
            <a:endParaRPr>
              <a:solidFill>
                <a:schemeClr val="accent6"/>
              </a:solidFill>
            </a:endParaRPr>
          </a:p>
          <a:p>
            <a:pPr indent="0" lvl="0" marL="0" rtl="0" algn="ctr">
              <a:spcBef>
                <a:spcPts val="0"/>
              </a:spcBef>
              <a:spcAft>
                <a:spcPts val="0"/>
              </a:spcAft>
              <a:buNone/>
            </a:pPr>
            <a:r>
              <a:rPr b="1" lang="en">
                <a:solidFill>
                  <a:schemeClr val="accent6"/>
                </a:solidFill>
                <a:highlight>
                  <a:srgbClr val="FFFFFF"/>
                </a:highlight>
                <a:latin typeface="Arial"/>
                <a:ea typeface="Arial"/>
                <a:cs typeface="Arial"/>
                <a:sym typeface="Arial"/>
              </a:rPr>
              <a:t>Ways we work together long term</a:t>
            </a:r>
            <a:endParaRPr b="1">
              <a:solidFill>
                <a:schemeClr val="accent6"/>
              </a:solidFill>
              <a:highlight>
                <a:srgbClr val="FFFFFF"/>
              </a:highlight>
              <a:latin typeface="Arial"/>
              <a:ea typeface="Arial"/>
              <a:cs typeface="Arial"/>
              <a:sym typeface="Arial"/>
            </a:endParaRPr>
          </a:p>
          <a:p>
            <a:pPr indent="0" lvl="0" marL="0" rtl="0" algn="ctr">
              <a:spcBef>
                <a:spcPts val="0"/>
              </a:spcBef>
              <a:spcAft>
                <a:spcPts val="0"/>
              </a:spcAft>
              <a:buClr>
                <a:schemeClr val="dk1"/>
              </a:buClr>
              <a:buSzPts val="1100"/>
              <a:buFont typeface="Arial"/>
              <a:buNone/>
            </a:pPr>
            <a:r>
              <a:t/>
            </a:r>
            <a:endParaRPr b="1">
              <a:solidFill>
                <a:schemeClr val="accent6"/>
              </a:solidFill>
              <a:highlight>
                <a:srgbClr val="FFFFFF"/>
              </a:highlight>
              <a:latin typeface="Arial"/>
              <a:ea typeface="Arial"/>
              <a:cs typeface="Arial"/>
              <a:sym typeface="Arial"/>
            </a:endParaRPr>
          </a:p>
          <a:p>
            <a:pPr indent="0" lvl="0" marL="0" rtl="0" algn="ctr">
              <a:spcBef>
                <a:spcPts val="0"/>
              </a:spcBef>
              <a:spcAft>
                <a:spcPts val="0"/>
              </a:spcAft>
              <a:buNone/>
            </a:pPr>
            <a:r>
              <a:t/>
            </a:r>
            <a:endParaRPr sz="1800">
              <a:solidFill>
                <a:schemeClr val="accent6"/>
              </a:solidFill>
            </a:endParaRPr>
          </a:p>
        </p:txBody>
      </p:sp>
      <p:pic>
        <p:nvPicPr>
          <p:cNvPr id="129" name="Google Shape;129;p27"/>
          <p:cNvPicPr preferRelativeResize="0"/>
          <p:nvPr/>
        </p:nvPicPr>
        <p:blipFill>
          <a:blip r:embed="rId3">
            <a:alphaModFix/>
          </a:blip>
          <a:stretch>
            <a:fillRect/>
          </a:stretch>
        </p:blipFill>
        <p:spPr>
          <a:xfrm>
            <a:off x="111625" y="337800"/>
            <a:ext cx="4396526" cy="1069825"/>
          </a:xfrm>
          <a:prstGeom prst="rect">
            <a:avLst/>
          </a:prstGeom>
          <a:noFill/>
          <a:ln>
            <a:noFill/>
          </a:ln>
        </p:spPr>
      </p:pic>
      <p:pic>
        <p:nvPicPr>
          <p:cNvPr id="130" name="Google Shape;130;p27"/>
          <p:cNvPicPr preferRelativeResize="0"/>
          <p:nvPr/>
        </p:nvPicPr>
        <p:blipFill rotWithShape="1">
          <a:blip r:embed="rId4">
            <a:alphaModFix/>
          </a:blip>
          <a:srcRect b="0" l="12500" r="12508" t="0"/>
          <a:stretch/>
        </p:blipFill>
        <p:spPr>
          <a:xfrm>
            <a:off x="1676127" y="2479775"/>
            <a:ext cx="2038500" cy="2038800"/>
          </a:xfrm>
          <a:prstGeom prst="ellipse">
            <a:avLst/>
          </a:prstGeom>
          <a:noFill/>
          <a:ln>
            <a:noFill/>
          </a:ln>
        </p:spPr>
      </p:pic>
      <p:pic>
        <p:nvPicPr>
          <p:cNvPr id="131" name="Google Shape;131;p27"/>
          <p:cNvPicPr preferRelativeResize="0"/>
          <p:nvPr/>
        </p:nvPicPr>
        <p:blipFill rotWithShape="1">
          <a:blip r:embed="rId5">
            <a:alphaModFix/>
          </a:blip>
          <a:srcRect b="0" l="12457" r="12450" t="0"/>
          <a:stretch/>
        </p:blipFill>
        <p:spPr>
          <a:xfrm>
            <a:off x="3461427" y="2499425"/>
            <a:ext cx="1999500" cy="1999500"/>
          </a:xfrm>
          <a:prstGeom prst="ellipse">
            <a:avLst/>
          </a:prstGeom>
          <a:noFill/>
          <a:ln>
            <a:noFill/>
          </a:ln>
        </p:spPr>
      </p:pic>
      <p:pic>
        <p:nvPicPr>
          <p:cNvPr id="132" name="Google Shape;132;p27"/>
          <p:cNvPicPr preferRelativeResize="0"/>
          <p:nvPr/>
        </p:nvPicPr>
        <p:blipFill rotWithShape="1">
          <a:blip r:embed="rId6">
            <a:alphaModFix/>
          </a:blip>
          <a:srcRect b="0" l="12451" r="12451" t="0"/>
          <a:stretch/>
        </p:blipFill>
        <p:spPr>
          <a:xfrm>
            <a:off x="5258325" y="2479775"/>
            <a:ext cx="1999500" cy="1999500"/>
          </a:xfrm>
          <a:prstGeom prst="ellipse">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8"/>
          <p:cNvSpPr txBox="1"/>
          <p:nvPr/>
        </p:nvSpPr>
        <p:spPr>
          <a:xfrm>
            <a:off x="272525" y="379575"/>
            <a:ext cx="4094100" cy="6456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en" sz="3000">
                <a:solidFill>
                  <a:schemeClr val="accent6"/>
                </a:solidFill>
                <a:latin typeface="Nunito"/>
                <a:ea typeface="Nunito"/>
                <a:cs typeface="Nunito"/>
                <a:sym typeface="Nunito"/>
              </a:rPr>
              <a:t>Starting points</a:t>
            </a:r>
            <a:endParaRPr sz="3000">
              <a:solidFill>
                <a:schemeClr val="accent6"/>
              </a:solidFill>
              <a:latin typeface="Nunito"/>
              <a:ea typeface="Nunito"/>
              <a:cs typeface="Nunito"/>
              <a:sym typeface="Nunito"/>
            </a:endParaRPr>
          </a:p>
        </p:txBody>
      </p:sp>
      <p:sp>
        <p:nvSpPr>
          <p:cNvPr id="138" name="Google Shape;138;p28"/>
          <p:cNvSpPr txBox="1"/>
          <p:nvPr/>
        </p:nvSpPr>
        <p:spPr>
          <a:xfrm>
            <a:off x="272526" y="1234166"/>
            <a:ext cx="4163400" cy="3175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440"/>
              <a:buNone/>
            </a:pPr>
            <a:r>
              <a:rPr lang="en" sz="2047">
                <a:solidFill>
                  <a:srgbClr val="233A44"/>
                </a:solidFill>
                <a:latin typeface="Calibri"/>
                <a:ea typeface="Calibri"/>
                <a:cs typeface="Calibri"/>
                <a:sym typeface="Calibri"/>
              </a:rPr>
              <a:t>In 2022 SCC and Sheffield </a:t>
            </a:r>
            <a:r>
              <a:rPr lang="en" sz="2047">
                <a:solidFill>
                  <a:srgbClr val="233A44"/>
                </a:solidFill>
                <a:latin typeface="Calibri"/>
                <a:ea typeface="Calibri"/>
                <a:cs typeface="Calibri"/>
                <a:sym typeface="Calibri"/>
              </a:rPr>
              <a:t>voices</a:t>
            </a:r>
            <a:r>
              <a:rPr lang="en" sz="2047">
                <a:solidFill>
                  <a:srgbClr val="233A44"/>
                </a:solidFill>
                <a:latin typeface="Calibri"/>
                <a:ea typeface="Calibri"/>
                <a:cs typeface="Calibri"/>
                <a:sym typeface="Calibri"/>
              </a:rPr>
              <a:t> worked on the ‘Chance to Choose’ project.</a:t>
            </a:r>
            <a:endParaRPr sz="2047">
              <a:solidFill>
                <a:srgbClr val="233A44"/>
              </a:solidFill>
              <a:latin typeface="Calibri"/>
              <a:ea typeface="Calibri"/>
              <a:cs typeface="Calibri"/>
              <a:sym typeface="Calibri"/>
            </a:endParaRPr>
          </a:p>
          <a:p>
            <a:pPr indent="0" lvl="0" marL="0" rtl="0" algn="l">
              <a:lnSpc>
                <a:spcPct val="115000"/>
              </a:lnSpc>
              <a:spcBef>
                <a:spcPts val="1200"/>
              </a:spcBef>
              <a:spcAft>
                <a:spcPts val="0"/>
              </a:spcAft>
              <a:buSzPts val="440"/>
              <a:buNone/>
            </a:pPr>
            <a:r>
              <a:rPr lang="en" sz="2047">
                <a:solidFill>
                  <a:srgbClr val="233A44"/>
                </a:solidFill>
                <a:latin typeface="Calibri"/>
                <a:ea typeface="Calibri"/>
                <a:cs typeface="Calibri"/>
                <a:sym typeface="Calibri"/>
              </a:rPr>
              <a:t>Heard from 341 adults and young people​.</a:t>
            </a:r>
            <a:endParaRPr sz="2047">
              <a:solidFill>
                <a:srgbClr val="233A44"/>
              </a:solidFill>
              <a:latin typeface="Calibri"/>
              <a:ea typeface="Calibri"/>
              <a:cs typeface="Calibri"/>
              <a:sym typeface="Calibri"/>
            </a:endParaRPr>
          </a:p>
          <a:p>
            <a:pPr indent="0" lvl="0" marL="0" rtl="0" algn="l">
              <a:lnSpc>
                <a:spcPct val="115000"/>
              </a:lnSpc>
              <a:spcBef>
                <a:spcPts val="1200"/>
              </a:spcBef>
              <a:spcAft>
                <a:spcPts val="0"/>
              </a:spcAft>
              <a:buSzPts val="440"/>
              <a:buNone/>
            </a:pPr>
            <a:r>
              <a:rPr lang="en" sz="2047">
                <a:solidFill>
                  <a:srgbClr val="233A44"/>
                </a:solidFill>
                <a:latin typeface="Calibri"/>
                <a:ea typeface="Calibri"/>
                <a:cs typeface="Calibri"/>
                <a:sym typeface="Calibri"/>
              </a:rPr>
              <a:t>Helped to create the Big Voice conferences, outreach projects, and work on our LDPB</a:t>
            </a:r>
            <a:endParaRPr sz="2047">
              <a:solidFill>
                <a:srgbClr val="233A44"/>
              </a:solidFill>
              <a:latin typeface="Calibri"/>
              <a:ea typeface="Calibri"/>
              <a:cs typeface="Calibri"/>
              <a:sym typeface="Calibri"/>
            </a:endParaRPr>
          </a:p>
          <a:p>
            <a:pPr indent="0" lvl="0" marL="0" rtl="0" algn="l">
              <a:lnSpc>
                <a:spcPct val="115000"/>
              </a:lnSpc>
              <a:spcBef>
                <a:spcPts val="1200"/>
              </a:spcBef>
              <a:spcAft>
                <a:spcPts val="0"/>
              </a:spcAft>
              <a:buSzPts val="440"/>
              <a:buNone/>
            </a:pPr>
            <a:r>
              <a:t/>
            </a:r>
            <a:endParaRPr sz="820">
              <a:solidFill>
                <a:srgbClr val="233A44"/>
              </a:solidFill>
              <a:latin typeface="Calibri"/>
              <a:ea typeface="Calibri"/>
              <a:cs typeface="Calibri"/>
              <a:sym typeface="Calibri"/>
            </a:endParaRPr>
          </a:p>
          <a:p>
            <a:pPr indent="0" lvl="0" marL="0" rtl="0" algn="l">
              <a:lnSpc>
                <a:spcPct val="115000"/>
              </a:lnSpc>
              <a:spcBef>
                <a:spcPts val="1200"/>
              </a:spcBef>
              <a:spcAft>
                <a:spcPts val="1200"/>
              </a:spcAft>
              <a:buSzPts val="440"/>
              <a:buNone/>
            </a:pPr>
            <a:r>
              <a:t/>
            </a:r>
            <a:endParaRPr sz="820">
              <a:solidFill>
                <a:srgbClr val="233A44"/>
              </a:solidFill>
              <a:latin typeface="Calibri"/>
              <a:ea typeface="Calibri"/>
              <a:cs typeface="Calibri"/>
              <a:sym typeface="Calibri"/>
            </a:endParaRPr>
          </a:p>
        </p:txBody>
      </p:sp>
      <p:pic>
        <p:nvPicPr>
          <p:cNvPr id="139" name="Google Shape;139;p28"/>
          <p:cNvPicPr preferRelativeResize="0"/>
          <p:nvPr/>
        </p:nvPicPr>
        <p:blipFill>
          <a:blip r:embed="rId3">
            <a:alphaModFix/>
          </a:blip>
          <a:stretch>
            <a:fillRect/>
          </a:stretch>
        </p:blipFill>
        <p:spPr>
          <a:xfrm>
            <a:off x="4997134" y="242949"/>
            <a:ext cx="3209795" cy="2526468"/>
          </a:xfrm>
          <a:prstGeom prst="rect">
            <a:avLst/>
          </a:prstGeom>
          <a:noFill/>
          <a:ln>
            <a:noFill/>
          </a:ln>
        </p:spPr>
      </p:pic>
      <p:pic>
        <p:nvPicPr>
          <p:cNvPr descr="A hand holding a paper box&#10;&#10;Description automatically generated with low confidence" id="140" name="Google Shape;140;p28"/>
          <p:cNvPicPr preferRelativeResize="0"/>
          <p:nvPr/>
        </p:nvPicPr>
        <p:blipFill>
          <a:blip r:embed="rId4">
            <a:alphaModFix/>
          </a:blip>
          <a:stretch>
            <a:fillRect/>
          </a:stretch>
        </p:blipFill>
        <p:spPr>
          <a:xfrm rot="-597062">
            <a:off x="4620424" y="2732618"/>
            <a:ext cx="2247938" cy="1840207"/>
          </a:xfrm>
          <a:prstGeom prst="rect">
            <a:avLst/>
          </a:prstGeom>
          <a:noFill/>
          <a:ln>
            <a:noFill/>
          </a:ln>
        </p:spPr>
      </p:pic>
      <p:pic>
        <p:nvPicPr>
          <p:cNvPr descr="Text, whiteboard&#10;&#10;Description automatically generated" id="141" name="Google Shape;141;p28"/>
          <p:cNvPicPr preferRelativeResize="0"/>
          <p:nvPr/>
        </p:nvPicPr>
        <p:blipFill>
          <a:blip r:embed="rId5">
            <a:alphaModFix/>
          </a:blip>
          <a:stretch>
            <a:fillRect/>
          </a:stretch>
        </p:blipFill>
        <p:spPr>
          <a:xfrm rot="803981">
            <a:off x="5758438" y="2318650"/>
            <a:ext cx="3129365" cy="193816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9"/>
          <p:cNvSpPr txBox="1"/>
          <p:nvPr/>
        </p:nvSpPr>
        <p:spPr>
          <a:xfrm>
            <a:off x="272525" y="66650"/>
            <a:ext cx="4094100" cy="645600"/>
          </a:xfrm>
          <a:prstGeom prst="rect">
            <a:avLst/>
          </a:prstGeom>
          <a:noFill/>
          <a:ln>
            <a:noFill/>
          </a:ln>
        </p:spPr>
        <p:txBody>
          <a:bodyPr anchorCtr="0" anchor="t" bIns="91425" lIns="91425" spcFirstLastPara="1" rIns="91425" wrap="square" tIns="91425">
            <a:normAutofit fontScale="85000"/>
          </a:bodyPr>
          <a:lstStyle/>
          <a:p>
            <a:pPr indent="0" lvl="0" marL="0" rtl="0" algn="l">
              <a:spcBef>
                <a:spcPts val="0"/>
              </a:spcBef>
              <a:spcAft>
                <a:spcPts val="0"/>
              </a:spcAft>
              <a:buNone/>
            </a:pPr>
            <a:r>
              <a:rPr lang="en" sz="3000">
                <a:solidFill>
                  <a:schemeClr val="accent6"/>
                </a:solidFill>
                <a:latin typeface="Nunito"/>
                <a:ea typeface="Nunito"/>
                <a:cs typeface="Nunito"/>
                <a:sym typeface="Nunito"/>
              </a:rPr>
              <a:t>The Big Voice conferences</a:t>
            </a:r>
            <a:endParaRPr sz="3000">
              <a:solidFill>
                <a:schemeClr val="accent6"/>
              </a:solidFill>
              <a:latin typeface="Nunito"/>
              <a:ea typeface="Nunito"/>
              <a:cs typeface="Nunito"/>
              <a:sym typeface="Nunito"/>
            </a:endParaRPr>
          </a:p>
        </p:txBody>
      </p:sp>
      <p:sp>
        <p:nvSpPr>
          <p:cNvPr id="147" name="Google Shape;147;p29"/>
          <p:cNvSpPr txBox="1"/>
          <p:nvPr/>
        </p:nvSpPr>
        <p:spPr>
          <a:xfrm>
            <a:off x="318175" y="807125"/>
            <a:ext cx="4811100" cy="3175800"/>
          </a:xfrm>
          <a:prstGeom prst="rect">
            <a:avLst/>
          </a:prstGeom>
          <a:noFill/>
          <a:ln>
            <a:noFill/>
          </a:ln>
        </p:spPr>
        <p:txBody>
          <a:bodyPr anchorCtr="0" anchor="t" bIns="91425" lIns="91425" spcFirstLastPara="1" rIns="91425" wrap="square" tIns="91425">
            <a:normAutofit fontScale="40000"/>
          </a:bodyPr>
          <a:lstStyle/>
          <a:p>
            <a:pPr indent="0" lvl="0" marL="0" rtl="0" algn="l">
              <a:lnSpc>
                <a:spcPct val="115000"/>
              </a:lnSpc>
              <a:spcBef>
                <a:spcPts val="0"/>
              </a:spcBef>
              <a:spcAft>
                <a:spcPts val="0"/>
              </a:spcAft>
              <a:buNone/>
            </a:pPr>
            <a:r>
              <a:rPr lang="en" sz="4368">
                <a:solidFill>
                  <a:srgbClr val="233A44"/>
                </a:solidFill>
                <a:latin typeface="Calibri"/>
                <a:ea typeface="Calibri"/>
                <a:cs typeface="Calibri"/>
                <a:sym typeface="Calibri"/>
              </a:rPr>
              <a:t>Co- produced with our core group and the community.</a:t>
            </a:r>
            <a:endParaRPr sz="4368">
              <a:solidFill>
                <a:srgbClr val="233A44"/>
              </a:solidFill>
              <a:latin typeface="Calibri"/>
              <a:ea typeface="Calibri"/>
              <a:cs typeface="Calibri"/>
              <a:sym typeface="Calibri"/>
            </a:endParaRPr>
          </a:p>
          <a:p>
            <a:pPr indent="0" lvl="0" marL="0" rtl="0" algn="l">
              <a:lnSpc>
                <a:spcPct val="115000"/>
              </a:lnSpc>
              <a:spcBef>
                <a:spcPts val="1200"/>
              </a:spcBef>
              <a:spcAft>
                <a:spcPts val="0"/>
              </a:spcAft>
              <a:buNone/>
            </a:pPr>
            <a:r>
              <a:rPr lang="en" sz="4368">
                <a:solidFill>
                  <a:srgbClr val="233A44"/>
                </a:solidFill>
                <a:latin typeface="Calibri"/>
                <a:ea typeface="Calibri"/>
                <a:cs typeface="Calibri"/>
                <a:sym typeface="Calibri"/>
              </a:rPr>
              <a:t>We focus on a new theme each time</a:t>
            </a:r>
            <a:endParaRPr sz="4368">
              <a:solidFill>
                <a:srgbClr val="233A44"/>
              </a:solidFill>
              <a:latin typeface="Calibri"/>
              <a:ea typeface="Calibri"/>
              <a:cs typeface="Calibri"/>
              <a:sym typeface="Calibri"/>
            </a:endParaRPr>
          </a:p>
          <a:p>
            <a:pPr indent="0" lvl="0" marL="0" rtl="0" algn="l">
              <a:lnSpc>
                <a:spcPct val="115000"/>
              </a:lnSpc>
              <a:spcBef>
                <a:spcPts val="1200"/>
              </a:spcBef>
              <a:spcAft>
                <a:spcPts val="0"/>
              </a:spcAft>
              <a:buNone/>
            </a:pPr>
            <a:r>
              <a:rPr lang="en" sz="4368">
                <a:solidFill>
                  <a:srgbClr val="233A44"/>
                </a:solidFill>
                <a:latin typeface="Calibri"/>
                <a:ea typeface="Calibri"/>
                <a:cs typeface="Calibri"/>
                <a:sym typeface="Calibri"/>
              </a:rPr>
              <a:t>We v</a:t>
            </a:r>
            <a:r>
              <a:rPr lang="en" sz="4368">
                <a:solidFill>
                  <a:srgbClr val="233A44"/>
                </a:solidFill>
                <a:latin typeface="Calibri"/>
                <a:ea typeface="Calibri"/>
                <a:cs typeface="Calibri"/>
                <a:sym typeface="Calibri"/>
              </a:rPr>
              <a:t>isiting</a:t>
            </a:r>
            <a:r>
              <a:rPr lang="en" sz="4368">
                <a:solidFill>
                  <a:srgbClr val="233A44"/>
                </a:solidFill>
                <a:latin typeface="Calibri"/>
                <a:ea typeface="Calibri"/>
                <a:cs typeface="Calibri"/>
                <a:sym typeface="Calibri"/>
              </a:rPr>
              <a:t> groups in between and coming up with different ways to work with people on their level.</a:t>
            </a:r>
            <a:endParaRPr sz="4368">
              <a:solidFill>
                <a:srgbClr val="233A44"/>
              </a:solidFill>
              <a:latin typeface="Calibri"/>
              <a:ea typeface="Calibri"/>
              <a:cs typeface="Calibri"/>
              <a:sym typeface="Calibri"/>
            </a:endParaRPr>
          </a:p>
          <a:p>
            <a:pPr indent="0" lvl="0" marL="0" rtl="0" algn="l">
              <a:lnSpc>
                <a:spcPct val="115000"/>
              </a:lnSpc>
              <a:spcBef>
                <a:spcPts val="1200"/>
              </a:spcBef>
              <a:spcAft>
                <a:spcPts val="0"/>
              </a:spcAft>
              <a:buNone/>
            </a:pPr>
            <a:r>
              <a:t/>
            </a:r>
            <a:endParaRPr sz="4368">
              <a:solidFill>
                <a:srgbClr val="233A44"/>
              </a:solidFill>
              <a:latin typeface="Calibri"/>
              <a:ea typeface="Calibri"/>
              <a:cs typeface="Calibri"/>
              <a:sym typeface="Calibri"/>
            </a:endParaRPr>
          </a:p>
          <a:p>
            <a:pPr indent="0" lvl="0" marL="0" rtl="0" algn="l">
              <a:lnSpc>
                <a:spcPct val="115000"/>
              </a:lnSpc>
              <a:spcBef>
                <a:spcPts val="1200"/>
              </a:spcBef>
              <a:spcAft>
                <a:spcPts val="0"/>
              </a:spcAft>
              <a:buNone/>
            </a:pPr>
            <a:r>
              <a:t/>
            </a:r>
            <a:endParaRPr sz="1300">
              <a:solidFill>
                <a:srgbClr val="233A44"/>
              </a:solidFill>
              <a:latin typeface="Calibri"/>
              <a:ea typeface="Calibri"/>
              <a:cs typeface="Calibri"/>
              <a:sym typeface="Calibri"/>
            </a:endParaRPr>
          </a:p>
          <a:p>
            <a:pPr indent="0" lvl="0" marL="0" rtl="0" algn="l">
              <a:lnSpc>
                <a:spcPct val="115000"/>
              </a:lnSpc>
              <a:spcBef>
                <a:spcPts val="1200"/>
              </a:spcBef>
              <a:spcAft>
                <a:spcPts val="1200"/>
              </a:spcAft>
              <a:buNone/>
            </a:pPr>
            <a:r>
              <a:t/>
            </a:r>
            <a:endParaRPr sz="1300">
              <a:solidFill>
                <a:srgbClr val="233A44"/>
              </a:solidFill>
              <a:latin typeface="Calibri"/>
              <a:ea typeface="Calibri"/>
              <a:cs typeface="Calibri"/>
              <a:sym typeface="Calibri"/>
            </a:endParaRPr>
          </a:p>
        </p:txBody>
      </p:sp>
      <p:pic>
        <p:nvPicPr>
          <p:cNvPr id="148" name="Google Shape;148;p29"/>
          <p:cNvPicPr preferRelativeResize="0"/>
          <p:nvPr/>
        </p:nvPicPr>
        <p:blipFill>
          <a:blip r:embed="rId3">
            <a:alphaModFix/>
          </a:blip>
          <a:stretch>
            <a:fillRect/>
          </a:stretch>
        </p:blipFill>
        <p:spPr>
          <a:xfrm>
            <a:off x="5173675" y="340499"/>
            <a:ext cx="3314550" cy="2439425"/>
          </a:xfrm>
          <a:prstGeom prst="rect">
            <a:avLst/>
          </a:prstGeom>
          <a:noFill/>
          <a:ln>
            <a:noFill/>
          </a:ln>
        </p:spPr>
      </p:pic>
      <p:pic>
        <p:nvPicPr>
          <p:cNvPr id="149" name="Google Shape;149;p29"/>
          <p:cNvPicPr preferRelativeResize="0"/>
          <p:nvPr/>
        </p:nvPicPr>
        <p:blipFill>
          <a:blip r:embed="rId4">
            <a:alphaModFix/>
          </a:blip>
          <a:stretch>
            <a:fillRect/>
          </a:stretch>
        </p:blipFill>
        <p:spPr>
          <a:xfrm>
            <a:off x="5397450" y="2602325"/>
            <a:ext cx="2819299" cy="1977575"/>
          </a:xfrm>
          <a:prstGeom prst="rect">
            <a:avLst/>
          </a:prstGeom>
          <a:noFill/>
          <a:ln>
            <a:noFill/>
          </a:ln>
        </p:spPr>
      </p:pic>
      <p:pic>
        <p:nvPicPr>
          <p:cNvPr id="150" name="Google Shape;150;p29"/>
          <p:cNvPicPr preferRelativeResize="0"/>
          <p:nvPr/>
        </p:nvPicPr>
        <p:blipFill>
          <a:blip r:embed="rId5">
            <a:alphaModFix/>
          </a:blip>
          <a:stretch>
            <a:fillRect/>
          </a:stretch>
        </p:blipFill>
        <p:spPr>
          <a:xfrm>
            <a:off x="935800" y="2932326"/>
            <a:ext cx="3806675" cy="17587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p30"/>
          <p:cNvPicPr preferRelativeResize="0"/>
          <p:nvPr/>
        </p:nvPicPr>
        <p:blipFill>
          <a:blip r:embed="rId3">
            <a:alphaModFix/>
          </a:blip>
          <a:stretch>
            <a:fillRect/>
          </a:stretch>
        </p:blipFill>
        <p:spPr>
          <a:xfrm>
            <a:off x="2518725" y="274150"/>
            <a:ext cx="3695644" cy="4838699"/>
          </a:xfrm>
          <a:prstGeom prst="rect">
            <a:avLst/>
          </a:prstGeom>
          <a:noFill/>
          <a:ln>
            <a:noFill/>
          </a:ln>
        </p:spPr>
      </p:pic>
      <p:sp>
        <p:nvSpPr>
          <p:cNvPr id="156" name="Google Shape;156;p30"/>
          <p:cNvSpPr txBox="1"/>
          <p:nvPr/>
        </p:nvSpPr>
        <p:spPr>
          <a:xfrm>
            <a:off x="319575" y="1118475"/>
            <a:ext cx="1894500" cy="279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Map of working together - trying to get as many voices heard as possible</a:t>
            </a:r>
            <a:endParaRPr sz="2100">
              <a:solidFill>
                <a:schemeClr val="dk1"/>
              </a:solidFill>
              <a:latin typeface="Calibri"/>
              <a:ea typeface="Calibri"/>
              <a:cs typeface="Calibri"/>
              <a:sym typeface="Calibri"/>
            </a:endParaRPr>
          </a:p>
        </p:txBody>
      </p:sp>
      <p:sp>
        <p:nvSpPr>
          <p:cNvPr id="157" name="Google Shape;157;p30"/>
          <p:cNvSpPr txBox="1"/>
          <p:nvPr/>
        </p:nvSpPr>
        <p:spPr>
          <a:xfrm>
            <a:off x="6779575" y="787525"/>
            <a:ext cx="1894500" cy="344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Helps make a ‘Feedback loop’</a:t>
            </a:r>
            <a:endParaRPr sz="2100">
              <a:solidFill>
                <a:schemeClr val="dk1"/>
              </a:solidFill>
              <a:latin typeface="Calibri"/>
              <a:ea typeface="Calibri"/>
              <a:cs typeface="Calibri"/>
              <a:sym typeface="Calibri"/>
            </a:endParaRPr>
          </a:p>
          <a:p>
            <a:pPr indent="0" lvl="0" marL="0" rtl="0" algn="l">
              <a:spcBef>
                <a:spcPts val="0"/>
              </a:spcBef>
              <a:spcAft>
                <a:spcPts val="0"/>
              </a:spcAft>
              <a:buNone/>
            </a:pPr>
            <a:r>
              <a:t/>
            </a:r>
            <a:endParaRPr sz="2100">
              <a:solidFill>
                <a:schemeClr val="dk1"/>
              </a:solidFill>
              <a:latin typeface="Calibri"/>
              <a:ea typeface="Calibri"/>
              <a:cs typeface="Calibri"/>
              <a:sym typeface="Calibri"/>
            </a:endParaRPr>
          </a:p>
          <a:p>
            <a:pPr indent="0" lvl="0" marL="0" rtl="0" algn="l">
              <a:spcBef>
                <a:spcPts val="0"/>
              </a:spcBef>
              <a:spcAft>
                <a:spcPts val="0"/>
              </a:spcAft>
              <a:buNone/>
            </a:pPr>
            <a:r>
              <a:rPr lang="en" sz="2100">
                <a:solidFill>
                  <a:schemeClr val="dk1"/>
                </a:solidFill>
                <a:latin typeface="Calibri"/>
                <a:ea typeface="Calibri"/>
                <a:cs typeface="Calibri"/>
                <a:sym typeface="Calibri"/>
              </a:rPr>
              <a:t>And identify areas we need to do more work on.</a:t>
            </a:r>
            <a:endParaRPr sz="2100">
              <a:solidFill>
                <a:schemeClr val="dk1"/>
              </a:solidFill>
              <a:latin typeface="Calibri"/>
              <a:ea typeface="Calibri"/>
              <a:cs typeface="Calibri"/>
              <a:sym typeface="Calibri"/>
            </a:endParaRPr>
          </a:p>
          <a:p>
            <a:pPr indent="0" lvl="0" marL="0" rtl="0" algn="l">
              <a:spcBef>
                <a:spcPts val="0"/>
              </a:spcBef>
              <a:spcAft>
                <a:spcPts val="0"/>
              </a:spcAft>
              <a:buNone/>
            </a:pPr>
            <a:r>
              <a:t/>
            </a:r>
            <a:endParaRPr sz="2100">
              <a:solidFill>
                <a:schemeClr val="dk1"/>
              </a:solidFill>
              <a:latin typeface="Calibri"/>
              <a:ea typeface="Calibri"/>
              <a:cs typeface="Calibri"/>
              <a:sym typeface="Calibri"/>
            </a:endParaRPr>
          </a:p>
          <a:p>
            <a:pPr indent="0" lvl="0" marL="0" rtl="0" algn="l">
              <a:spcBef>
                <a:spcPts val="0"/>
              </a:spcBef>
              <a:spcAft>
                <a:spcPts val="0"/>
              </a:spcAft>
              <a:buNone/>
            </a:pPr>
            <a:r>
              <a:rPr lang="en" sz="2100">
                <a:solidFill>
                  <a:schemeClr val="dk1"/>
                </a:solidFill>
                <a:latin typeface="Calibri"/>
                <a:ea typeface="Calibri"/>
                <a:cs typeface="Calibri"/>
                <a:sym typeface="Calibri"/>
              </a:rPr>
              <a:t>‘Seldom heard voices’</a:t>
            </a:r>
            <a:endParaRPr sz="210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F3238"/>
        </a:solidFill>
      </p:bgPr>
    </p:bg>
    <p:spTree>
      <p:nvGrpSpPr>
        <p:cNvPr id="161" name="Shape 161"/>
        <p:cNvGrpSpPr/>
        <p:nvPr/>
      </p:nvGrpSpPr>
      <p:grpSpPr>
        <a:xfrm>
          <a:off x="0" y="0"/>
          <a:ext cx="0" cy="0"/>
          <a:chOff x="0" y="0"/>
          <a:chExt cx="0" cy="0"/>
        </a:xfrm>
      </p:grpSpPr>
      <p:pic>
        <p:nvPicPr>
          <p:cNvPr id="162" name="Google Shape;162;p31"/>
          <p:cNvPicPr preferRelativeResize="0"/>
          <p:nvPr/>
        </p:nvPicPr>
        <p:blipFill>
          <a:blip r:embed="rId3">
            <a:alphaModFix/>
          </a:blip>
          <a:stretch>
            <a:fillRect/>
          </a:stretch>
        </p:blipFill>
        <p:spPr>
          <a:xfrm>
            <a:off x="4077575" y="2827825"/>
            <a:ext cx="1365826" cy="2241625"/>
          </a:xfrm>
          <a:prstGeom prst="rect">
            <a:avLst/>
          </a:prstGeom>
          <a:noFill/>
          <a:ln>
            <a:noFill/>
          </a:ln>
        </p:spPr>
      </p:pic>
      <p:pic>
        <p:nvPicPr>
          <p:cNvPr id="163" name="Google Shape;163;p31"/>
          <p:cNvPicPr preferRelativeResize="0"/>
          <p:nvPr/>
        </p:nvPicPr>
        <p:blipFill>
          <a:blip r:embed="rId4">
            <a:alphaModFix/>
          </a:blip>
          <a:stretch>
            <a:fillRect/>
          </a:stretch>
        </p:blipFill>
        <p:spPr>
          <a:xfrm rot="238382">
            <a:off x="4482751" y="1001675"/>
            <a:ext cx="3461994" cy="2058776"/>
          </a:xfrm>
          <a:prstGeom prst="rect">
            <a:avLst/>
          </a:prstGeom>
          <a:noFill/>
          <a:ln>
            <a:noFill/>
          </a:ln>
        </p:spPr>
      </p:pic>
      <p:pic>
        <p:nvPicPr>
          <p:cNvPr id="164" name="Google Shape;164;p31"/>
          <p:cNvPicPr preferRelativeResize="0"/>
          <p:nvPr/>
        </p:nvPicPr>
        <p:blipFill>
          <a:blip r:embed="rId5">
            <a:alphaModFix/>
          </a:blip>
          <a:stretch>
            <a:fillRect/>
          </a:stretch>
        </p:blipFill>
        <p:spPr>
          <a:xfrm>
            <a:off x="1560125" y="843138"/>
            <a:ext cx="3119250" cy="1984700"/>
          </a:xfrm>
          <a:prstGeom prst="rect">
            <a:avLst/>
          </a:prstGeom>
          <a:noFill/>
          <a:ln>
            <a:noFill/>
          </a:ln>
        </p:spPr>
      </p:pic>
      <p:pic>
        <p:nvPicPr>
          <p:cNvPr id="165" name="Google Shape;165;p31"/>
          <p:cNvPicPr preferRelativeResize="0"/>
          <p:nvPr/>
        </p:nvPicPr>
        <p:blipFill>
          <a:blip r:embed="rId6">
            <a:alphaModFix/>
          </a:blip>
          <a:stretch>
            <a:fillRect/>
          </a:stretch>
        </p:blipFill>
        <p:spPr>
          <a:xfrm rot="-393714">
            <a:off x="5444524" y="2647213"/>
            <a:ext cx="2981844" cy="1677287"/>
          </a:xfrm>
          <a:prstGeom prst="rect">
            <a:avLst/>
          </a:prstGeom>
          <a:noFill/>
          <a:ln>
            <a:noFill/>
          </a:ln>
        </p:spPr>
      </p:pic>
      <p:pic>
        <p:nvPicPr>
          <p:cNvPr id="166" name="Google Shape;166;p31"/>
          <p:cNvPicPr preferRelativeResize="0"/>
          <p:nvPr/>
        </p:nvPicPr>
        <p:blipFill>
          <a:blip r:embed="rId7">
            <a:alphaModFix/>
          </a:blip>
          <a:stretch>
            <a:fillRect/>
          </a:stretch>
        </p:blipFill>
        <p:spPr>
          <a:xfrm rot="390638">
            <a:off x="1042846" y="2447408"/>
            <a:ext cx="3479360" cy="2101058"/>
          </a:xfrm>
          <a:prstGeom prst="rect">
            <a:avLst/>
          </a:prstGeom>
          <a:noFill/>
          <a:ln>
            <a:noFill/>
          </a:ln>
        </p:spPr>
      </p:pic>
      <p:sp>
        <p:nvSpPr>
          <p:cNvPr id="167" name="Google Shape;167;p31"/>
          <p:cNvSpPr/>
          <p:nvPr/>
        </p:nvSpPr>
        <p:spPr>
          <a:xfrm>
            <a:off x="3303875" y="2332300"/>
            <a:ext cx="2835900" cy="1069200"/>
          </a:xfrm>
          <a:prstGeom prst="wedgeRectCallout">
            <a:avLst>
              <a:gd fmla="val 56432" name="adj1"/>
              <a:gd fmla="val 70417" name="adj2"/>
            </a:avLst>
          </a:prstGeom>
          <a:solidFill>
            <a:schemeClr val="l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68" name="Google Shape;168;p31"/>
          <p:cNvSpPr txBox="1"/>
          <p:nvPr/>
        </p:nvSpPr>
        <p:spPr>
          <a:xfrm>
            <a:off x="3414700" y="2309500"/>
            <a:ext cx="2835900" cy="1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t>i am proud to be part of the Big Voice event because it is well attended, there are always plenty games to play and table discussions to get people thinking about what they want in their lives</a:t>
            </a:r>
            <a:endParaRPr sz="1100"/>
          </a:p>
        </p:txBody>
      </p:sp>
      <p:sp>
        <p:nvSpPr>
          <p:cNvPr id="169" name="Google Shape;169;p31"/>
          <p:cNvSpPr txBox="1"/>
          <p:nvPr/>
        </p:nvSpPr>
        <p:spPr>
          <a:xfrm>
            <a:off x="2532688" y="101700"/>
            <a:ext cx="4455600" cy="1256100"/>
          </a:xfrm>
          <a:prstGeom prst="rect">
            <a:avLst/>
          </a:prstGeom>
          <a:noFill/>
          <a:ln>
            <a:noFill/>
          </a:ln>
          <a:effectLst>
            <a:outerShdw blurRad="57150" rotWithShape="0" algn="bl" dir="5400000" dist="19050">
              <a:srgbClr val="000000">
                <a:alpha val="72000"/>
              </a:srgbClr>
            </a:outerShdw>
          </a:effectLst>
        </p:spPr>
        <p:txBody>
          <a:bodyPr anchorCtr="0" anchor="t" bIns="91425" lIns="91425" spcFirstLastPara="1" rIns="91425" wrap="square" tIns="91425">
            <a:noAutofit/>
          </a:bodyPr>
          <a:lstStyle/>
          <a:p>
            <a:pPr indent="0" lvl="0" marL="0" rtl="0" algn="ctr">
              <a:spcBef>
                <a:spcPts val="0"/>
              </a:spcBef>
              <a:spcAft>
                <a:spcPts val="0"/>
              </a:spcAft>
              <a:buNone/>
            </a:pPr>
            <a:r>
              <a:rPr b="1" lang="en" sz="4000">
                <a:solidFill>
                  <a:schemeClr val="accent6"/>
                </a:solidFill>
                <a:latin typeface="Nunito"/>
                <a:ea typeface="Nunito"/>
                <a:cs typeface="Nunito"/>
                <a:sym typeface="Nunito"/>
              </a:rPr>
              <a:t>The Big Voice </a:t>
            </a:r>
            <a:endParaRPr b="1" sz="4000">
              <a:solidFill>
                <a:schemeClr val="accent6"/>
              </a:solidFill>
              <a:latin typeface="Nunito"/>
              <a:ea typeface="Nunito"/>
              <a:cs typeface="Nunito"/>
              <a:sym typeface="Nunito"/>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