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6" r:id="rId7"/>
    <p:sldId id="265" r:id="rId8"/>
    <p:sldId id="270" r:id="rId9"/>
    <p:sldId id="271" r:id="rId10"/>
    <p:sldId id="260" r:id="rId11"/>
    <p:sldId id="262" r:id="rId12"/>
    <p:sldId id="261" r:id="rId13"/>
    <p:sldId id="263" r:id="rId14"/>
    <p:sldId id="267" r:id="rId15"/>
    <p:sldId id="268" r:id="rId16"/>
    <p:sldId id="272" r:id="rId17"/>
    <p:sldId id="273" r:id="rId18"/>
    <p:sldId id="269" r:id="rId19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7DB0B-0C25-465F-94E9-8CAD46A88D77}" v="33" dt="2023-06-22T12:41:28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e Steventon" userId="9b2c68d0-6b7c-49e5-bbfa-eb363828c5cd" providerId="ADAL" clId="{ABA7DB0B-0C25-465F-94E9-8CAD46A88D77}"/>
    <pc:docChg chg="undo custSel addSld delSld modSld sldOrd">
      <pc:chgData name="Zoe Steventon" userId="9b2c68d0-6b7c-49e5-bbfa-eb363828c5cd" providerId="ADAL" clId="{ABA7DB0B-0C25-465F-94E9-8CAD46A88D77}" dt="2023-06-22T13:08:17.620" v="1939" actId="20577"/>
      <pc:docMkLst>
        <pc:docMk/>
      </pc:docMkLst>
      <pc:sldChg chg="addSp delSp modSp mod delDesignElem">
        <pc:chgData name="Zoe Steventon" userId="9b2c68d0-6b7c-49e5-bbfa-eb363828c5cd" providerId="ADAL" clId="{ABA7DB0B-0C25-465F-94E9-8CAD46A88D77}" dt="2023-06-20T12:31:45.463" v="945" actId="20577"/>
        <pc:sldMkLst>
          <pc:docMk/>
          <pc:sldMk cId="2700570549" sldId="256"/>
        </pc:sldMkLst>
        <pc:spChg chg="mod">
          <ac:chgData name="Zoe Steventon" userId="9b2c68d0-6b7c-49e5-bbfa-eb363828c5cd" providerId="ADAL" clId="{ABA7DB0B-0C25-465F-94E9-8CAD46A88D77}" dt="2023-06-20T12:31:06.968" v="937" actId="14100"/>
          <ac:spMkLst>
            <pc:docMk/>
            <pc:sldMk cId="2700570549" sldId="256"/>
            <ac:spMk id="2" creationId="{1FBD375D-8DD8-4551-F3F5-4BA4016D82F6}"/>
          </ac:spMkLst>
        </pc:spChg>
        <pc:spChg chg="mod">
          <ac:chgData name="Zoe Steventon" userId="9b2c68d0-6b7c-49e5-bbfa-eb363828c5cd" providerId="ADAL" clId="{ABA7DB0B-0C25-465F-94E9-8CAD46A88D77}" dt="2023-06-20T12:31:45.463" v="945" actId="20577"/>
          <ac:spMkLst>
            <pc:docMk/>
            <pc:sldMk cId="2700570549" sldId="256"/>
            <ac:spMk id="3" creationId="{641FFB62-7E44-E88A-5E11-27492F0F4F5C}"/>
          </ac:spMkLst>
        </pc:spChg>
        <pc:spChg chg="add del">
          <ac:chgData name="Zoe Steventon" userId="9b2c68d0-6b7c-49e5-bbfa-eb363828c5cd" providerId="ADAL" clId="{ABA7DB0B-0C25-465F-94E9-8CAD46A88D77}" dt="2023-06-20T12:25:01.919" v="809" actId="26606"/>
          <ac:spMkLst>
            <pc:docMk/>
            <pc:sldMk cId="2700570549" sldId="256"/>
            <ac:spMk id="7" creationId="{AA2A7A76-1A9C-41A3-B260-843B94BDCA85}"/>
          </ac:spMkLst>
        </pc:spChg>
        <pc:spChg chg="add del">
          <ac:chgData name="Zoe Steventon" userId="9b2c68d0-6b7c-49e5-bbfa-eb363828c5cd" providerId="ADAL" clId="{ABA7DB0B-0C25-465F-94E9-8CAD46A88D77}" dt="2023-06-20T12:25:03.293" v="811" actId="26606"/>
          <ac:spMkLst>
            <pc:docMk/>
            <pc:sldMk cId="2700570549" sldId="256"/>
            <ac:spMk id="9" creationId="{D4E68339-1B90-44F9-BCC4-4600A6E240A2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700570549" sldId="256"/>
            <ac:spMk id="10" creationId="{D4E68339-1B90-44F9-BCC4-4600A6E240A2}"/>
          </ac:spMkLst>
        </pc:spChg>
        <pc:spChg chg="add del">
          <ac:chgData name="Zoe Steventon" userId="9b2c68d0-6b7c-49e5-bbfa-eb363828c5cd" providerId="ADAL" clId="{ABA7DB0B-0C25-465F-94E9-8CAD46A88D77}" dt="2023-06-20T12:25:03.967" v="813" actId="26606"/>
          <ac:spMkLst>
            <pc:docMk/>
            <pc:sldMk cId="2700570549" sldId="256"/>
            <ac:spMk id="11" creationId="{2791B33F-CE76-4EF1-8227-54ED041CD4BD}"/>
          </ac:spMkLst>
        </pc:spChg>
        <pc:spChg chg="add del">
          <ac:chgData name="Zoe Steventon" userId="9b2c68d0-6b7c-49e5-bbfa-eb363828c5cd" providerId="ADAL" clId="{ABA7DB0B-0C25-465F-94E9-8CAD46A88D77}" dt="2023-06-20T12:25:13.927" v="815" actId="26606"/>
          <ac:spMkLst>
            <pc:docMk/>
            <pc:sldMk cId="2700570549" sldId="256"/>
            <ac:spMk id="13" creationId="{944E28A0-F8F2-4190-AC08-73EF5A051BD4}"/>
          </ac:spMkLst>
        </pc:spChg>
        <pc:picChg chg="mod">
          <ac:chgData name="Zoe Steventon" userId="9b2c68d0-6b7c-49e5-bbfa-eb363828c5cd" providerId="ADAL" clId="{ABA7DB0B-0C25-465F-94E9-8CAD46A88D77}" dt="2023-06-20T12:25:13.927" v="815" actId="26606"/>
          <ac:picMkLst>
            <pc:docMk/>
            <pc:sldMk cId="2700570549" sldId="256"/>
            <ac:picMk id="5" creationId="{E051A7F9-CD92-817C-C236-17F80E68B3D7}"/>
          </ac:picMkLst>
        </pc:picChg>
      </pc:sldChg>
      <pc:sldChg chg="delSp modSp mod delDesignElem">
        <pc:chgData name="Zoe Steventon" userId="9b2c68d0-6b7c-49e5-bbfa-eb363828c5cd" providerId="ADAL" clId="{ABA7DB0B-0C25-465F-94E9-8CAD46A88D77}" dt="2023-06-22T13:05:58.029" v="1929" actId="1076"/>
        <pc:sldMkLst>
          <pc:docMk/>
          <pc:sldMk cId="3770892719" sldId="257"/>
        </pc:sldMkLst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3770892719" sldId="257"/>
            <ac:spMk id="9" creationId="{ECC07320-C2CA-4E29-8481-9D9E143C7788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3770892719" sldId="257"/>
            <ac:spMk id="11" creationId="{178FB36B-5BFE-42CA-BC60-1115E0D95EEC}"/>
          </ac:spMkLst>
        </pc:spChg>
        <pc:picChg chg="mod">
          <ac:chgData name="Zoe Steventon" userId="9b2c68d0-6b7c-49e5-bbfa-eb363828c5cd" providerId="ADAL" clId="{ABA7DB0B-0C25-465F-94E9-8CAD46A88D77}" dt="2023-06-22T13:05:58.029" v="1929" actId="1076"/>
          <ac:picMkLst>
            <pc:docMk/>
            <pc:sldMk cId="3770892719" sldId="257"/>
            <ac:picMk id="5" creationId="{A79BD4B9-7CA5-514B-AC22-03E955C19500}"/>
          </ac:picMkLst>
        </pc:picChg>
      </pc:sldChg>
      <pc:sldChg chg="delSp modSp ord delDesignElem">
        <pc:chgData name="Zoe Steventon" userId="9b2c68d0-6b7c-49e5-bbfa-eb363828c5cd" providerId="ADAL" clId="{ABA7DB0B-0C25-465F-94E9-8CAD46A88D77}" dt="2023-06-22T13:06:39.985" v="1933"/>
        <pc:sldMkLst>
          <pc:docMk/>
          <pc:sldMk cId="1509727362" sldId="258"/>
        </pc:sldMkLst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1509727362" sldId="258"/>
            <ac:spMk id="10" creationId="{D93394DA-E684-47C2-9020-13225823F40A}"/>
          </ac:spMkLst>
        </pc:spChg>
        <pc:graphicFrameChg chg="mod">
          <ac:chgData name="Zoe Steventon" userId="9b2c68d0-6b7c-49e5-bbfa-eb363828c5cd" providerId="ADAL" clId="{ABA7DB0B-0C25-465F-94E9-8CAD46A88D77}" dt="2023-06-20T12:26:57.906" v="827" actId="20577"/>
          <ac:graphicFrameMkLst>
            <pc:docMk/>
            <pc:sldMk cId="1509727362" sldId="258"/>
            <ac:graphicFrameMk id="5" creationId="{DDFEB547-D9BB-4289-1B7E-74A0A378AE1A}"/>
          </ac:graphicFrameMkLst>
        </pc:graphicFrameChg>
      </pc:sldChg>
      <pc:sldChg chg="addSp delSp modSp mod ord delDesignElem">
        <pc:chgData name="Zoe Steventon" userId="9b2c68d0-6b7c-49e5-bbfa-eb363828c5cd" providerId="ADAL" clId="{ABA7DB0B-0C25-465F-94E9-8CAD46A88D77}" dt="2023-06-22T13:07:18.454" v="1935"/>
        <pc:sldMkLst>
          <pc:docMk/>
          <pc:sldMk cId="3532997319" sldId="259"/>
        </pc:sldMkLst>
        <pc:spChg chg="mod">
          <ac:chgData name="Zoe Steventon" userId="9b2c68d0-6b7c-49e5-bbfa-eb363828c5cd" providerId="ADAL" clId="{ABA7DB0B-0C25-465F-94E9-8CAD46A88D77}" dt="2023-06-20T12:27:46.719" v="832" actId="26606"/>
          <ac:spMkLst>
            <pc:docMk/>
            <pc:sldMk cId="3532997319" sldId="259"/>
            <ac:spMk id="2" creationId="{900FFC73-BA65-8BA0-A6CF-78E2760428BC}"/>
          </ac:spMkLst>
        </pc:spChg>
        <pc:spChg chg="mod">
          <ac:chgData name="Zoe Steventon" userId="9b2c68d0-6b7c-49e5-bbfa-eb363828c5cd" providerId="ADAL" clId="{ABA7DB0B-0C25-465F-94E9-8CAD46A88D77}" dt="2023-06-20T12:28:48.291" v="934" actId="313"/>
          <ac:spMkLst>
            <pc:docMk/>
            <pc:sldMk cId="3532997319" sldId="259"/>
            <ac:spMk id="3" creationId="{2A4F0820-267F-3A54-4387-0C314BEE440E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3532997319" sldId="259"/>
            <ac:spMk id="9" creationId="{04812C46-200A-4DEB-A05E-3ED6C68C2387}"/>
          </ac:spMkLst>
        </pc:spChg>
        <pc:spChg chg="add del">
          <ac:chgData name="Zoe Steventon" userId="9b2c68d0-6b7c-49e5-bbfa-eb363828c5cd" providerId="ADAL" clId="{ABA7DB0B-0C25-465F-94E9-8CAD46A88D77}" dt="2023-06-20T12:27:44.642" v="829" actId="26606"/>
          <ac:spMkLst>
            <pc:docMk/>
            <pc:sldMk cId="3532997319" sldId="259"/>
            <ac:spMk id="10" creationId="{460B0EFB-53ED-4F35-B05D-F658EA021C65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3532997319" sldId="259"/>
            <ac:spMk id="11" creationId="{D1EA859B-E555-4109-94F3-6700E046E008}"/>
          </ac:spMkLst>
        </pc:spChg>
        <pc:spChg chg="add del">
          <ac:chgData name="Zoe Steventon" userId="9b2c68d0-6b7c-49e5-bbfa-eb363828c5cd" providerId="ADAL" clId="{ABA7DB0B-0C25-465F-94E9-8CAD46A88D77}" dt="2023-06-20T12:27:44.642" v="829" actId="26606"/>
          <ac:spMkLst>
            <pc:docMk/>
            <pc:sldMk cId="3532997319" sldId="259"/>
            <ac:spMk id="12" creationId="{835EF3DD-7D43-4A27-8967-A92FD8CC9365}"/>
          </ac:spMkLst>
        </pc:spChg>
        <pc:spChg chg="add del">
          <ac:chgData name="Zoe Steventon" userId="9b2c68d0-6b7c-49e5-bbfa-eb363828c5cd" providerId="ADAL" clId="{ABA7DB0B-0C25-465F-94E9-8CAD46A88D77}" dt="2023-06-20T12:27:46.711" v="831" actId="26606"/>
          <ac:spMkLst>
            <pc:docMk/>
            <pc:sldMk cId="3532997319" sldId="259"/>
            <ac:spMk id="14" creationId="{04812C46-200A-4DEB-A05E-3ED6C68C2387}"/>
          </ac:spMkLst>
        </pc:spChg>
        <pc:spChg chg="add">
          <ac:chgData name="Zoe Steventon" userId="9b2c68d0-6b7c-49e5-bbfa-eb363828c5cd" providerId="ADAL" clId="{ABA7DB0B-0C25-465F-94E9-8CAD46A88D77}" dt="2023-06-20T12:27:46.719" v="832" actId="26606"/>
          <ac:spMkLst>
            <pc:docMk/>
            <pc:sldMk cId="3532997319" sldId="259"/>
            <ac:spMk id="16" creationId="{460B0EFB-53ED-4F35-B05D-F658EA021C65}"/>
          </ac:spMkLst>
        </pc:spChg>
        <pc:spChg chg="add">
          <ac:chgData name="Zoe Steventon" userId="9b2c68d0-6b7c-49e5-bbfa-eb363828c5cd" providerId="ADAL" clId="{ABA7DB0B-0C25-465F-94E9-8CAD46A88D77}" dt="2023-06-20T12:27:46.719" v="832" actId="26606"/>
          <ac:spMkLst>
            <pc:docMk/>
            <pc:sldMk cId="3532997319" sldId="259"/>
            <ac:spMk id="17" creationId="{835EF3DD-7D43-4A27-8967-A92FD8CC9365}"/>
          </ac:spMkLst>
        </pc:spChg>
        <pc:picChg chg="mod ord">
          <ac:chgData name="Zoe Steventon" userId="9b2c68d0-6b7c-49e5-bbfa-eb363828c5cd" providerId="ADAL" clId="{ABA7DB0B-0C25-465F-94E9-8CAD46A88D77}" dt="2023-06-20T12:27:46.719" v="832" actId="26606"/>
          <ac:picMkLst>
            <pc:docMk/>
            <pc:sldMk cId="3532997319" sldId="259"/>
            <ac:picMk id="5" creationId="{92738D5D-EFE3-D02B-2D25-BA27B9DEB4DE}"/>
          </ac:picMkLst>
        </pc:picChg>
      </pc:sldChg>
      <pc:sldChg chg="addSp delSp modSp mod delDesignElem">
        <pc:chgData name="Zoe Steventon" userId="9b2c68d0-6b7c-49e5-bbfa-eb363828c5cd" providerId="ADAL" clId="{ABA7DB0B-0C25-465F-94E9-8CAD46A88D77}" dt="2023-06-20T12:16:34.682" v="356" actId="26606"/>
        <pc:sldMkLst>
          <pc:docMk/>
          <pc:sldMk cId="2352013497" sldId="260"/>
        </pc:sldMkLst>
        <pc:spChg chg="add">
          <ac:chgData name="Zoe Steventon" userId="9b2c68d0-6b7c-49e5-bbfa-eb363828c5cd" providerId="ADAL" clId="{ABA7DB0B-0C25-465F-94E9-8CAD46A88D77}" dt="2023-06-20T12:16:34.682" v="356" actId="26606"/>
          <ac:spMkLst>
            <pc:docMk/>
            <pc:sldMk cId="2352013497" sldId="260"/>
            <ac:spMk id="10" creationId="{AE2B703B-46F9-481A-A605-82E2A828C4FA}"/>
          </ac:spMkLst>
        </pc:spChg>
        <pc:spChg chg="add">
          <ac:chgData name="Zoe Steventon" userId="9b2c68d0-6b7c-49e5-bbfa-eb363828c5cd" providerId="ADAL" clId="{ABA7DB0B-0C25-465F-94E9-8CAD46A88D77}" dt="2023-06-20T12:16:34.682" v="356" actId="26606"/>
          <ac:spMkLst>
            <pc:docMk/>
            <pc:sldMk cId="2352013497" sldId="260"/>
            <ac:spMk id="12" creationId="{F13BE4D7-0C3D-4906-B230-A1C5B4665CCF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352013497" sldId="260"/>
            <ac:spMk id="16" creationId="{AE2B703B-46F9-481A-A605-82E2A828C4FA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352013497" sldId="260"/>
            <ac:spMk id="18" creationId="{F13BE4D7-0C3D-4906-B230-A1C5B4665CCF}"/>
          </ac:spMkLst>
        </pc:spChg>
        <pc:graphicFrameChg chg="mod modGraphic">
          <ac:chgData name="Zoe Steventon" userId="9b2c68d0-6b7c-49e5-bbfa-eb363828c5cd" providerId="ADAL" clId="{ABA7DB0B-0C25-465F-94E9-8CAD46A88D77}" dt="2023-06-20T12:16:34.682" v="356" actId="26606"/>
          <ac:graphicFrameMkLst>
            <pc:docMk/>
            <pc:sldMk cId="2352013497" sldId="260"/>
            <ac:graphicFrameMk id="5" creationId="{FE2FF1B1-583A-6559-A375-D3A186CB06FD}"/>
          </ac:graphicFrameMkLst>
        </pc:graphicFrameChg>
      </pc:sldChg>
      <pc:sldChg chg="addSp delSp modSp mod delDesignElem">
        <pc:chgData name="Zoe Steventon" userId="9b2c68d0-6b7c-49e5-bbfa-eb363828c5cd" providerId="ADAL" clId="{ABA7DB0B-0C25-465F-94E9-8CAD46A88D77}" dt="2023-06-20T12:18:43.374" v="380" actId="255"/>
        <pc:sldMkLst>
          <pc:docMk/>
          <pc:sldMk cId="2419384778" sldId="261"/>
        </pc:sldMkLst>
        <pc:spChg chg="mod">
          <ac:chgData name="Zoe Steventon" userId="9b2c68d0-6b7c-49e5-bbfa-eb363828c5cd" providerId="ADAL" clId="{ABA7DB0B-0C25-465F-94E9-8CAD46A88D77}" dt="2023-06-20T12:17:06.256" v="358" actId="26606"/>
          <ac:spMkLst>
            <pc:docMk/>
            <pc:sldMk cId="2419384778" sldId="261"/>
            <ac:spMk id="2" creationId="{1FF5119E-1E16-4C67-A2C4-67E8F1C5F54E}"/>
          </ac:spMkLst>
        </pc:spChg>
        <pc:spChg chg="mod">
          <ac:chgData name="Zoe Steventon" userId="9b2c68d0-6b7c-49e5-bbfa-eb363828c5cd" providerId="ADAL" clId="{ABA7DB0B-0C25-465F-94E9-8CAD46A88D77}" dt="2023-06-20T12:18:43.374" v="380" actId="255"/>
          <ac:spMkLst>
            <pc:docMk/>
            <pc:sldMk cId="2419384778" sldId="261"/>
            <ac:spMk id="3" creationId="{D4525DE9-A410-2D32-241A-D50E60C7E025}"/>
          </ac:spMkLst>
        </pc:spChg>
        <pc:spChg chg="add">
          <ac:chgData name="Zoe Steventon" userId="9b2c68d0-6b7c-49e5-bbfa-eb363828c5cd" providerId="ADAL" clId="{ABA7DB0B-0C25-465F-94E9-8CAD46A88D77}" dt="2023-06-20T12:17:06.256" v="358" actId="26606"/>
          <ac:spMkLst>
            <pc:docMk/>
            <pc:sldMk cId="2419384778" sldId="261"/>
            <ac:spMk id="8" creationId="{E92FEB64-6EEA-4759-B4A4-BD2C1E660BA8}"/>
          </ac:spMkLst>
        </pc:spChg>
        <pc:spChg chg="add">
          <ac:chgData name="Zoe Steventon" userId="9b2c68d0-6b7c-49e5-bbfa-eb363828c5cd" providerId="ADAL" clId="{ABA7DB0B-0C25-465F-94E9-8CAD46A88D77}" dt="2023-06-20T12:17:06.256" v="358" actId="26606"/>
          <ac:spMkLst>
            <pc:docMk/>
            <pc:sldMk cId="2419384778" sldId="261"/>
            <ac:spMk id="10" creationId="{B10BB131-AC8E-4A8E-A5D1-36260F720C3B}"/>
          </ac:spMkLst>
        </pc:spChg>
        <pc:spChg chg="add">
          <ac:chgData name="Zoe Steventon" userId="9b2c68d0-6b7c-49e5-bbfa-eb363828c5cd" providerId="ADAL" clId="{ABA7DB0B-0C25-465F-94E9-8CAD46A88D77}" dt="2023-06-20T12:17:06.256" v="358" actId="26606"/>
          <ac:spMkLst>
            <pc:docMk/>
            <pc:sldMk cId="2419384778" sldId="261"/>
            <ac:spMk id="12" creationId="{14847E93-7DC1-4D4B-8829-B19AA7137C50}"/>
          </ac:spMkLst>
        </pc:spChg>
        <pc:spChg chg="add">
          <ac:chgData name="Zoe Steventon" userId="9b2c68d0-6b7c-49e5-bbfa-eb363828c5cd" providerId="ADAL" clId="{ABA7DB0B-0C25-465F-94E9-8CAD46A88D77}" dt="2023-06-20T12:17:06.256" v="358" actId="26606"/>
          <ac:spMkLst>
            <pc:docMk/>
            <pc:sldMk cId="2419384778" sldId="261"/>
            <ac:spMk id="14" creationId="{5566D6E1-03A1-4D73-A4E0-35D74D568A04}"/>
          </ac:spMkLst>
        </pc:spChg>
        <pc:spChg chg="add">
          <ac:chgData name="Zoe Steventon" userId="9b2c68d0-6b7c-49e5-bbfa-eb363828c5cd" providerId="ADAL" clId="{ABA7DB0B-0C25-465F-94E9-8CAD46A88D77}" dt="2023-06-20T12:17:06.256" v="358" actId="26606"/>
          <ac:spMkLst>
            <pc:docMk/>
            <pc:sldMk cId="2419384778" sldId="261"/>
            <ac:spMk id="16" creationId="{9F835A99-04AC-494A-A572-AFE8413CC938}"/>
          </ac:spMkLst>
        </pc:spChg>
        <pc:spChg chg="add">
          <ac:chgData name="Zoe Steventon" userId="9b2c68d0-6b7c-49e5-bbfa-eb363828c5cd" providerId="ADAL" clId="{ABA7DB0B-0C25-465F-94E9-8CAD46A88D77}" dt="2023-06-20T12:17:06.256" v="358" actId="26606"/>
          <ac:spMkLst>
            <pc:docMk/>
            <pc:sldMk cId="2419384778" sldId="261"/>
            <ac:spMk id="18" creationId="{7B786209-1B0B-4CA9-9BDD-F7327066A84D}"/>
          </ac:spMkLst>
        </pc:spChg>
        <pc:spChg chg="add">
          <ac:chgData name="Zoe Steventon" userId="9b2c68d0-6b7c-49e5-bbfa-eb363828c5cd" providerId="ADAL" clId="{ABA7DB0B-0C25-465F-94E9-8CAD46A88D77}" dt="2023-06-20T12:17:06.256" v="358" actId="26606"/>
          <ac:spMkLst>
            <pc:docMk/>
            <pc:sldMk cId="2419384778" sldId="261"/>
            <ac:spMk id="20" creationId="{2D2964BB-484D-45AE-AD66-D407D0629652}"/>
          </ac:spMkLst>
        </pc:spChg>
        <pc:spChg chg="add">
          <ac:chgData name="Zoe Steventon" userId="9b2c68d0-6b7c-49e5-bbfa-eb363828c5cd" providerId="ADAL" clId="{ABA7DB0B-0C25-465F-94E9-8CAD46A88D77}" dt="2023-06-20T12:17:06.256" v="358" actId="26606"/>
          <ac:spMkLst>
            <pc:docMk/>
            <pc:sldMk cId="2419384778" sldId="261"/>
            <ac:spMk id="22" creationId="{6691AC69-A76E-4DAB-B565-468B6B87ACF3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419384778" sldId="261"/>
            <ac:spMk id="56" creationId="{D278ADA9-6383-4BDD-80D2-8899A402687B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419384778" sldId="261"/>
            <ac:spMk id="58" creationId="{484B7147-B0F6-40ED-B5A2-FF72BC8198B6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419384778" sldId="261"/>
            <ac:spMk id="60" creationId="{B36D2DE0-0628-4A9A-A59D-7BA8B5EB3022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419384778" sldId="261"/>
            <ac:spMk id="62" creationId="{48E405C9-94BE-41DA-928C-DEC9A8550E9F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419384778" sldId="261"/>
            <ac:spMk id="64" creationId="{D2091A72-D5BB-42AC-8FD3-F7747D90861E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419384778" sldId="261"/>
            <ac:spMk id="66" creationId="{6ED12BFC-A737-46AF-8411-481112D54B0C}"/>
          </ac:spMkLst>
        </pc:spChg>
      </pc:sldChg>
      <pc:sldChg chg="addSp delSp modSp mod delDesignElem">
        <pc:chgData name="Zoe Steventon" userId="9b2c68d0-6b7c-49e5-bbfa-eb363828c5cd" providerId="ADAL" clId="{ABA7DB0B-0C25-465F-94E9-8CAD46A88D77}" dt="2023-06-20T12:17:02.879" v="357" actId="26606"/>
        <pc:sldMkLst>
          <pc:docMk/>
          <pc:sldMk cId="2399305060" sldId="262"/>
        </pc:sldMkLst>
        <pc:spChg chg="mod">
          <ac:chgData name="Zoe Steventon" userId="9b2c68d0-6b7c-49e5-bbfa-eb363828c5cd" providerId="ADAL" clId="{ABA7DB0B-0C25-465F-94E9-8CAD46A88D77}" dt="2023-06-20T12:17:02.879" v="357" actId="26606"/>
          <ac:spMkLst>
            <pc:docMk/>
            <pc:sldMk cId="2399305060" sldId="262"/>
            <ac:spMk id="2" creationId="{97CF143B-CCFF-A1F8-F4AE-56CA8D547A13}"/>
          </ac:spMkLst>
        </pc:spChg>
        <pc:spChg chg="add">
          <ac:chgData name="Zoe Steventon" userId="9b2c68d0-6b7c-49e5-bbfa-eb363828c5cd" providerId="ADAL" clId="{ABA7DB0B-0C25-465F-94E9-8CAD46A88D77}" dt="2023-06-20T12:17:02.879" v="357" actId="26606"/>
          <ac:spMkLst>
            <pc:docMk/>
            <pc:sldMk cId="2399305060" sldId="262"/>
            <ac:spMk id="7" creationId="{AE2B703B-46F9-481A-A605-82E2A828C4FA}"/>
          </ac:spMkLst>
        </pc:spChg>
        <pc:spChg chg="add">
          <ac:chgData name="Zoe Steventon" userId="9b2c68d0-6b7c-49e5-bbfa-eb363828c5cd" providerId="ADAL" clId="{ABA7DB0B-0C25-465F-94E9-8CAD46A88D77}" dt="2023-06-20T12:17:02.879" v="357" actId="26606"/>
          <ac:spMkLst>
            <pc:docMk/>
            <pc:sldMk cId="2399305060" sldId="262"/>
            <ac:spMk id="8" creationId="{F13BE4D7-0C3D-4906-B230-A1C5B4665CCF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399305060" sldId="262"/>
            <ac:spMk id="10" creationId="{9DBC8166-481C-4473-95F5-9A5B9073B7F1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399305060" sldId="262"/>
            <ac:spMk id="12" creationId="{A5A5CE6E-90AF-4D43-A014-1F9EC83EB93D}"/>
          </ac:spMkLst>
        </pc:spChg>
        <pc:graphicFrameChg chg="mod modGraphic">
          <ac:chgData name="Zoe Steventon" userId="9b2c68d0-6b7c-49e5-bbfa-eb363828c5cd" providerId="ADAL" clId="{ABA7DB0B-0C25-465F-94E9-8CAD46A88D77}" dt="2023-06-20T12:17:02.879" v="357" actId="26606"/>
          <ac:graphicFrameMkLst>
            <pc:docMk/>
            <pc:sldMk cId="2399305060" sldId="262"/>
            <ac:graphicFrameMk id="5" creationId="{25E453CC-6422-DC03-E624-F739E5638290}"/>
          </ac:graphicFrameMkLst>
        </pc:graphicFrameChg>
      </pc:sldChg>
      <pc:sldChg chg="addSp delSp modSp mod delDesignElem">
        <pc:chgData name="Zoe Steventon" userId="9b2c68d0-6b7c-49e5-bbfa-eb363828c5cd" providerId="ADAL" clId="{ABA7DB0B-0C25-465F-94E9-8CAD46A88D77}" dt="2023-06-22T13:08:17.620" v="1939" actId="20577"/>
        <pc:sldMkLst>
          <pc:docMk/>
          <pc:sldMk cId="2666453611" sldId="263"/>
        </pc:sldMkLst>
        <pc:spChg chg="mod">
          <ac:chgData name="Zoe Steventon" userId="9b2c68d0-6b7c-49e5-bbfa-eb363828c5cd" providerId="ADAL" clId="{ABA7DB0B-0C25-465F-94E9-8CAD46A88D77}" dt="2023-06-20T12:18:06.602" v="371" actId="26606"/>
          <ac:spMkLst>
            <pc:docMk/>
            <pc:sldMk cId="2666453611" sldId="263"/>
            <ac:spMk id="2" creationId="{F18E253A-1221-42B9-0680-40FCD1F76334}"/>
          </ac:spMkLst>
        </pc:spChg>
        <pc:spChg chg="mod">
          <ac:chgData name="Zoe Steventon" userId="9b2c68d0-6b7c-49e5-bbfa-eb363828c5cd" providerId="ADAL" clId="{ABA7DB0B-0C25-465F-94E9-8CAD46A88D77}" dt="2023-06-22T13:08:17.620" v="1939" actId="20577"/>
          <ac:spMkLst>
            <pc:docMk/>
            <pc:sldMk cId="2666453611" sldId="263"/>
            <ac:spMk id="3" creationId="{145E3FA5-8C34-32F8-9409-EF7AE71EBF64}"/>
          </ac:spMkLst>
        </pc:spChg>
        <pc:spChg chg="add del">
          <ac:chgData name="Zoe Steventon" userId="9b2c68d0-6b7c-49e5-bbfa-eb363828c5cd" providerId="ADAL" clId="{ABA7DB0B-0C25-465F-94E9-8CAD46A88D77}" dt="2023-06-20T12:17:50.480" v="360" actId="26606"/>
          <ac:spMkLst>
            <pc:docMk/>
            <pc:sldMk cId="2666453611" sldId="263"/>
            <ac:spMk id="5" creationId="{D278ADA9-6383-4BDD-80D2-8899A402687B}"/>
          </ac:spMkLst>
        </pc:spChg>
        <pc:spChg chg="add del">
          <ac:chgData name="Zoe Steventon" userId="9b2c68d0-6b7c-49e5-bbfa-eb363828c5cd" providerId="ADAL" clId="{ABA7DB0B-0C25-465F-94E9-8CAD46A88D77}" dt="2023-06-20T12:17:50.480" v="360" actId="26606"/>
          <ac:spMkLst>
            <pc:docMk/>
            <pc:sldMk cId="2666453611" sldId="263"/>
            <ac:spMk id="6" creationId="{484B7147-B0F6-40ED-B5A2-FF72BC8198B6}"/>
          </ac:spMkLst>
        </pc:spChg>
        <pc:spChg chg="add del">
          <ac:chgData name="Zoe Steventon" userId="9b2c68d0-6b7c-49e5-bbfa-eb363828c5cd" providerId="ADAL" clId="{ABA7DB0B-0C25-465F-94E9-8CAD46A88D77}" dt="2023-06-20T12:17:50.480" v="360" actId="26606"/>
          <ac:spMkLst>
            <pc:docMk/>
            <pc:sldMk cId="2666453611" sldId="263"/>
            <ac:spMk id="7" creationId="{B36D2DE0-0628-4A9A-A59D-7BA8B5EB3022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666453611" sldId="263"/>
            <ac:spMk id="8" creationId="{C2554CA6-288E-4202-BC52-2E5A8F0C0AED}"/>
          </ac:spMkLst>
        </pc:spChg>
        <pc:spChg chg="add del">
          <ac:chgData name="Zoe Steventon" userId="9b2c68d0-6b7c-49e5-bbfa-eb363828c5cd" providerId="ADAL" clId="{ABA7DB0B-0C25-465F-94E9-8CAD46A88D77}" dt="2023-06-20T12:17:50.480" v="360" actId="26606"/>
          <ac:spMkLst>
            <pc:docMk/>
            <pc:sldMk cId="2666453611" sldId="263"/>
            <ac:spMk id="9" creationId="{48E405C9-94BE-41DA-928C-DEC9A8550E9F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666453611" sldId="263"/>
            <ac:spMk id="10" creationId="{B10BB131-AC8E-4A8E-A5D1-36260F720C3B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666453611" sldId="263"/>
            <ac:spMk id="12" creationId="{5B7778FC-632E-4DCA-A7CB-0D7731CCF970}"/>
          </ac:spMkLst>
        </pc:spChg>
        <pc:spChg chg="del">
          <ac:chgData name="Zoe Steventon" userId="9b2c68d0-6b7c-49e5-bbfa-eb363828c5cd" providerId="ADAL" clId="{ABA7DB0B-0C25-465F-94E9-8CAD46A88D77}" dt="2023-06-20T12:15:00.162" v="346"/>
          <ac:spMkLst>
            <pc:docMk/>
            <pc:sldMk cId="2666453611" sldId="263"/>
            <ac:spMk id="14" creationId="{FA23A907-97FB-4A8F-880A-DD77401C4296}"/>
          </ac:spMkLst>
        </pc:spChg>
        <pc:spChg chg="add del">
          <ac:chgData name="Zoe Steventon" userId="9b2c68d0-6b7c-49e5-bbfa-eb363828c5cd" providerId="ADAL" clId="{ABA7DB0B-0C25-465F-94E9-8CAD46A88D77}" dt="2023-06-20T12:17:50.480" v="360" actId="26606"/>
          <ac:spMkLst>
            <pc:docMk/>
            <pc:sldMk cId="2666453611" sldId="263"/>
            <ac:spMk id="16" creationId="{D2091A72-D5BB-42AC-8FD3-F7747D90861E}"/>
          </ac:spMkLst>
        </pc:spChg>
        <pc:spChg chg="add del">
          <ac:chgData name="Zoe Steventon" userId="9b2c68d0-6b7c-49e5-bbfa-eb363828c5cd" providerId="ADAL" clId="{ABA7DB0B-0C25-465F-94E9-8CAD46A88D77}" dt="2023-06-20T12:17:50.480" v="360" actId="26606"/>
          <ac:spMkLst>
            <pc:docMk/>
            <pc:sldMk cId="2666453611" sldId="263"/>
            <ac:spMk id="18" creationId="{6ED12BFC-A737-46AF-8411-481112D54B0C}"/>
          </ac:spMkLst>
        </pc:spChg>
        <pc:spChg chg="add del">
          <ac:chgData name="Zoe Steventon" userId="9b2c68d0-6b7c-49e5-bbfa-eb363828c5cd" providerId="ADAL" clId="{ABA7DB0B-0C25-465F-94E9-8CAD46A88D77}" dt="2023-06-20T12:17:57.295" v="362" actId="26606"/>
          <ac:spMkLst>
            <pc:docMk/>
            <pc:sldMk cId="2666453611" sldId="263"/>
            <ac:spMk id="20" creationId="{327D73B4-9F5C-4A64-A179-51B9500CB8B5}"/>
          </ac:spMkLst>
        </pc:spChg>
        <pc:spChg chg="add del">
          <ac:chgData name="Zoe Steventon" userId="9b2c68d0-6b7c-49e5-bbfa-eb363828c5cd" providerId="ADAL" clId="{ABA7DB0B-0C25-465F-94E9-8CAD46A88D77}" dt="2023-06-20T12:17:57.295" v="362" actId="26606"/>
          <ac:spMkLst>
            <pc:docMk/>
            <pc:sldMk cId="2666453611" sldId="263"/>
            <ac:spMk id="21" creationId="{C1F06963-6374-4B48-844F-071A9BAAAE02}"/>
          </ac:spMkLst>
        </pc:spChg>
        <pc:spChg chg="add del">
          <ac:chgData name="Zoe Steventon" userId="9b2c68d0-6b7c-49e5-bbfa-eb363828c5cd" providerId="ADAL" clId="{ABA7DB0B-0C25-465F-94E9-8CAD46A88D77}" dt="2023-06-20T12:17:57.295" v="362" actId="26606"/>
          <ac:spMkLst>
            <pc:docMk/>
            <pc:sldMk cId="2666453611" sldId="263"/>
            <ac:spMk id="22" creationId="{6CB927A4-E432-4310-9CD5-E89FF5063179}"/>
          </ac:spMkLst>
        </pc:spChg>
        <pc:spChg chg="add del">
          <ac:chgData name="Zoe Steventon" userId="9b2c68d0-6b7c-49e5-bbfa-eb363828c5cd" providerId="ADAL" clId="{ABA7DB0B-0C25-465F-94E9-8CAD46A88D77}" dt="2023-06-20T12:17:57.295" v="362" actId="26606"/>
          <ac:spMkLst>
            <pc:docMk/>
            <pc:sldMk cId="2666453611" sldId="263"/>
            <ac:spMk id="23" creationId="{1453BF6C-B012-48B7-B4E8-6D7AC7C27D02}"/>
          </ac:spMkLst>
        </pc:spChg>
        <pc:spChg chg="add del">
          <ac:chgData name="Zoe Steventon" userId="9b2c68d0-6b7c-49e5-bbfa-eb363828c5cd" providerId="ADAL" clId="{ABA7DB0B-0C25-465F-94E9-8CAD46A88D77}" dt="2023-06-20T12:17:57.295" v="362" actId="26606"/>
          <ac:spMkLst>
            <pc:docMk/>
            <pc:sldMk cId="2666453611" sldId="263"/>
            <ac:spMk id="24" creationId="{E3020543-B24B-4EC4-8FFC-8DD88EEA91A8}"/>
          </ac:spMkLst>
        </pc:spChg>
        <pc:spChg chg="add del">
          <ac:chgData name="Zoe Steventon" userId="9b2c68d0-6b7c-49e5-bbfa-eb363828c5cd" providerId="ADAL" clId="{ABA7DB0B-0C25-465F-94E9-8CAD46A88D77}" dt="2023-06-20T12:17:59.947" v="364" actId="26606"/>
          <ac:spMkLst>
            <pc:docMk/>
            <pc:sldMk cId="2666453611" sldId="263"/>
            <ac:spMk id="27" creationId="{59EF30C2-29AC-4A0D-BC0A-A679CF113EDD}"/>
          </ac:spMkLst>
        </pc:spChg>
        <pc:spChg chg="add del">
          <ac:chgData name="Zoe Steventon" userId="9b2c68d0-6b7c-49e5-bbfa-eb363828c5cd" providerId="ADAL" clId="{ABA7DB0B-0C25-465F-94E9-8CAD46A88D77}" dt="2023-06-20T12:17:59.947" v="364" actId="26606"/>
          <ac:spMkLst>
            <pc:docMk/>
            <pc:sldMk cId="2666453611" sldId="263"/>
            <ac:spMk id="28" creationId="{9C682A1A-5B2D-4111-BBD6-620165633E5B}"/>
          </ac:spMkLst>
        </pc:spChg>
        <pc:spChg chg="add del">
          <ac:chgData name="Zoe Steventon" userId="9b2c68d0-6b7c-49e5-bbfa-eb363828c5cd" providerId="ADAL" clId="{ABA7DB0B-0C25-465F-94E9-8CAD46A88D77}" dt="2023-06-20T12:17:59.947" v="364" actId="26606"/>
          <ac:spMkLst>
            <pc:docMk/>
            <pc:sldMk cId="2666453611" sldId="263"/>
            <ac:spMk id="30" creationId="{A04F1504-431A-4D86-9091-AE7E4B33376B}"/>
          </ac:spMkLst>
        </pc:spChg>
        <pc:spChg chg="add del">
          <ac:chgData name="Zoe Steventon" userId="9b2c68d0-6b7c-49e5-bbfa-eb363828c5cd" providerId="ADAL" clId="{ABA7DB0B-0C25-465F-94E9-8CAD46A88D77}" dt="2023-06-20T12:17:59.947" v="364" actId="26606"/>
          <ac:spMkLst>
            <pc:docMk/>
            <pc:sldMk cId="2666453611" sldId="263"/>
            <ac:spMk id="31" creationId="{EA804283-B929-4503-802F-4585376E2B42}"/>
          </ac:spMkLst>
        </pc:spChg>
        <pc:spChg chg="add del">
          <ac:chgData name="Zoe Steventon" userId="9b2c68d0-6b7c-49e5-bbfa-eb363828c5cd" providerId="ADAL" clId="{ABA7DB0B-0C25-465F-94E9-8CAD46A88D77}" dt="2023-06-20T12:17:59.947" v="364" actId="26606"/>
          <ac:spMkLst>
            <pc:docMk/>
            <pc:sldMk cId="2666453611" sldId="263"/>
            <ac:spMk id="32" creationId="{AD3811F5-514E-49A4-B382-673ED228A4CC}"/>
          </ac:spMkLst>
        </pc:spChg>
        <pc:spChg chg="add del">
          <ac:chgData name="Zoe Steventon" userId="9b2c68d0-6b7c-49e5-bbfa-eb363828c5cd" providerId="ADAL" clId="{ABA7DB0B-0C25-465F-94E9-8CAD46A88D77}" dt="2023-06-20T12:17:59.947" v="364" actId="26606"/>
          <ac:spMkLst>
            <pc:docMk/>
            <pc:sldMk cId="2666453611" sldId="263"/>
            <ac:spMk id="33" creationId="{067AD921-1CEE-4C1B-9AA3-C66D908DDD14}"/>
          </ac:spMkLst>
        </pc:spChg>
        <pc:spChg chg="add del">
          <ac:chgData name="Zoe Steventon" userId="9b2c68d0-6b7c-49e5-bbfa-eb363828c5cd" providerId="ADAL" clId="{ABA7DB0B-0C25-465F-94E9-8CAD46A88D77}" dt="2023-06-20T12:17:59.947" v="364" actId="26606"/>
          <ac:spMkLst>
            <pc:docMk/>
            <pc:sldMk cId="2666453611" sldId="263"/>
            <ac:spMk id="34" creationId="{C36A08F5-3B56-47C5-A371-9187BE56E1E5}"/>
          </ac:spMkLst>
        </pc:spChg>
        <pc:spChg chg="add del">
          <ac:chgData name="Zoe Steventon" userId="9b2c68d0-6b7c-49e5-bbfa-eb363828c5cd" providerId="ADAL" clId="{ABA7DB0B-0C25-465F-94E9-8CAD46A88D77}" dt="2023-06-20T12:18:01.575" v="366" actId="26606"/>
          <ac:spMkLst>
            <pc:docMk/>
            <pc:sldMk cId="2666453611" sldId="263"/>
            <ac:spMk id="36" creationId="{65219498-D544-41AC-98FE-8F956EF66A62}"/>
          </ac:spMkLst>
        </pc:spChg>
        <pc:spChg chg="add del">
          <ac:chgData name="Zoe Steventon" userId="9b2c68d0-6b7c-49e5-bbfa-eb363828c5cd" providerId="ADAL" clId="{ABA7DB0B-0C25-465F-94E9-8CAD46A88D77}" dt="2023-06-20T12:18:01.575" v="366" actId="26606"/>
          <ac:spMkLst>
            <pc:docMk/>
            <pc:sldMk cId="2666453611" sldId="263"/>
            <ac:spMk id="37" creationId="{F500DBFC-17A9-4E0A-AEE2-A49F9AEEF0FD}"/>
          </ac:spMkLst>
        </pc:spChg>
        <pc:spChg chg="add del">
          <ac:chgData name="Zoe Steventon" userId="9b2c68d0-6b7c-49e5-bbfa-eb363828c5cd" providerId="ADAL" clId="{ABA7DB0B-0C25-465F-94E9-8CAD46A88D77}" dt="2023-06-20T12:18:05.390" v="368" actId="26606"/>
          <ac:spMkLst>
            <pc:docMk/>
            <pc:sldMk cId="2666453611" sldId="263"/>
            <ac:spMk id="43" creationId="{327D73B4-9F5C-4A64-A179-51B9500CB8B5}"/>
          </ac:spMkLst>
        </pc:spChg>
        <pc:spChg chg="add del">
          <ac:chgData name="Zoe Steventon" userId="9b2c68d0-6b7c-49e5-bbfa-eb363828c5cd" providerId="ADAL" clId="{ABA7DB0B-0C25-465F-94E9-8CAD46A88D77}" dt="2023-06-20T12:18:05.390" v="368" actId="26606"/>
          <ac:spMkLst>
            <pc:docMk/>
            <pc:sldMk cId="2666453611" sldId="263"/>
            <ac:spMk id="44" creationId="{C1F06963-6374-4B48-844F-071A9BAAAE02}"/>
          </ac:spMkLst>
        </pc:spChg>
        <pc:spChg chg="add del">
          <ac:chgData name="Zoe Steventon" userId="9b2c68d0-6b7c-49e5-bbfa-eb363828c5cd" providerId="ADAL" clId="{ABA7DB0B-0C25-465F-94E9-8CAD46A88D77}" dt="2023-06-20T12:18:05.390" v="368" actId="26606"/>
          <ac:spMkLst>
            <pc:docMk/>
            <pc:sldMk cId="2666453611" sldId="263"/>
            <ac:spMk id="45" creationId="{6CB927A4-E432-4310-9CD5-E89FF5063179}"/>
          </ac:spMkLst>
        </pc:spChg>
        <pc:spChg chg="add del">
          <ac:chgData name="Zoe Steventon" userId="9b2c68d0-6b7c-49e5-bbfa-eb363828c5cd" providerId="ADAL" clId="{ABA7DB0B-0C25-465F-94E9-8CAD46A88D77}" dt="2023-06-20T12:18:05.390" v="368" actId="26606"/>
          <ac:spMkLst>
            <pc:docMk/>
            <pc:sldMk cId="2666453611" sldId="263"/>
            <ac:spMk id="46" creationId="{1453BF6C-B012-48B7-B4E8-6D7AC7C27D02}"/>
          </ac:spMkLst>
        </pc:spChg>
        <pc:spChg chg="add del">
          <ac:chgData name="Zoe Steventon" userId="9b2c68d0-6b7c-49e5-bbfa-eb363828c5cd" providerId="ADAL" clId="{ABA7DB0B-0C25-465F-94E9-8CAD46A88D77}" dt="2023-06-20T12:18:05.390" v="368" actId="26606"/>
          <ac:spMkLst>
            <pc:docMk/>
            <pc:sldMk cId="2666453611" sldId="263"/>
            <ac:spMk id="47" creationId="{E3020543-B24B-4EC4-8FFC-8DD88EEA91A8}"/>
          </ac:spMkLst>
        </pc:spChg>
        <pc:spChg chg="add del">
          <ac:chgData name="Zoe Steventon" userId="9b2c68d0-6b7c-49e5-bbfa-eb363828c5cd" providerId="ADAL" clId="{ABA7DB0B-0C25-465F-94E9-8CAD46A88D77}" dt="2023-06-20T12:18:06.591" v="370" actId="26606"/>
          <ac:spMkLst>
            <pc:docMk/>
            <pc:sldMk cId="2666453611" sldId="263"/>
            <ac:spMk id="50" creationId="{59EF30C2-29AC-4A0D-BC0A-A679CF113EDD}"/>
          </ac:spMkLst>
        </pc:spChg>
        <pc:spChg chg="add del">
          <ac:chgData name="Zoe Steventon" userId="9b2c68d0-6b7c-49e5-bbfa-eb363828c5cd" providerId="ADAL" clId="{ABA7DB0B-0C25-465F-94E9-8CAD46A88D77}" dt="2023-06-20T12:18:06.591" v="370" actId="26606"/>
          <ac:spMkLst>
            <pc:docMk/>
            <pc:sldMk cId="2666453611" sldId="263"/>
            <ac:spMk id="51" creationId="{9C682A1A-5B2D-4111-BBD6-620165633E5B}"/>
          </ac:spMkLst>
        </pc:spChg>
        <pc:spChg chg="add del">
          <ac:chgData name="Zoe Steventon" userId="9b2c68d0-6b7c-49e5-bbfa-eb363828c5cd" providerId="ADAL" clId="{ABA7DB0B-0C25-465F-94E9-8CAD46A88D77}" dt="2023-06-20T12:18:06.591" v="370" actId="26606"/>
          <ac:spMkLst>
            <pc:docMk/>
            <pc:sldMk cId="2666453611" sldId="263"/>
            <ac:spMk id="53" creationId="{A04F1504-431A-4D86-9091-AE7E4B33376B}"/>
          </ac:spMkLst>
        </pc:spChg>
        <pc:spChg chg="add del">
          <ac:chgData name="Zoe Steventon" userId="9b2c68d0-6b7c-49e5-bbfa-eb363828c5cd" providerId="ADAL" clId="{ABA7DB0B-0C25-465F-94E9-8CAD46A88D77}" dt="2023-06-20T12:18:06.591" v="370" actId="26606"/>
          <ac:spMkLst>
            <pc:docMk/>
            <pc:sldMk cId="2666453611" sldId="263"/>
            <ac:spMk id="54" creationId="{EA804283-B929-4503-802F-4585376E2B42}"/>
          </ac:spMkLst>
        </pc:spChg>
        <pc:spChg chg="add del">
          <ac:chgData name="Zoe Steventon" userId="9b2c68d0-6b7c-49e5-bbfa-eb363828c5cd" providerId="ADAL" clId="{ABA7DB0B-0C25-465F-94E9-8CAD46A88D77}" dt="2023-06-20T12:18:06.591" v="370" actId="26606"/>
          <ac:spMkLst>
            <pc:docMk/>
            <pc:sldMk cId="2666453611" sldId="263"/>
            <ac:spMk id="55" creationId="{AD3811F5-514E-49A4-B382-673ED228A4CC}"/>
          </ac:spMkLst>
        </pc:spChg>
        <pc:spChg chg="add del">
          <ac:chgData name="Zoe Steventon" userId="9b2c68d0-6b7c-49e5-bbfa-eb363828c5cd" providerId="ADAL" clId="{ABA7DB0B-0C25-465F-94E9-8CAD46A88D77}" dt="2023-06-20T12:18:06.591" v="370" actId="26606"/>
          <ac:spMkLst>
            <pc:docMk/>
            <pc:sldMk cId="2666453611" sldId="263"/>
            <ac:spMk id="56" creationId="{067AD921-1CEE-4C1B-9AA3-C66D908DDD14}"/>
          </ac:spMkLst>
        </pc:spChg>
        <pc:spChg chg="add del">
          <ac:chgData name="Zoe Steventon" userId="9b2c68d0-6b7c-49e5-bbfa-eb363828c5cd" providerId="ADAL" clId="{ABA7DB0B-0C25-465F-94E9-8CAD46A88D77}" dt="2023-06-20T12:18:06.591" v="370" actId="26606"/>
          <ac:spMkLst>
            <pc:docMk/>
            <pc:sldMk cId="2666453611" sldId="263"/>
            <ac:spMk id="57" creationId="{C36A08F5-3B56-47C5-A371-9187BE56E1E5}"/>
          </ac:spMkLst>
        </pc:spChg>
        <pc:spChg chg="add">
          <ac:chgData name="Zoe Steventon" userId="9b2c68d0-6b7c-49e5-bbfa-eb363828c5cd" providerId="ADAL" clId="{ABA7DB0B-0C25-465F-94E9-8CAD46A88D77}" dt="2023-06-20T12:18:06.602" v="371" actId="26606"/>
          <ac:spMkLst>
            <pc:docMk/>
            <pc:sldMk cId="2666453611" sldId="263"/>
            <ac:spMk id="59" creationId="{327D73B4-9F5C-4A64-A179-51B9500CB8B5}"/>
          </ac:spMkLst>
        </pc:spChg>
        <pc:spChg chg="add">
          <ac:chgData name="Zoe Steventon" userId="9b2c68d0-6b7c-49e5-bbfa-eb363828c5cd" providerId="ADAL" clId="{ABA7DB0B-0C25-465F-94E9-8CAD46A88D77}" dt="2023-06-20T12:18:06.602" v="371" actId="26606"/>
          <ac:spMkLst>
            <pc:docMk/>
            <pc:sldMk cId="2666453611" sldId="263"/>
            <ac:spMk id="60" creationId="{C1F06963-6374-4B48-844F-071A9BAAAE02}"/>
          </ac:spMkLst>
        </pc:spChg>
        <pc:spChg chg="add">
          <ac:chgData name="Zoe Steventon" userId="9b2c68d0-6b7c-49e5-bbfa-eb363828c5cd" providerId="ADAL" clId="{ABA7DB0B-0C25-465F-94E9-8CAD46A88D77}" dt="2023-06-20T12:18:06.602" v="371" actId="26606"/>
          <ac:spMkLst>
            <pc:docMk/>
            <pc:sldMk cId="2666453611" sldId="263"/>
            <ac:spMk id="61" creationId="{6CB927A4-E432-4310-9CD5-E89FF5063179}"/>
          </ac:spMkLst>
        </pc:spChg>
        <pc:spChg chg="add">
          <ac:chgData name="Zoe Steventon" userId="9b2c68d0-6b7c-49e5-bbfa-eb363828c5cd" providerId="ADAL" clId="{ABA7DB0B-0C25-465F-94E9-8CAD46A88D77}" dt="2023-06-20T12:18:06.602" v="371" actId="26606"/>
          <ac:spMkLst>
            <pc:docMk/>
            <pc:sldMk cId="2666453611" sldId="263"/>
            <ac:spMk id="62" creationId="{1453BF6C-B012-48B7-B4E8-6D7AC7C27D02}"/>
          </ac:spMkLst>
        </pc:spChg>
        <pc:spChg chg="add">
          <ac:chgData name="Zoe Steventon" userId="9b2c68d0-6b7c-49e5-bbfa-eb363828c5cd" providerId="ADAL" clId="{ABA7DB0B-0C25-465F-94E9-8CAD46A88D77}" dt="2023-06-20T12:18:06.602" v="371" actId="26606"/>
          <ac:spMkLst>
            <pc:docMk/>
            <pc:sldMk cId="2666453611" sldId="263"/>
            <ac:spMk id="63" creationId="{E3020543-B24B-4EC4-8FFC-8DD88EEA91A8}"/>
          </ac:spMkLst>
        </pc:spChg>
        <pc:grpChg chg="add del">
          <ac:chgData name="Zoe Steventon" userId="9b2c68d0-6b7c-49e5-bbfa-eb363828c5cd" providerId="ADAL" clId="{ABA7DB0B-0C25-465F-94E9-8CAD46A88D77}" dt="2023-06-20T12:18:01.575" v="366" actId="26606"/>
          <ac:grpSpMkLst>
            <pc:docMk/>
            <pc:sldMk cId="2666453611" sldId="263"/>
            <ac:grpSpMk id="38" creationId="{D74613BB-817C-4C4F-8A24-4936F2F064C0}"/>
          </ac:grpSpMkLst>
        </pc:grpChg>
        <pc:picChg chg="add del">
          <ac:chgData name="Zoe Steventon" userId="9b2c68d0-6b7c-49e5-bbfa-eb363828c5cd" providerId="ADAL" clId="{ABA7DB0B-0C25-465F-94E9-8CAD46A88D77}" dt="2023-06-20T12:18:01.575" v="366" actId="26606"/>
          <ac:picMkLst>
            <pc:docMk/>
            <pc:sldMk cId="2666453611" sldId="263"/>
            <ac:picMk id="41" creationId="{564EE798-766E-ECB1-FDA1-81C34EDDDD8C}"/>
          </ac:picMkLst>
        </pc:picChg>
        <pc:cxnChg chg="add del">
          <ac:chgData name="Zoe Steventon" userId="9b2c68d0-6b7c-49e5-bbfa-eb363828c5cd" providerId="ADAL" clId="{ABA7DB0B-0C25-465F-94E9-8CAD46A88D77}" dt="2023-06-20T12:17:57.295" v="362" actId="26606"/>
          <ac:cxnSpMkLst>
            <pc:docMk/>
            <pc:sldMk cId="2666453611" sldId="263"/>
            <ac:cxnSpMk id="25" creationId="{C49DA8F6-BCC1-4447-B54C-57856834B94B}"/>
          </ac:cxnSpMkLst>
        </pc:cxnChg>
        <pc:cxnChg chg="add del">
          <ac:chgData name="Zoe Steventon" userId="9b2c68d0-6b7c-49e5-bbfa-eb363828c5cd" providerId="ADAL" clId="{ABA7DB0B-0C25-465F-94E9-8CAD46A88D77}" dt="2023-06-20T12:17:59.947" v="364" actId="26606"/>
          <ac:cxnSpMkLst>
            <pc:docMk/>
            <pc:sldMk cId="2666453611" sldId="263"/>
            <ac:cxnSpMk id="29" creationId="{266A0658-1CC4-4B0D-AAB7-A702286AFB03}"/>
          </ac:cxnSpMkLst>
        </pc:cxnChg>
        <pc:cxnChg chg="add del">
          <ac:chgData name="Zoe Steventon" userId="9b2c68d0-6b7c-49e5-bbfa-eb363828c5cd" providerId="ADAL" clId="{ABA7DB0B-0C25-465F-94E9-8CAD46A88D77}" dt="2023-06-20T12:18:05.390" v="368" actId="26606"/>
          <ac:cxnSpMkLst>
            <pc:docMk/>
            <pc:sldMk cId="2666453611" sldId="263"/>
            <ac:cxnSpMk id="48" creationId="{C49DA8F6-BCC1-4447-B54C-57856834B94B}"/>
          </ac:cxnSpMkLst>
        </pc:cxnChg>
        <pc:cxnChg chg="add del">
          <ac:chgData name="Zoe Steventon" userId="9b2c68d0-6b7c-49e5-bbfa-eb363828c5cd" providerId="ADAL" clId="{ABA7DB0B-0C25-465F-94E9-8CAD46A88D77}" dt="2023-06-20T12:18:06.591" v="370" actId="26606"/>
          <ac:cxnSpMkLst>
            <pc:docMk/>
            <pc:sldMk cId="2666453611" sldId="263"/>
            <ac:cxnSpMk id="52" creationId="{266A0658-1CC4-4B0D-AAB7-A702286AFB03}"/>
          </ac:cxnSpMkLst>
        </pc:cxnChg>
        <pc:cxnChg chg="add">
          <ac:chgData name="Zoe Steventon" userId="9b2c68d0-6b7c-49e5-bbfa-eb363828c5cd" providerId="ADAL" clId="{ABA7DB0B-0C25-465F-94E9-8CAD46A88D77}" dt="2023-06-20T12:18:06.602" v="371" actId="26606"/>
          <ac:cxnSpMkLst>
            <pc:docMk/>
            <pc:sldMk cId="2666453611" sldId="263"/>
            <ac:cxnSpMk id="64" creationId="{C49DA8F6-BCC1-4447-B54C-57856834B94B}"/>
          </ac:cxnSpMkLst>
        </pc:cxnChg>
      </pc:sldChg>
      <pc:sldChg chg="addSp delSp modSp mod setBg addAnim">
        <pc:chgData name="Zoe Steventon" userId="9b2c68d0-6b7c-49e5-bbfa-eb363828c5cd" providerId="ADAL" clId="{ABA7DB0B-0C25-465F-94E9-8CAD46A88D77}" dt="2023-06-20T14:18:21.937" v="1857" actId="26606"/>
        <pc:sldMkLst>
          <pc:docMk/>
          <pc:sldMk cId="170651874" sldId="264"/>
        </pc:sldMkLst>
        <pc:spChg chg="mod ord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2" creationId="{63B1491F-1EDF-745B-D571-5E68CB94C3BB}"/>
          </ac:spMkLst>
        </pc:spChg>
        <pc:spChg chg="del mod">
          <ac:chgData name="Zoe Steventon" userId="9b2c68d0-6b7c-49e5-bbfa-eb363828c5cd" providerId="ADAL" clId="{ABA7DB0B-0C25-465F-94E9-8CAD46A88D77}" dt="2023-06-20T14:05:24.526" v="1757" actId="931"/>
          <ac:spMkLst>
            <pc:docMk/>
            <pc:sldMk cId="170651874" sldId="264"/>
            <ac:spMk id="3" creationId="{8DEE556C-F52D-52F7-FA97-C646C23DE9BB}"/>
          </ac:spMkLst>
        </pc:spChg>
        <pc:spChg chg="add del">
          <ac:chgData name="Zoe Steventon" userId="9b2c68d0-6b7c-49e5-bbfa-eb363828c5cd" providerId="ADAL" clId="{ABA7DB0B-0C25-465F-94E9-8CAD46A88D77}" dt="2023-06-20T14:07:49.996" v="1811" actId="26606"/>
          <ac:spMkLst>
            <pc:docMk/>
            <pc:sldMk cId="170651874" sldId="264"/>
            <ac:spMk id="11" creationId="{DAB683FF-4ACC-178D-AF54-676286226649}"/>
          </ac:spMkLst>
        </pc:spChg>
        <pc:spChg chg="add del">
          <ac:chgData name="Zoe Steventon" userId="9b2c68d0-6b7c-49e5-bbfa-eb363828c5cd" providerId="ADAL" clId="{ABA7DB0B-0C25-465F-94E9-8CAD46A88D77}" dt="2023-06-20T14:07:52.894" v="1813" actId="26606"/>
          <ac:spMkLst>
            <pc:docMk/>
            <pc:sldMk cId="170651874" sldId="264"/>
            <ac:spMk id="12" creationId="{B9D7E975-9161-4F2D-AC53-69E1912F6B5D}"/>
          </ac:spMkLst>
        </pc:spChg>
        <pc:spChg chg="add del">
          <ac:chgData name="Zoe Steventon" userId="9b2c68d0-6b7c-49e5-bbfa-eb363828c5cd" providerId="ADAL" clId="{ABA7DB0B-0C25-465F-94E9-8CAD46A88D77}" dt="2023-06-20T14:07:49.996" v="1811" actId="26606"/>
          <ac:spMkLst>
            <pc:docMk/>
            <pc:sldMk cId="170651874" sldId="264"/>
            <ac:spMk id="14" creationId="{327D73B4-9F5C-4A64-A179-51B9500CB8B5}"/>
          </ac:spMkLst>
        </pc:spChg>
        <pc:spChg chg="add del">
          <ac:chgData name="Zoe Steventon" userId="9b2c68d0-6b7c-49e5-bbfa-eb363828c5cd" providerId="ADAL" clId="{ABA7DB0B-0C25-465F-94E9-8CAD46A88D77}" dt="2023-06-20T14:07:49.996" v="1811" actId="26606"/>
          <ac:spMkLst>
            <pc:docMk/>
            <pc:sldMk cId="170651874" sldId="264"/>
            <ac:spMk id="16" creationId="{C1F06963-6374-4B48-844F-071A9BAAAE02}"/>
          </ac:spMkLst>
        </pc:spChg>
        <pc:spChg chg="add del">
          <ac:chgData name="Zoe Steventon" userId="9b2c68d0-6b7c-49e5-bbfa-eb363828c5cd" providerId="ADAL" clId="{ABA7DB0B-0C25-465F-94E9-8CAD46A88D77}" dt="2023-06-20T14:07:49.996" v="1811" actId="26606"/>
          <ac:spMkLst>
            <pc:docMk/>
            <pc:sldMk cId="170651874" sldId="264"/>
            <ac:spMk id="22" creationId="{E3020543-B24B-4EC4-8FFC-8DD88EEA91A8}"/>
          </ac:spMkLst>
        </pc:spChg>
        <pc:spChg chg="add del">
          <ac:chgData name="Zoe Steventon" userId="9b2c68d0-6b7c-49e5-bbfa-eb363828c5cd" providerId="ADAL" clId="{ABA7DB0B-0C25-465F-94E9-8CAD46A88D77}" dt="2023-06-20T14:07:52.894" v="1813" actId="26606"/>
          <ac:spMkLst>
            <pc:docMk/>
            <pc:sldMk cId="170651874" sldId="264"/>
            <ac:spMk id="26" creationId="{827DC2C4-B485-428A-BF4A-472D2967F47F}"/>
          </ac:spMkLst>
        </pc:spChg>
        <pc:spChg chg="add del">
          <ac:chgData name="Zoe Steventon" userId="9b2c68d0-6b7c-49e5-bbfa-eb363828c5cd" providerId="ADAL" clId="{ABA7DB0B-0C25-465F-94E9-8CAD46A88D77}" dt="2023-06-20T14:07:52.894" v="1813" actId="26606"/>
          <ac:spMkLst>
            <pc:docMk/>
            <pc:sldMk cId="170651874" sldId="264"/>
            <ac:spMk id="27" creationId="{463E6235-1649-4B47-9862-4026FC473B6F}"/>
          </ac:spMkLst>
        </pc:spChg>
        <pc:spChg chg="add del">
          <ac:chgData name="Zoe Steventon" userId="9b2c68d0-6b7c-49e5-bbfa-eb363828c5cd" providerId="ADAL" clId="{ABA7DB0B-0C25-465F-94E9-8CAD46A88D77}" dt="2023-06-20T14:07:54.013" v="1815" actId="26606"/>
          <ac:spMkLst>
            <pc:docMk/>
            <pc:sldMk cId="170651874" sldId="264"/>
            <ac:spMk id="29" creationId="{9D25F302-27C5-414F-97F8-6EA0A6C028BA}"/>
          </ac:spMkLst>
        </pc:spChg>
        <pc:spChg chg="add del">
          <ac:chgData name="Zoe Steventon" userId="9b2c68d0-6b7c-49e5-bbfa-eb363828c5cd" providerId="ADAL" clId="{ABA7DB0B-0C25-465F-94E9-8CAD46A88D77}" dt="2023-06-20T14:07:54.013" v="1815" actId="26606"/>
          <ac:spMkLst>
            <pc:docMk/>
            <pc:sldMk cId="170651874" sldId="264"/>
            <ac:spMk id="30" creationId="{830A36F8-48C2-4842-A87B-8CE8DF4E7FD2}"/>
          </ac:spMkLst>
        </pc:spChg>
        <pc:spChg chg="add del">
          <ac:chgData name="Zoe Steventon" userId="9b2c68d0-6b7c-49e5-bbfa-eb363828c5cd" providerId="ADAL" clId="{ABA7DB0B-0C25-465F-94E9-8CAD46A88D77}" dt="2023-06-20T14:07:54.013" v="1815" actId="26606"/>
          <ac:spMkLst>
            <pc:docMk/>
            <pc:sldMk cId="170651874" sldId="264"/>
            <ac:spMk id="31" creationId="{086A5A31-B10A-4793-84D4-D785959AE5B8}"/>
          </ac:spMkLst>
        </pc:spChg>
        <pc:spChg chg="add del">
          <ac:chgData name="Zoe Steventon" userId="9b2c68d0-6b7c-49e5-bbfa-eb363828c5cd" providerId="ADAL" clId="{ABA7DB0B-0C25-465F-94E9-8CAD46A88D77}" dt="2023-06-20T14:07:54.013" v="1815" actId="26606"/>
          <ac:spMkLst>
            <pc:docMk/>
            <pc:sldMk cId="170651874" sldId="264"/>
            <ac:spMk id="32" creationId="{13DD93AA-BC2B-F62E-C025-B5B30B852AA3}"/>
          </ac:spMkLst>
        </pc:spChg>
        <pc:spChg chg="add del">
          <ac:chgData name="Zoe Steventon" userId="9b2c68d0-6b7c-49e5-bbfa-eb363828c5cd" providerId="ADAL" clId="{ABA7DB0B-0C25-465F-94E9-8CAD46A88D77}" dt="2023-06-20T14:07:56.246" v="1817" actId="26606"/>
          <ac:spMkLst>
            <pc:docMk/>
            <pc:sldMk cId="170651874" sldId="264"/>
            <ac:spMk id="34" creationId="{B9D7E975-9161-4F2D-AC53-69E1912F6B5D}"/>
          </ac:spMkLst>
        </pc:spChg>
        <pc:spChg chg="add del">
          <ac:chgData name="Zoe Steventon" userId="9b2c68d0-6b7c-49e5-bbfa-eb363828c5cd" providerId="ADAL" clId="{ABA7DB0B-0C25-465F-94E9-8CAD46A88D77}" dt="2023-06-20T14:07:56.246" v="1817" actId="26606"/>
          <ac:spMkLst>
            <pc:docMk/>
            <pc:sldMk cId="170651874" sldId="264"/>
            <ac:spMk id="35" creationId="{827DC2C4-B485-428A-BF4A-472D2967F47F}"/>
          </ac:spMkLst>
        </pc:spChg>
        <pc:spChg chg="add del">
          <ac:chgData name="Zoe Steventon" userId="9b2c68d0-6b7c-49e5-bbfa-eb363828c5cd" providerId="ADAL" clId="{ABA7DB0B-0C25-465F-94E9-8CAD46A88D77}" dt="2023-06-20T14:07:56.246" v="1817" actId="26606"/>
          <ac:spMkLst>
            <pc:docMk/>
            <pc:sldMk cId="170651874" sldId="264"/>
            <ac:spMk id="36" creationId="{463E6235-1649-4B47-9862-4026FC473B6F}"/>
          </ac:spMkLst>
        </pc:spChg>
        <pc:spChg chg="add del">
          <ac:chgData name="Zoe Steventon" userId="9b2c68d0-6b7c-49e5-bbfa-eb363828c5cd" providerId="ADAL" clId="{ABA7DB0B-0C25-465F-94E9-8CAD46A88D77}" dt="2023-06-20T14:09:07.293" v="1843" actId="26606"/>
          <ac:spMkLst>
            <pc:docMk/>
            <pc:sldMk cId="170651874" sldId="264"/>
            <ac:spMk id="38" creationId="{327D73B4-9F5C-4A64-A179-51B9500CB8B5}"/>
          </ac:spMkLst>
        </pc:spChg>
        <pc:spChg chg="add del">
          <ac:chgData name="Zoe Steventon" userId="9b2c68d0-6b7c-49e5-bbfa-eb363828c5cd" providerId="ADAL" clId="{ABA7DB0B-0C25-465F-94E9-8CAD46A88D77}" dt="2023-06-20T14:09:07.293" v="1843" actId="26606"/>
          <ac:spMkLst>
            <pc:docMk/>
            <pc:sldMk cId="170651874" sldId="264"/>
            <ac:spMk id="39" creationId="{C1F06963-6374-4B48-844F-071A9BAAAE02}"/>
          </ac:spMkLst>
        </pc:spChg>
        <pc:spChg chg="add mod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41" creationId="{DAB683FF-4ACC-178D-AF54-676286226649}"/>
          </ac:spMkLst>
        </pc:spChg>
        <pc:spChg chg="add del">
          <ac:chgData name="Zoe Steventon" userId="9b2c68d0-6b7c-49e5-bbfa-eb363828c5cd" providerId="ADAL" clId="{ABA7DB0B-0C25-465F-94E9-8CAD46A88D77}" dt="2023-06-20T14:09:07.293" v="1843" actId="26606"/>
          <ac:spMkLst>
            <pc:docMk/>
            <pc:sldMk cId="170651874" sldId="264"/>
            <ac:spMk id="42" creationId="{E3020543-B24B-4EC4-8FFC-8DD88EEA91A8}"/>
          </ac:spMkLst>
        </pc:spChg>
        <pc:spChg chg="add del">
          <ac:chgData name="Zoe Steventon" userId="9b2c68d0-6b7c-49e5-bbfa-eb363828c5cd" providerId="ADAL" clId="{ABA7DB0B-0C25-465F-94E9-8CAD46A88D77}" dt="2023-06-20T14:08:54.090" v="1840" actId="26606"/>
          <ac:spMkLst>
            <pc:docMk/>
            <pc:sldMk cId="170651874" sldId="264"/>
            <ac:spMk id="48" creationId="{A2679492-7988-4050-9056-542444452411}"/>
          </ac:spMkLst>
        </pc:spChg>
        <pc:spChg chg="add del">
          <ac:chgData name="Zoe Steventon" userId="9b2c68d0-6b7c-49e5-bbfa-eb363828c5cd" providerId="ADAL" clId="{ABA7DB0B-0C25-465F-94E9-8CAD46A88D77}" dt="2023-06-20T14:08:54.090" v="1840" actId="26606"/>
          <ac:spMkLst>
            <pc:docMk/>
            <pc:sldMk cId="170651874" sldId="264"/>
            <ac:spMk id="50" creationId="{B091B163-7D61-4891-ABCF-5C13D9C418D0}"/>
          </ac:spMkLst>
        </pc:spChg>
        <pc:spChg chg="add del">
          <ac:chgData name="Zoe Steventon" userId="9b2c68d0-6b7c-49e5-bbfa-eb363828c5cd" providerId="ADAL" clId="{ABA7DB0B-0C25-465F-94E9-8CAD46A88D77}" dt="2023-06-20T14:09:07.278" v="1842" actId="26606"/>
          <ac:spMkLst>
            <pc:docMk/>
            <pc:sldMk cId="170651874" sldId="264"/>
            <ac:spMk id="55" creationId="{5AE9FC70-8A26-4CF2-8E04-EBDADB8B81C4}"/>
          </ac:spMkLst>
        </pc:spChg>
        <pc:spChg chg="add del">
          <ac:chgData name="Zoe Steventon" userId="9b2c68d0-6b7c-49e5-bbfa-eb363828c5cd" providerId="ADAL" clId="{ABA7DB0B-0C25-465F-94E9-8CAD46A88D77}" dt="2023-06-20T14:09:07.278" v="1842" actId="26606"/>
          <ac:spMkLst>
            <pc:docMk/>
            <pc:sldMk cId="170651874" sldId="264"/>
            <ac:spMk id="56" creationId="{712D4376-A578-4FF1-94FC-245E7A6A489F}"/>
          </ac:spMkLst>
        </pc:spChg>
        <pc:spChg chg="add del">
          <ac:chgData name="Zoe Steventon" userId="9b2c68d0-6b7c-49e5-bbfa-eb363828c5cd" providerId="ADAL" clId="{ABA7DB0B-0C25-465F-94E9-8CAD46A88D77}" dt="2023-06-20T14:09:07.278" v="1842" actId="26606"/>
          <ac:spMkLst>
            <pc:docMk/>
            <pc:sldMk cId="170651874" sldId="264"/>
            <ac:spMk id="57" creationId="{609CB703-C563-4F1F-BF28-83C06E978C4F}"/>
          </ac:spMkLst>
        </pc:spChg>
        <pc:spChg chg="add del">
          <ac:chgData name="Zoe Steventon" userId="9b2c68d0-6b7c-49e5-bbfa-eb363828c5cd" providerId="ADAL" clId="{ABA7DB0B-0C25-465F-94E9-8CAD46A88D77}" dt="2023-06-20T14:09:07.278" v="1842" actId="26606"/>
          <ac:spMkLst>
            <pc:docMk/>
            <pc:sldMk cId="170651874" sldId="264"/>
            <ac:spMk id="58" creationId="{AEA7509D-F04F-40CB-A0B3-EEF16499CC9F}"/>
          </ac:spMkLst>
        </pc:spChg>
        <pc:spChg chg="add del">
          <ac:chgData name="Zoe Steventon" userId="9b2c68d0-6b7c-49e5-bbfa-eb363828c5cd" providerId="ADAL" clId="{ABA7DB0B-0C25-465F-94E9-8CAD46A88D77}" dt="2023-06-20T14:09:07.278" v="1842" actId="26606"/>
          <ac:spMkLst>
            <pc:docMk/>
            <pc:sldMk cId="170651874" sldId="264"/>
            <ac:spMk id="59" creationId="{C5CB530E-515E-412C-9DF1-5F8FFBD6F383}"/>
          </ac:spMkLst>
        </pc:spChg>
        <pc:spChg chg="add del">
          <ac:chgData name="Zoe Steventon" userId="9b2c68d0-6b7c-49e5-bbfa-eb363828c5cd" providerId="ADAL" clId="{ABA7DB0B-0C25-465F-94E9-8CAD46A88D77}" dt="2023-06-20T14:09:28.587" v="1853" actId="26606"/>
          <ac:spMkLst>
            <pc:docMk/>
            <pc:sldMk cId="170651874" sldId="264"/>
            <ac:spMk id="60" creationId="{156C6AE5-3F8B-42AC-9EA4-1B686A11E93F}"/>
          </ac:spMkLst>
        </pc:spChg>
        <pc:spChg chg="add del">
          <ac:chgData name="Zoe Steventon" userId="9b2c68d0-6b7c-49e5-bbfa-eb363828c5cd" providerId="ADAL" clId="{ABA7DB0B-0C25-465F-94E9-8CAD46A88D77}" dt="2023-06-20T14:09:28.587" v="1853" actId="26606"/>
          <ac:spMkLst>
            <pc:docMk/>
            <pc:sldMk cId="170651874" sldId="264"/>
            <ac:spMk id="61" creationId="{2B577FF9-3543-4875-815D-3D87BD8A2002}"/>
          </ac:spMkLst>
        </pc:spChg>
        <pc:spChg chg="add del">
          <ac:chgData name="Zoe Steventon" userId="9b2c68d0-6b7c-49e5-bbfa-eb363828c5cd" providerId="ADAL" clId="{ABA7DB0B-0C25-465F-94E9-8CAD46A88D77}" dt="2023-06-20T14:09:28.587" v="1853" actId="26606"/>
          <ac:spMkLst>
            <pc:docMk/>
            <pc:sldMk cId="170651874" sldId="264"/>
            <ac:spMk id="62" creationId="{F5569EEC-E12F-4856-B407-02B2813A4AA5}"/>
          </ac:spMkLst>
        </pc:spChg>
        <pc:spChg chg="add del">
          <ac:chgData name="Zoe Steventon" userId="9b2c68d0-6b7c-49e5-bbfa-eb363828c5cd" providerId="ADAL" clId="{ABA7DB0B-0C25-465F-94E9-8CAD46A88D77}" dt="2023-06-20T14:09:28.587" v="1853" actId="26606"/>
          <ac:spMkLst>
            <pc:docMk/>
            <pc:sldMk cId="170651874" sldId="264"/>
            <ac:spMk id="63" creationId="{CF860788-3A6A-45A3-B3F1-06F159665603}"/>
          </ac:spMkLst>
        </pc:spChg>
        <pc:spChg chg="add del">
          <ac:chgData name="Zoe Steventon" userId="9b2c68d0-6b7c-49e5-bbfa-eb363828c5cd" providerId="ADAL" clId="{ABA7DB0B-0C25-465F-94E9-8CAD46A88D77}" dt="2023-06-20T14:09:28.587" v="1853" actId="26606"/>
          <ac:spMkLst>
            <pc:docMk/>
            <pc:sldMk cId="170651874" sldId="264"/>
            <ac:spMk id="64" creationId="{DF1E3393-B852-4883-B778-ED3525112942}"/>
          </ac:spMkLst>
        </pc:spChg>
        <pc:spChg chg="add del">
          <ac:chgData name="Zoe Steventon" userId="9b2c68d0-6b7c-49e5-bbfa-eb363828c5cd" providerId="ADAL" clId="{ABA7DB0B-0C25-465F-94E9-8CAD46A88D77}" dt="2023-06-20T14:09:28.587" v="1853" actId="26606"/>
          <ac:spMkLst>
            <pc:docMk/>
            <pc:sldMk cId="170651874" sldId="264"/>
            <ac:spMk id="65" creationId="{39853D09-4205-4CC7-83EB-288E886AC9E4}"/>
          </ac:spMkLst>
        </pc:spChg>
        <pc:spChg chg="add del">
          <ac:chgData name="Zoe Steventon" userId="9b2c68d0-6b7c-49e5-bbfa-eb363828c5cd" providerId="ADAL" clId="{ABA7DB0B-0C25-465F-94E9-8CAD46A88D77}" dt="2023-06-20T14:09:28.587" v="1853" actId="26606"/>
          <ac:spMkLst>
            <pc:docMk/>
            <pc:sldMk cId="170651874" sldId="264"/>
            <ac:spMk id="66" creationId="{0D040B79-3E73-4A31-840D-D6B9C9FDFC46}"/>
          </ac:spMkLst>
        </pc:spChg>
        <pc:spChg chg="add del">
          <ac:chgData name="Zoe Steventon" userId="9b2c68d0-6b7c-49e5-bbfa-eb363828c5cd" providerId="ADAL" clId="{ABA7DB0B-0C25-465F-94E9-8CAD46A88D77}" dt="2023-06-20T14:09:28.576" v="1852" actId="26606"/>
          <ac:spMkLst>
            <pc:docMk/>
            <pc:sldMk cId="170651874" sldId="264"/>
            <ac:spMk id="71" creationId="{F575A102-D95D-4D6E-8F1B-49EED0AEC65C}"/>
          </ac:spMkLst>
        </pc:spChg>
        <pc:spChg chg="add del">
          <ac:chgData name="Zoe Steventon" userId="9b2c68d0-6b7c-49e5-bbfa-eb363828c5cd" providerId="ADAL" clId="{ABA7DB0B-0C25-465F-94E9-8CAD46A88D77}" dt="2023-06-20T14:09:28.576" v="1852" actId="26606"/>
          <ac:spMkLst>
            <pc:docMk/>
            <pc:sldMk cId="170651874" sldId="264"/>
            <ac:spMk id="73" creationId="{158B3569-73B2-4D05-8E95-886A6EE17F1F}"/>
          </ac:spMkLst>
        </pc:spChg>
        <pc:spChg chg="add del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79" creationId="{7821A508-2985-4905-874A-527429BAABFA}"/>
          </ac:spMkLst>
        </pc:spChg>
        <pc:spChg chg="add del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81" creationId="{D2929CB1-0E3C-4B2D-ADC5-0154FB33BA44}"/>
          </ac:spMkLst>
        </pc:spChg>
        <pc:spChg chg="add del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82" creationId="{362D44EE-C852-4460-B8B5-C4F2BC20510C}"/>
          </ac:spMkLst>
        </pc:spChg>
        <pc:spChg chg="add del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83" creationId="{5F2F0C84-BE8C-4DC2-A6D3-30349A801D5C}"/>
          </ac:spMkLst>
        </pc:spChg>
        <pc:spChg chg="add del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84" creationId="{658970D8-8D1D-4B5C-894B-E871CC86543D}"/>
          </ac:spMkLst>
        </pc:spChg>
        <pc:spChg chg="add del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85" creationId="{F227E5B6-9132-43CA-B503-37A18562ADF2}"/>
          </ac:spMkLst>
        </pc:spChg>
        <pc:spChg chg="add del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86" creationId="{03C2051E-A88D-48E5-BACF-AAED17892722}"/>
          </ac:spMkLst>
        </pc:spChg>
        <pc:spChg chg="add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91" creationId="{3301E07F-4F79-4B58-8698-EF24DC1ECDBF}"/>
          </ac:spMkLst>
        </pc:spChg>
        <pc:spChg chg="add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93" creationId="{E58B2195-5055-402F-A3E7-53FF0E4980C3}"/>
          </ac:spMkLst>
        </pc:spChg>
        <pc:spChg chg="add">
          <ac:chgData name="Zoe Steventon" userId="9b2c68d0-6b7c-49e5-bbfa-eb363828c5cd" providerId="ADAL" clId="{ABA7DB0B-0C25-465F-94E9-8CAD46A88D77}" dt="2023-06-20T14:18:21.937" v="1857" actId="26606"/>
          <ac:spMkLst>
            <pc:docMk/>
            <pc:sldMk cId="170651874" sldId="264"/>
            <ac:spMk id="95" creationId="{9EE6F773-742A-491A-9A00-A2A150DF500A}"/>
          </ac:spMkLst>
        </pc:spChg>
        <pc:grpChg chg="add del">
          <ac:chgData name="Zoe Steventon" userId="9b2c68d0-6b7c-49e5-bbfa-eb363828c5cd" providerId="ADAL" clId="{ABA7DB0B-0C25-465F-94E9-8CAD46A88D77}" dt="2023-06-20T14:07:49.996" v="1811" actId="26606"/>
          <ac:grpSpMkLst>
            <pc:docMk/>
            <pc:sldMk cId="170651874" sldId="264"/>
            <ac:grpSpMk id="18" creationId="{5614C7C0-FA1D-4105-8345-1DF76F9870A8}"/>
          </ac:grpSpMkLst>
        </pc:grpChg>
        <pc:grpChg chg="add del">
          <ac:chgData name="Zoe Steventon" userId="9b2c68d0-6b7c-49e5-bbfa-eb363828c5cd" providerId="ADAL" clId="{ABA7DB0B-0C25-465F-94E9-8CAD46A88D77}" dt="2023-06-20T14:09:07.293" v="1843" actId="26606"/>
          <ac:grpSpMkLst>
            <pc:docMk/>
            <pc:sldMk cId="170651874" sldId="264"/>
            <ac:grpSpMk id="40" creationId="{5614C7C0-FA1D-4105-8345-1DF76F9870A8}"/>
          </ac:grpSpMkLst>
        </pc:grpChg>
        <pc:grpChg chg="add del">
          <ac:chgData name="Zoe Steventon" userId="9b2c68d0-6b7c-49e5-bbfa-eb363828c5cd" providerId="ADAL" clId="{ABA7DB0B-0C25-465F-94E9-8CAD46A88D77}" dt="2023-06-20T14:09:28.576" v="1852" actId="26606"/>
          <ac:grpSpMkLst>
            <pc:docMk/>
            <pc:sldMk cId="170651874" sldId="264"/>
            <ac:grpSpMk id="75" creationId="{CF0FFF1F-79B6-4A13-A464-070CD6F896AF}"/>
          </ac:grpSpMkLst>
        </pc:grpChg>
        <pc:picChg chg="add mod ord">
          <ac:chgData name="Zoe Steventon" userId="9b2c68d0-6b7c-49e5-bbfa-eb363828c5cd" providerId="ADAL" clId="{ABA7DB0B-0C25-465F-94E9-8CAD46A88D77}" dt="2023-06-20T14:18:21.937" v="1857" actId="26606"/>
          <ac:picMkLst>
            <pc:docMk/>
            <pc:sldMk cId="170651874" sldId="264"/>
            <ac:picMk id="7" creationId="{AE6B285C-91E1-4206-B1B5-980F3F14B1A3}"/>
          </ac:picMkLst>
        </pc:picChg>
        <pc:cxnChg chg="add del">
          <ac:chgData name="Zoe Steventon" userId="9b2c68d0-6b7c-49e5-bbfa-eb363828c5cd" providerId="ADAL" clId="{ABA7DB0B-0C25-465F-94E9-8CAD46A88D77}" dt="2023-06-20T14:07:49.996" v="1811" actId="26606"/>
          <ac:cxnSpMkLst>
            <pc:docMk/>
            <pc:sldMk cId="170651874" sldId="264"/>
            <ac:cxnSpMk id="24" creationId="{C49DA8F6-BCC1-4447-B54C-57856834B94B}"/>
          </ac:cxnSpMkLst>
        </pc:cxnChg>
        <pc:cxnChg chg="add del">
          <ac:chgData name="Zoe Steventon" userId="9b2c68d0-6b7c-49e5-bbfa-eb363828c5cd" providerId="ADAL" clId="{ABA7DB0B-0C25-465F-94E9-8CAD46A88D77}" dt="2023-06-20T14:09:07.293" v="1843" actId="26606"/>
          <ac:cxnSpMkLst>
            <pc:docMk/>
            <pc:sldMk cId="170651874" sldId="264"/>
            <ac:cxnSpMk id="43" creationId="{C49DA8F6-BCC1-4447-B54C-57856834B94B}"/>
          </ac:cxnSpMkLst>
        </pc:cxnChg>
        <pc:cxnChg chg="add del">
          <ac:chgData name="Zoe Steventon" userId="9b2c68d0-6b7c-49e5-bbfa-eb363828c5cd" providerId="ADAL" clId="{ABA7DB0B-0C25-465F-94E9-8CAD46A88D77}" dt="2023-06-20T14:08:54.090" v="1840" actId="26606"/>
          <ac:cxnSpMkLst>
            <pc:docMk/>
            <pc:sldMk cId="170651874" sldId="264"/>
            <ac:cxnSpMk id="52" creationId="{C49DA8F6-BCC1-4447-B54C-57856834B94B}"/>
          </ac:cxnSpMkLst>
        </pc:cxnChg>
        <pc:cxnChg chg="add del">
          <ac:chgData name="Zoe Steventon" userId="9b2c68d0-6b7c-49e5-bbfa-eb363828c5cd" providerId="ADAL" clId="{ABA7DB0B-0C25-465F-94E9-8CAD46A88D77}" dt="2023-06-20T14:09:07.278" v="1842" actId="26606"/>
          <ac:cxnSpMkLst>
            <pc:docMk/>
            <pc:sldMk cId="170651874" sldId="264"/>
            <ac:cxnSpMk id="54" creationId="{56020367-4FD5-4596-8E10-C5F095CD8DBF}"/>
          </ac:cxnSpMkLst>
        </pc:cxnChg>
        <pc:cxnChg chg="add del">
          <ac:chgData name="Zoe Steventon" userId="9b2c68d0-6b7c-49e5-bbfa-eb363828c5cd" providerId="ADAL" clId="{ABA7DB0B-0C25-465F-94E9-8CAD46A88D77}" dt="2023-06-20T14:09:28.576" v="1852" actId="26606"/>
          <ac:cxnSpMkLst>
            <pc:docMk/>
            <pc:sldMk cId="170651874" sldId="264"/>
            <ac:cxnSpMk id="80" creationId="{56020367-4FD5-4596-8E10-C5F095CD8DBF}"/>
          </ac:cxnSpMkLst>
        </pc:cxnChg>
      </pc:sldChg>
      <pc:sldChg chg="addSp delSp modSp new mod ord setBg delDesignElem">
        <pc:chgData name="Zoe Steventon" userId="9b2c68d0-6b7c-49e5-bbfa-eb363828c5cd" providerId="ADAL" clId="{ABA7DB0B-0C25-465F-94E9-8CAD46A88D77}" dt="2023-06-22T13:06:20.526" v="1931"/>
        <pc:sldMkLst>
          <pc:docMk/>
          <pc:sldMk cId="3925415229" sldId="265"/>
        </pc:sldMkLst>
        <pc:spChg chg="mod">
          <ac:chgData name="Zoe Steventon" userId="9b2c68d0-6b7c-49e5-bbfa-eb363828c5cd" providerId="ADAL" clId="{ABA7DB0B-0C25-465F-94E9-8CAD46A88D77}" dt="2023-06-20T14:30:10.296" v="1896" actId="26606"/>
          <ac:spMkLst>
            <pc:docMk/>
            <pc:sldMk cId="3925415229" sldId="265"/>
            <ac:spMk id="2" creationId="{77C11C51-39C5-326D-8005-E247E76DA557}"/>
          </ac:spMkLst>
        </pc:spChg>
        <pc:spChg chg="mod">
          <ac:chgData name="Zoe Steventon" userId="9b2c68d0-6b7c-49e5-bbfa-eb363828c5cd" providerId="ADAL" clId="{ABA7DB0B-0C25-465F-94E9-8CAD46A88D77}" dt="2023-06-20T14:30:10.296" v="1896" actId="26606"/>
          <ac:spMkLst>
            <pc:docMk/>
            <pc:sldMk cId="3925415229" sldId="265"/>
            <ac:spMk id="3" creationId="{F2ABE7E4-F839-F72E-6900-731BF0668E72}"/>
          </ac:spMkLst>
        </pc:spChg>
        <pc:spChg chg="add del">
          <ac:chgData name="Zoe Steventon" userId="9b2c68d0-6b7c-49e5-bbfa-eb363828c5cd" providerId="ADAL" clId="{ABA7DB0B-0C25-465F-94E9-8CAD46A88D77}" dt="2023-06-20T12:15:00.162" v="346"/>
          <ac:spMkLst>
            <pc:docMk/>
            <pc:sldMk cId="3925415229" sldId="265"/>
            <ac:spMk id="9" creationId="{8FC9BE17-9A7B-462D-AE50-3D8777387304}"/>
          </ac:spMkLst>
        </pc:spChg>
        <pc:spChg chg="add del">
          <ac:chgData name="Zoe Steventon" userId="9b2c68d0-6b7c-49e5-bbfa-eb363828c5cd" providerId="ADAL" clId="{ABA7DB0B-0C25-465F-94E9-8CAD46A88D77}" dt="2023-06-20T14:29:59.844" v="1888" actId="26606"/>
          <ac:spMkLst>
            <pc:docMk/>
            <pc:sldMk cId="3925415229" sldId="265"/>
            <ac:spMk id="10" creationId="{8D1AA55E-40D5-461B-A5A8-4AE8AAB71B08}"/>
          </ac:spMkLst>
        </pc:spChg>
        <pc:spChg chg="add del">
          <ac:chgData name="Zoe Steventon" userId="9b2c68d0-6b7c-49e5-bbfa-eb363828c5cd" providerId="ADAL" clId="{ABA7DB0B-0C25-465F-94E9-8CAD46A88D77}" dt="2023-06-20T12:15:00.162" v="346"/>
          <ac:spMkLst>
            <pc:docMk/>
            <pc:sldMk cId="3925415229" sldId="265"/>
            <ac:spMk id="11" creationId="{3EBE8569-6AEC-4B8C-8D53-2DE337CDBA65}"/>
          </ac:spMkLst>
        </pc:spChg>
        <pc:spChg chg="add del">
          <ac:chgData name="Zoe Steventon" userId="9b2c68d0-6b7c-49e5-bbfa-eb363828c5cd" providerId="ADAL" clId="{ABA7DB0B-0C25-465F-94E9-8CAD46A88D77}" dt="2023-06-20T12:15:00.162" v="346"/>
          <ac:spMkLst>
            <pc:docMk/>
            <pc:sldMk cId="3925415229" sldId="265"/>
            <ac:spMk id="13" creationId="{55D4142C-5077-457F-A6AD-3FECFDB39685}"/>
          </ac:spMkLst>
        </pc:spChg>
        <pc:spChg chg="add del">
          <ac:chgData name="Zoe Steventon" userId="9b2c68d0-6b7c-49e5-bbfa-eb363828c5cd" providerId="ADAL" clId="{ABA7DB0B-0C25-465F-94E9-8CAD46A88D77}" dt="2023-06-20T14:29:59.844" v="1888" actId="26606"/>
          <ac:spMkLst>
            <pc:docMk/>
            <pc:sldMk cId="3925415229" sldId="265"/>
            <ac:spMk id="14" creationId="{6CB927A4-E432-4310-9CD5-E89FF5063179}"/>
          </ac:spMkLst>
        </pc:spChg>
        <pc:spChg chg="add del">
          <ac:chgData name="Zoe Steventon" userId="9b2c68d0-6b7c-49e5-bbfa-eb363828c5cd" providerId="ADAL" clId="{ABA7DB0B-0C25-465F-94E9-8CAD46A88D77}" dt="2023-06-20T12:15:00.162" v="346"/>
          <ac:spMkLst>
            <pc:docMk/>
            <pc:sldMk cId="3925415229" sldId="265"/>
            <ac:spMk id="15" creationId="{7A5F0580-5EE9-419F-96EE-B6529EF6E7D0}"/>
          </ac:spMkLst>
        </pc:spChg>
        <pc:spChg chg="add del">
          <ac:chgData name="Zoe Steventon" userId="9b2c68d0-6b7c-49e5-bbfa-eb363828c5cd" providerId="ADAL" clId="{ABA7DB0B-0C25-465F-94E9-8CAD46A88D77}" dt="2023-06-20T14:29:59.844" v="1888" actId="26606"/>
          <ac:spMkLst>
            <pc:docMk/>
            <pc:sldMk cId="3925415229" sldId="265"/>
            <ac:spMk id="16" creationId="{E3020543-B24B-4EC4-8FFC-8DD88EEA91A8}"/>
          </ac:spMkLst>
        </pc:spChg>
        <pc:spChg chg="add del">
          <ac:chgData name="Zoe Steventon" userId="9b2c68d0-6b7c-49e5-bbfa-eb363828c5cd" providerId="ADAL" clId="{ABA7DB0B-0C25-465F-94E9-8CAD46A88D77}" dt="2023-06-20T14:30:02.719" v="1890" actId="26606"/>
          <ac:spMkLst>
            <pc:docMk/>
            <pc:sldMk cId="3925415229" sldId="265"/>
            <ac:spMk id="18" creationId="{3FD46A31-BFB8-4D6E-8A49-A2DC0DEDACBB}"/>
          </ac:spMkLst>
        </pc:spChg>
        <pc:spChg chg="add del">
          <ac:chgData name="Zoe Steventon" userId="9b2c68d0-6b7c-49e5-bbfa-eb363828c5cd" providerId="ADAL" clId="{ABA7DB0B-0C25-465F-94E9-8CAD46A88D77}" dt="2023-06-20T14:30:02.719" v="1890" actId="26606"/>
          <ac:spMkLst>
            <pc:docMk/>
            <pc:sldMk cId="3925415229" sldId="265"/>
            <ac:spMk id="19" creationId="{BFCBA134-9932-4625-92F2-ADE52ACE1BD6}"/>
          </ac:spMkLst>
        </pc:spChg>
        <pc:spChg chg="add del">
          <ac:chgData name="Zoe Steventon" userId="9b2c68d0-6b7c-49e5-bbfa-eb363828c5cd" providerId="ADAL" clId="{ABA7DB0B-0C25-465F-94E9-8CAD46A88D77}" dt="2023-06-20T14:30:02.719" v="1890" actId="26606"/>
          <ac:spMkLst>
            <pc:docMk/>
            <pc:sldMk cId="3925415229" sldId="265"/>
            <ac:spMk id="20" creationId="{78B28E4E-0110-46E1-92BB-3DB2BAA5E975}"/>
          </ac:spMkLst>
        </pc:spChg>
        <pc:spChg chg="add del">
          <ac:chgData name="Zoe Steventon" userId="9b2c68d0-6b7c-49e5-bbfa-eb363828c5cd" providerId="ADAL" clId="{ABA7DB0B-0C25-465F-94E9-8CAD46A88D77}" dt="2023-06-20T14:30:02.719" v="1890" actId="26606"/>
          <ac:spMkLst>
            <pc:docMk/>
            <pc:sldMk cId="3925415229" sldId="265"/>
            <ac:spMk id="21" creationId="{048EB4C9-ACAF-4CCA-BA6E-9314431923B2}"/>
          </ac:spMkLst>
        </pc:spChg>
        <pc:spChg chg="add del">
          <ac:chgData name="Zoe Steventon" userId="9b2c68d0-6b7c-49e5-bbfa-eb363828c5cd" providerId="ADAL" clId="{ABA7DB0B-0C25-465F-94E9-8CAD46A88D77}" dt="2023-06-20T14:30:02.719" v="1890" actId="26606"/>
          <ac:spMkLst>
            <pc:docMk/>
            <pc:sldMk cId="3925415229" sldId="265"/>
            <ac:spMk id="22" creationId="{A63313B7-3007-48A7-BE97-9A74C1121EF2}"/>
          </ac:spMkLst>
        </pc:spChg>
        <pc:spChg chg="add del">
          <ac:chgData name="Zoe Steventon" userId="9b2c68d0-6b7c-49e5-bbfa-eb363828c5cd" providerId="ADAL" clId="{ABA7DB0B-0C25-465F-94E9-8CAD46A88D77}" dt="2023-06-20T14:30:07.185" v="1892" actId="26606"/>
          <ac:spMkLst>
            <pc:docMk/>
            <pc:sldMk cId="3925415229" sldId="265"/>
            <ac:spMk id="24" creationId="{D009D6D5-DAC2-4A8B-A17A-E206B9012D09}"/>
          </ac:spMkLst>
        </pc:spChg>
        <pc:spChg chg="add del">
          <ac:chgData name="Zoe Steventon" userId="9b2c68d0-6b7c-49e5-bbfa-eb363828c5cd" providerId="ADAL" clId="{ABA7DB0B-0C25-465F-94E9-8CAD46A88D77}" dt="2023-06-20T14:30:08.474" v="1894" actId="26606"/>
          <ac:spMkLst>
            <pc:docMk/>
            <pc:sldMk cId="3925415229" sldId="265"/>
            <ac:spMk id="26" creationId="{8FC9BE17-9A7B-462D-AE50-3D8777387304}"/>
          </ac:spMkLst>
        </pc:spChg>
        <pc:spChg chg="add del">
          <ac:chgData name="Zoe Steventon" userId="9b2c68d0-6b7c-49e5-bbfa-eb363828c5cd" providerId="ADAL" clId="{ABA7DB0B-0C25-465F-94E9-8CAD46A88D77}" dt="2023-06-20T14:30:08.474" v="1894" actId="26606"/>
          <ac:spMkLst>
            <pc:docMk/>
            <pc:sldMk cId="3925415229" sldId="265"/>
            <ac:spMk id="27" creationId="{3EBE8569-6AEC-4B8C-8D53-2DE337CDBA65}"/>
          </ac:spMkLst>
        </pc:spChg>
        <pc:spChg chg="add del">
          <ac:chgData name="Zoe Steventon" userId="9b2c68d0-6b7c-49e5-bbfa-eb363828c5cd" providerId="ADAL" clId="{ABA7DB0B-0C25-465F-94E9-8CAD46A88D77}" dt="2023-06-20T14:30:08.474" v="1894" actId="26606"/>
          <ac:spMkLst>
            <pc:docMk/>
            <pc:sldMk cId="3925415229" sldId="265"/>
            <ac:spMk id="28" creationId="{55D4142C-5077-457F-A6AD-3FECFDB39685}"/>
          </ac:spMkLst>
        </pc:spChg>
        <pc:spChg chg="add del">
          <ac:chgData name="Zoe Steventon" userId="9b2c68d0-6b7c-49e5-bbfa-eb363828c5cd" providerId="ADAL" clId="{ABA7DB0B-0C25-465F-94E9-8CAD46A88D77}" dt="2023-06-20T14:30:08.474" v="1894" actId="26606"/>
          <ac:spMkLst>
            <pc:docMk/>
            <pc:sldMk cId="3925415229" sldId="265"/>
            <ac:spMk id="29" creationId="{7A5F0580-5EE9-419F-96EE-B6529EF6E7D0}"/>
          </ac:spMkLst>
        </pc:spChg>
        <pc:spChg chg="add del">
          <ac:chgData name="Zoe Steventon" userId="9b2c68d0-6b7c-49e5-bbfa-eb363828c5cd" providerId="ADAL" clId="{ABA7DB0B-0C25-465F-94E9-8CAD46A88D77}" dt="2023-06-20T14:30:10.296" v="1896" actId="26606"/>
          <ac:spMkLst>
            <pc:docMk/>
            <pc:sldMk cId="3925415229" sldId="265"/>
            <ac:spMk id="31" creationId="{04812C46-200A-4DEB-A05E-3ED6C68C2387}"/>
          </ac:spMkLst>
        </pc:spChg>
        <pc:spChg chg="add del">
          <ac:chgData name="Zoe Steventon" userId="9b2c68d0-6b7c-49e5-bbfa-eb363828c5cd" providerId="ADAL" clId="{ABA7DB0B-0C25-465F-94E9-8CAD46A88D77}" dt="2023-06-20T14:30:10.296" v="1896" actId="26606"/>
          <ac:spMkLst>
            <pc:docMk/>
            <pc:sldMk cId="3925415229" sldId="265"/>
            <ac:spMk id="32" creationId="{D1EA859B-E555-4109-94F3-6700E046E008}"/>
          </ac:spMkLst>
        </pc:spChg>
        <pc:spChg chg="add">
          <ac:chgData name="Zoe Steventon" userId="9b2c68d0-6b7c-49e5-bbfa-eb363828c5cd" providerId="ADAL" clId="{ABA7DB0B-0C25-465F-94E9-8CAD46A88D77}" dt="2023-06-20T14:30:10.303" v="1897" actId="26606"/>
          <ac:spMkLst>
            <pc:docMk/>
            <pc:sldMk cId="3925415229" sldId="265"/>
            <ac:spMk id="34" creationId="{8FC9BE17-9A7B-462D-AE50-3D8777387304}"/>
          </ac:spMkLst>
        </pc:spChg>
        <pc:spChg chg="add">
          <ac:chgData name="Zoe Steventon" userId="9b2c68d0-6b7c-49e5-bbfa-eb363828c5cd" providerId="ADAL" clId="{ABA7DB0B-0C25-465F-94E9-8CAD46A88D77}" dt="2023-06-20T14:30:10.303" v="1897" actId="26606"/>
          <ac:spMkLst>
            <pc:docMk/>
            <pc:sldMk cId="3925415229" sldId="265"/>
            <ac:spMk id="35" creationId="{3EBE8569-6AEC-4B8C-8D53-2DE337CDBA65}"/>
          </ac:spMkLst>
        </pc:spChg>
        <pc:spChg chg="add">
          <ac:chgData name="Zoe Steventon" userId="9b2c68d0-6b7c-49e5-bbfa-eb363828c5cd" providerId="ADAL" clId="{ABA7DB0B-0C25-465F-94E9-8CAD46A88D77}" dt="2023-06-20T14:30:10.303" v="1897" actId="26606"/>
          <ac:spMkLst>
            <pc:docMk/>
            <pc:sldMk cId="3925415229" sldId="265"/>
            <ac:spMk id="36" creationId="{55D4142C-5077-457F-A6AD-3FECFDB39685}"/>
          </ac:spMkLst>
        </pc:spChg>
        <pc:spChg chg="add">
          <ac:chgData name="Zoe Steventon" userId="9b2c68d0-6b7c-49e5-bbfa-eb363828c5cd" providerId="ADAL" clId="{ABA7DB0B-0C25-465F-94E9-8CAD46A88D77}" dt="2023-06-20T14:30:10.303" v="1897" actId="26606"/>
          <ac:spMkLst>
            <pc:docMk/>
            <pc:sldMk cId="3925415229" sldId="265"/>
            <ac:spMk id="37" creationId="{7A5F0580-5EE9-419F-96EE-B6529EF6E7D0}"/>
          </ac:spMkLst>
        </pc:spChg>
        <pc:picChg chg="add mod ord">
          <ac:chgData name="Zoe Steventon" userId="9b2c68d0-6b7c-49e5-bbfa-eb363828c5cd" providerId="ADAL" clId="{ABA7DB0B-0C25-465F-94E9-8CAD46A88D77}" dt="2023-06-20T14:30:10.303" v="1897" actId="26606"/>
          <ac:picMkLst>
            <pc:docMk/>
            <pc:sldMk cId="3925415229" sldId="265"/>
            <ac:picMk id="5" creationId="{8666A541-E34C-E2EC-C107-D0F4702919CA}"/>
          </ac:picMkLst>
        </pc:picChg>
        <pc:cxnChg chg="add del">
          <ac:chgData name="Zoe Steventon" userId="9b2c68d0-6b7c-49e5-bbfa-eb363828c5cd" providerId="ADAL" clId="{ABA7DB0B-0C25-465F-94E9-8CAD46A88D77}" dt="2023-06-20T14:29:59.844" v="1888" actId="26606"/>
          <ac:cxnSpMkLst>
            <pc:docMk/>
            <pc:sldMk cId="3925415229" sldId="265"/>
            <ac:cxnSpMk id="12" creationId="{7EB498BD-8089-4626-91EA-4978EBEF535E}"/>
          </ac:cxnSpMkLst>
        </pc:cxnChg>
      </pc:sldChg>
      <pc:sldChg chg="addSp delSp modSp new mod setBg">
        <pc:chgData name="Zoe Steventon" userId="9b2c68d0-6b7c-49e5-bbfa-eb363828c5cd" providerId="ADAL" clId="{ABA7DB0B-0C25-465F-94E9-8CAD46A88D77}" dt="2023-06-22T09:43:29.041" v="1900" actId="962"/>
        <pc:sldMkLst>
          <pc:docMk/>
          <pc:sldMk cId="1219281539" sldId="266"/>
        </pc:sldMkLst>
        <pc:spChg chg="mod">
          <ac:chgData name="Zoe Steventon" userId="9b2c68d0-6b7c-49e5-bbfa-eb363828c5cd" providerId="ADAL" clId="{ABA7DB0B-0C25-465F-94E9-8CAD46A88D77}" dt="2023-06-20T12:20:03.911" v="410" actId="26606"/>
          <ac:spMkLst>
            <pc:docMk/>
            <pc:sldMk cId="1219281539" sldId="266"/>
            <ac:spMk id="2" creationId="{176021CA-6EE9-54F8-C64B-466113F21BB1}"/>
          </ac:spMkLst>
        </pc:spChg>
        <pc:spChg chg="del mod">
          <ac:chgData name="Zoe Steventon" userId="9b2c68d0-6b7c-49e5-bbfa-eb363828c5cd" providerId="ADAL" clId="{ABA7DB0B-0C25-465F-94E9-8CAD46A88D77}" dt="2023-06-22T09:43:27.770" v="1898" actId="931"/>
          <ac:spMkLst>
            <pc:docMk/>
            <pc:sldMk cId="1219281539" sldId="266"/>
            <ac:spMk id="3" creationId="{DE9993F1-06EB-FBE6-03A5-F917D2A1B273}"/>
          </ac:spMkLst>
        </pc:spChg>
        <pc:spChg chg="add">
          <ac:chgData name="Zoe Steventon" userId="9b2c68d0-6b7c-49e5-bbfa-eb363828c5cd" providerId="ADAL" clId="{ABA7DB0B-0C25-465F-94E9-8CAD46A88D77}" dt="2023-06-20T12:20:03.911" v="410" actId="26606"/>
          <ac:spMkLst>
            <pc:docMk/>
            <pc:sldMk cId="1219281539" sldId="266"/>
            <ac:spMk id="8" creationId="{907EF6B7-1338-4443-8C46-6A318D952DFD}"/>
          </ac:spMkLst>
        </pc:spChg>
        <pc:spChg chg="add">
          <ac:chgData name="Zoe Steventon" userId="9b2c68d0-6b7c-49e5-bbfa-eb363828c5cd" providerId="ADAL" clId="{ABA7DB0B-0C25-465F-94E9-8CAD46A88D77}" dt="2023-06-20T12:20:03.911" v="410" actId="26606"/>
          <ac:spMkLst>
            <pc:docMk/>
            <pc:sldMk cId="1219281539" sldId="266"/>
            <ac:spMk id="10" creationId="{DAAE4CDD-124C-4DCF-9584-B6033B545DD5}"/>
          </ac:spMkLst>
        </pc:spChg>
        <pc:spChg chg="add">
          <ac:chgData name="Zoe Steventon" userId="9b2c68d0-6b7c-49e5-bbfa-eb363828c5cd" providerId="ADAL" clId="{ABA7DB0B-0C25-465F-94E9-8CAD46A88D77}" dt="2023-06-20T12:20:03.911" v="410" actId="26606"/>
          <ac:spMkLst>
            <pc:docMk/>
            <pc:sldMk cId="1219281539" sldId="266"/>
            <ac:spMk id="12" creationId="{081E4A58-353D-44AE-B2FC-2A74E2E400F7}"/>
          </ac:spMkLst>
        </pc:spChg>
        <pc:picChg chg="add mod">
          <ac:chgData name="Zoe Steventon" userId="9b2c68d0-6b7c-49e5-bbfa-eb363828c5cd" providerId="ADAL" clId="{ABA7DB0B-0C25-465F-94E9-8CAD46A88D77}" dt="2023-06-22T09:43:29.041" v="1900" actId="962"/>
          <ac:picMkLst>
            <pc:docMk/>
            <pc:sldMk cId="1219281539" sldId="266"/>
            <ac:picMk id="7" creationId="{DE8A6B4C-D864-5AD8-2F61-DD6B59468310}"/>
          </ac:picMkLst>
        </pc:picChg>
      </pc:sldChg>
      <pc:sldChg chg="addSp delSp modSp new mod setBg">
        <pc:chgData name="Zoe Steventon" userId="9b2c68d0-6b7c-49e5-bbfa-eb363828c5cd" providerId="ADAL" clId="{ABA7DB0B-0C25-465F-94E9-8CAD46A88D77}" dt="2023-06-20T12:21:53.733" v="572" actId="26606"/>
        <pc:sldMkLst>
          <pc:docMk/>
          <pc:sldMk cId="1553492480" sldId="267"/>
        </pc:sldMkLst>
        <pc:spChg chg="mod">
          <ac:chgData name="Zoe Steventon" userId="9b2c68d0-6b7c-49e5-bbfa-eb363828c5cd" providerId="ADAL" clId="{ABA7DB0B-0C25-465F-94E9-8CAD46A88D77}" dt="2023-06-20T12:21:53.733" v="572" actId="26606"/>
          <ac:spMkLst>
            <pc:docMk/>
            <pc:sldMk cId="1553492480" sldId="267"/>
            <ac:spMk id="2" creationId="{43F8A60F-4BF0-7589-FB8F-0F52216E67A4}"/>
          </ac:spMkLst>
        </pc:spChg>
        <pc:spChg chg="mod">
          <ac:chgData name="Zoe Steventon" userId="9b2c68d0-6b7c-49e5-bbfa-eb363828c5cd" providerId="ADAL" clId="{ABA7DB0B-0C25-465F-94E9-8CAD46A88D77}" dt="2023-06-20T12:21:53.733" v="572" actId="26606"/>
          <ac:spMkLst>
            <pc:docMk/>
            <pc:sldMk cId="1553492480" sldId="267"/>
            <ac:spMk id="3" creationId="{6BC73671-8304-ECC2-BEC4-D5C5FF1B9B6C}"/>
          </ac:spMkLst>
        </pc:spChg>
        <pc:spChg chg="add del">
          <ac:chgData name="Zoe Steventon" userId="9b2c68d0-6b7c-49e5-bbfa-eb363828c5cd" providerId="ADAL" clId="{ABA7DB0B-0C25-465F-94E9-8CAD46A88D77}" dt="2023-06-20T12:21:53.717" v="571" actId="26606"/>
          <ac:spMkLst>
            <pc:docMk/>
            <pc:sldMk cId="1553492480" sldId="267"/>
            <ac:spMk id="10" creationId="{1CD81A2A-6ED4-4EF4-A14C-912D31E14800}"/>
          </ac:spMkLst>
        </pc:spChg>
        <pc:spChg chg="add del">
          <ac:chgData name="Zoe Steventon" userId="9b2c68d0-6b7c-49e5-bbfa-eb363828c5cd" providerId="ADAL" clId="{ABA7DB0B-0C25-465F-94E9-8CAD46A88D77}" dt="2023-06-20T12:21:53.717" v="571" actId="26606"/>
          <ac:spMkLst>
            <pc:docMk/>
            <pc:sldMk cId="1553492480" sldId="267"/>
            <ac:spMk id="12" creationId="{1661932C-CA15-4E17-B115-FAE7CBEE4789}"/>
          </ac:spMkLst>
        </pc:spChg>
        <pc:spChg chg="add del">
          <ac:chgData name="Zoe Steventon" userId="9b2c68d0-6b7c-49e5-bbfa-eb363828c5cd" providerId="ADAL" clId="{ABA7DB0B-0C25-465F-94E9-8CAD46A88D77}" dt="2023-06-20T12:21:53.717" v="571" actId="26606"/>
          <ac:spMkLst>
            <pc:docMk/>
            <pc:sldMk cId="1553492480" sldId="267"/>
            <ac:spMk id="14" creationId="{8590ADD5-9383-4D3D-9047-3DA2593CCB5D}"/>
          </ac:spMkLst>
        </pc:spChg>
        <pc:spChg chg="add del">
          <ac:chgData name="Zoe Steventon" userId="9b2c68d0-6b7c-49e5-bbfa-eb363828c5cd" providerId="ADAL" clId="{ABA7DB0B-0C25-465F-94E9-8CAD46A88D77}" dt="2023-06-20T12:21:53.717" v="571" actId="26606"/>
          <ac:spMkLst>
            <pc:docMk/>
            <pc:sldMk cId="1553492480" sldId="267"/>
            <ac:spMk id="16" creationId="{DABE3E45-88CF-45D8-8D40-C773324D93F6}"/>
          </ac:spMkLst>
        </pc:spChg>
        <pc:spChg chg="add del">
          <ac:chgData name="Zoe Steventon" userId="9b2c68d0-6b7c-49e5-bbfa-eb363828c5cd" providerId="ADAL" clId="{ABA7DB0B-0C25-465F-94E9-8CAD46A88D77}" dt="2023-06-20T12:21:53.717" v="571" actId="26606"/>
          <ac:spMkLst>
            <pc:docMk/>
            <pc:sldMk cId="1553492480" sldId="267"/>
            <ac:spMk id="20" creationId="{B91ECDA9-56DC-4270-8F33-01C5637B8CEB}"/>
          </ac:spMkLst>
        </pc:spChg>
        <pc:spChg chg="add del">
          <ac:chgData name="Zoe Steventon" userId="9b2c68d0-6b7c-49e5-bbfa-eb363828c5cd" providerId="ADAL" clId="{ABA7DB0B-0C25-465F-94E9-8CAD46A88D77}" dt="2023-06-20T12:21:53.717" v="571" actId="26606"/>
          <ac:spMkLst>
            <pc:docMk/>
            <pc:sldMk cId="1553492480" sldId="267"/>
            <ac:spMk id="22" creationId="{75F47824-961D-465D-84F9-EAE11BC6173B}"/>
          </ac:spMkLst>
        </pc:spChg>
        <pc:spChg chg="add del">
          <ac:chgData name="Zoe Steventon" userId="9b2c68d0-6b7c-49e5-bbfa-eb363828c5cd" providerId="ADAL" clId="{ABA7DB0B-0C25-465F-94E9-8CAD46A88D77}" dt="2023-06-20T12:21:53.717" v="571" actId="26606"/>
          <ac:spMkLst>
            <pc:docMk/>
            <pc:sldMk cId="1553492480" sldId="267"/>
            <ac:spMk id="24" creationId="{FEC9DA3E-C1D7-472D-B7C0-F71AE41FBA23}"/>
          </ac:spMkLst>
        </pc:spChg>
        <pc:spChg chg="add">
          <ac:chgData name="Zoe Steventon" userId="9b2c68d0-6b7c-49e5-bbfa-eb363828c5cd" providerId="ADAL" clId="{ABA7DB0B-0C25-465F-94E9-8CAD46A88D77}" dt="2023-06-20T12:21:53.733" v="572" actId="26606"/>
          <ac:spMkLst>
            <pc:docMk/>
            <pc:sldMk cId="1553492480" sldId="267"/>
            <ac:spMk id="26" creationId="{327D73B4-9F5C-4A64-A179-51B9500CB8B5}"/>
          </ac:spMkLst>
        </pc:spChg>
        <pc:spChg chg="add">
          <ac:chgData name="Zoe Steventon" userId="9b2c68d0-6b7c-49e5-bbfa-eb363828c5cd" providerId="ADAL" clId="{ABA7DB0B-0C25-465F-94E9-8CAD46A88D77}" dt="2023-06-20T12:21:53.733" v="572" actId="26606"/>
          <ac:spMkLst>
            <pc:docMk/>
            <pc:sldMk cId="1553492480" sldId="267"/>
            <ac:spMk id="27" creationId="{C1F06963-6374-4B48-844F-071A9BAAAE02}"/>
          </ac:spMkLst>
        </pc:spChg>
        <pc:spChg chg="add">
          <ac:chgData name="Zoe Steventon" userId="9b2c68d0-6b7c-49e5-bbfa-eb363828c5cd" providerId="ADAL" clId="{ABA7DB0B-0C25-465F-94E9-8CAD46A88D77}" dt="2023-06-20T12:21:53.733" v="572" actId="26606"/>
          <ac:spMkLst>
            <pc:docMk/>
            <pc:sldMk cId="1553492480" sldId="267"/>
            <ac:spMk id="31" creationId="{E3020543-B24B-4EC4-8FFC-8DD88EEA91A8}"/>
          </ac:spMkLst>
        </pc:spChg>
        <pc:grpChg chg="add">
          <ac:chgData name="Zoe Steventon" userId="9b2c68d0-6b7c-49e5-bbfa-eb363828c5cd" providerId="ADAL" clId="{ABA7DB0B-0C25-465F-94E9-8CAD46A88D77}" dt="2023-06-20T12:21:53.733" v="572" actId="26606"/>
          <ac:grpSpMkLst>
            <pc:docMk/>
            <pc:sldMk cId="1553492480" sldId="267"/>
            <ac:grpSpMk id="28" creationId="{5614C7C0-FA1D-4105-8345-1DF76F9870A8}"/>
          </ac:grpSpMkLst>
        </pc:grpChg>
        <pc:picChg chg="add del">
          <ac:chgData name="Zoe Steventon" userId="9b2c68d0-6b7c-49e5-bbfa-eb363828c5cd" providerId="ADAL" clId="{ABA7DB0B-0C25-465F-94E9-8CAD46A88D77}" dt="2023-06-20T12:21:53.717" v="571" actId="26606"/>
          <ac:picMkLst>
            <pc:docMk/>
            <pc:sldMk cId="1553492480" sldId="267"/>
            <ac:picMk id="7" creationId="{5CD2D533-A87C-FC97-431B-0A290FE561AA}"/>
          </ac:picMkLst>
        </pc:picChg>
        <pc:picChg chg="add">
          <ac:chgData name="Zoe Steventon" userId="9b2c68d0-6b7c-49e5-bbfa-eb363828c5cd" providerId="ADAL" clId="{ABA7DB0B-0C25-465F-94E9-8CAD46A88D77}" dt="2023-06-20T12:21:53.733" v="572" actId="26606"/>
          <ac:picMkLst>
            <pc:docMk/>
            <pc:sldMk cId="1553492480" sldId="267"/>
            <ac:picMk id="30" creationId="{3DE218E3-B750-CB7D-B9D1-D4AF80BD6DC5}"/>
          </ac:picMkLst>
        </pc:picChg>
        <pc:cxnChg chg="add del">
          <ac:chgData name="Zoe Steventon" userId="9b2c68d0-6b7c-49e5-bbfa-eb363828c5cd" providerId="ADAL" clId="{ABA7DB0B-0C25-465F-94E9-8CAD46A88D77}" dt="2023-06-20T12:21:53.717" v="571" actId="26606"/>
          <ac:cxnSpMkLst>
            <pc:docMk/>
            <pc:sldMk cId="1553492480" sldId="267"/>
            <ac:cxnSpMk id="18" creationId="{49CD1692-827B-4C8D-B4A1-134FD04CF45C}"/>
          </ac:cxnSpMkLst>
        </pc:cxnChg>
        <pc:cxnChg chg="add">
          <ac:chgData name="Zoe Steventon" userId="9b2c68d0-6b7c-49e5-bbfa-eb363828c5cd" providerId="ADAL" clId="{ABA7DB0B-0C25-465F-94E9-8CAD46A88D77}" dt="2023-06-20T12:21:53.733" v="572" actId="26606"/>
          <ac:cxnSpMkLst>
            <pc:docMk/>
            <pc:sldMk cId="1553492480" sldId="267"/>
            <ac:cxnSpMk id="32" creationId="{C49DA8F6-BCC1-4447-B54C-57856834B94B}"/>
          </ac:cxnSpMkLst>
        </pc:cxnChg>
      </pc:sldChg>
      <pc:sldChg chg="addSp modSp new mod setBg">
        <pc:chgData name="Zoe Steventon" userId="9b2c68d0-6b7c-49e5-bbfa-eb363828c5cd" providerId="ADAL" clId="{ABA7DB0B-0C25-465F-94E9-8CAD46A88D77}" dt="2023-06-20T12:24:38.222" v="807" actId="20577"/>
        <pc:sldMkLst>
          <pc:docMk/>
          <pc:sldMk cId="2982508381" sldId="268"/>
        </pc:sldMkLst>
        <pc:spChg chg="mod">
          <ac:chgData name="Zoe Steventon" userId="9b2c68d0-6b7c-49e5-bbfa-eb363828c5cd" providerId="ADAL" clId="{ABA7DB0B-0C25-465F-94E9-8CAD46A88D77}" dt="2023-06-20T12:23:19.997" v="710" actId="26606"/>
          <ac:spMkLst>
            <pc:docMk/>
            <pc:sldMk cId="2982508381" sldId="268"/>
            <ac:spMk id="2" creationId="{98AC1D76-710D-8E4D-4521-64D84BC274E4}"/>
          </ac:spMkLst>
        </pc:spChg>
        <pc:spChg chg="mod">
          <ac:chgData name="Zoe Steventon" userId="9b2c68d0-6b7c-49e5-bbfa-eb363828c5cd" providerId="ADAL" clId="{ABA7DB0B-0C25-465F-94E9-8CAD46A88D77}" dt="2023-06-20T12:24:38.222" v="807" actId="20577"/>
          <ac:spMkLst>
            <pc:docMk/>
            <pc:sldMk cId="2982508381" sldId="268"/>
            <ac:spMk id="3" creationId="{2FF13A0D-3D8A-62E2-8051-A4F2CC566F1B}"/>
          </ac:spMkLst>
        </pc:spChg>
        <pc:spChg chg="add">
          <ac:chgData name="Zoe Steventon" userId="9b2c68d0-6b7c-49e5-bbfa-eb363828c5cd" providerId="ADAL" clId="{ABA7DB0B-0C25-465F-94E9-8CAD46A88D77}" dt="2023-06-20T12:23:19.997" v="710" actId="26606"/>
          <ac:spMkLst>
            <pc:docMk/>
            <pc:sldMk cId="2982508381" sldId="268"/>
            <ac:spMk id="8" creationId="{E92FEB64-6EEA-4759-B4A4-BD2C1E660BA8}"/>
          </ac:spMkLst>
        </pc:spChg>
        <pc:spChg chg="add">
          <ac:chgData name="Zoe Steventon" userId="9b2c68d0-6b7c-49e5-bbfa-eb363828c5cd" providerId="ADAL" clId="{ABA7DB0B-0C25-465F-94E9-8CAD46A88D77}" dt="2023-06-20T12:23:19.997" v="710" actId="26606"/>
          <ac:spMkLst>
            <pc:docMk/>
            <pc:sldMk cId="2982508381" sldId="268"/>
            <ac:spMk id="10" creationId="{B10BB131-AC8E-4A8E-A5D1-36260F720C3B}"/>
          </ac:spMkLst>
        </pc:spChg>
        <pc:spChg chg="add">
          <ac:chgData name="Zoe Steventon" userId="9b2c68d0-6b7c-49e5-bbfa-eb363828c5cd" providerId="ADAL" clId="{ABA7DB0B-0C25-465F-94E9-8CAD46A88D77}" dt="2023-06-20T12:23:19.997" v="710" actId="26606"/>
          <ac:spMkLst>
            <pc:docMk/>
            <pc:sldMk cId="2982508381" sldId="268"/>
            <ac:spMk id="12" creationId="{14847E93-7DC1-4D4B-8829-B19AA7137C50}"/>
          </ac:spMkLst>
        </pc:spChg>
        <pc:spChg chg="add">
          <ac:chgData name="Zoe Steventon" userId="9b2c68d0-6b7c-49e5-bbfa-eb363828c5cd" providerId="ADAL" clId="{ABA7DB0B-0C25-465F-94E9-8CAD46A88D77}" dt="2023-06-20T12:23:19.997" v="710" actId="26606"/>
          <ac:spMkLst>
            <pc:docMk/>
            <pc:sldMk cId="2982508381" sldId="268"/>
            <ac:spMk id="14" creationId="{5566D6E1-03A1-4D73-A4E0-35D74D568A04}"/>
          </ac:spMkLst>
        </pc:spChg>
        <pc:spChg chg="add">
          <ac:chgData name="Zoe Steventon" userId="9b2c68d0-6b7c-49e5-bbfa-eb363828c5cd" providerId="ADAL" clId="{ABA7DB0B-0C25-465F-94E9-8CAD46A88D77}" dt="2023-06-20T12:23:19.997" v="710" actId="26606"/>
          <ac:spMkLst>
            <pc:docMk/>
            <pc:sldMk cId="2982508381" sldId="268"/>
            <ac:spMk id="16" creationId="{9F835A99-04AC-494A-A572-AFE8413CC938}"/>
          </ac:spMkLst>
        </pc:spChg>
        <pc:spChg chg="add">
          <ac:chgData name="Zoe Steventon" userId="9b2c68d0-6b7c-49e5-bbfa-eb363828c5cd" providerId="ADAL" clId="{ABA7DB0B-0C25-465F-94E9-8CAD46A88D77}" dt="2023-06-20T12:23:19.997" v="710" actId="26606"/>
          <ac:spMkLst>
            <pc:docMk/>
            <pc:sldMk cId="2982508381" sldId="268"/>
            <ac:spMk id="18" creationId="{7B786209-1B0B-4CA9-9BDD-F7327066A84D}"/>
          </ac:spMkLst>
        </pc:spChg>
        <pc:spChg chg="add">
          <ac:chgData name="Zoe Steventon" userId="9b2c68d0-6b7c-49e5-bbfa-eb363828c5cd" providerId="ADAL" clId="{ABA7DB0B-0C25-465F-94E9-8CAD46A88D77}" dt="2023-06-20T12:23:19.997" v="710" actId="26606"/>
          <ac:spMkLst>
            <pc:docMk/>
            <pc:sldMk cId="2982508381" sldId="268"/>
            <ac:spMk id="20" creationId="{2D2964BB-484D-45AE-AD66-D407D0629652}"/>
          </ac:spMkLst>
        </pc:spChg>
        <pc:spChg chg="add">
          <ac:chgData name="Zoe Steventon" userId="9b2c68d0-6b7c-49e5-bbfa-eb363828c5cd" providerId="ADAL" clId="{ABA7DB0B-0C25-465F-94E9-8CAD46A88D77}" dt="2023-06-20T12:23:19.997" v="710" actId="26606"/>
          <ac:spMkLst>
            <pc:docMk/>
            <pc:sldMk cId="2982508381" sldId="268"/>
            <ac:spMk id="22" creationId="{6691AC69-A76E-4DAB-B565-468B6B87ACF3}"/>
          </ac:spMkLst>
        </pc:spChg>
      </pc:sldChg>
      <pc:sldChg chg="addSp delSp modSp new mod setBg">
        <pc:chgData name="Zoe Steventon" userId="9b2c68d0-6b7c-49e5-bbfa-eb363828c5cd" providerId="ADAL" clId="{ABA7DB0B-0C25-465F-94E9-8CAD46A88D77}" dt="2023-06-20T13:15:14.770" v="1025" actId="20577"/>
        <pc:sldMkLst>
          <pc:docMk/>
          <pc:sldMk cId="2809586058" sldId="269"/>
        </pc:sldMkLst>
        <pc:spChg chg="mod">
          <ac:chgData name="Zoe Steventon" userId="9b2c68d0-6b7c-49e5-bbfa-eb363828c5cd" providerId="ADAL" clId="{ABA7DB0B-0C25-465F-94E9-8CAD46A88D77}" dt="2023-06-20T13:14:49.305" v="1021" actId="255"/>
          <ac:spMkLst>
            <pc:docMk/>
            <pc:sldMk cId="2809586058" sldId="269"/>
            <ac:spMk id="2" creationId="{2D23B947-B581-BB46-9BD3-673CCB2F6217}"/>
          </ac:spMkLst>
        </pc:spChg>
        <pc:spChg chg="mod">
          <ac:chgData name="Zoe Steventon" userId="9b2c68d0-6b7c-49e5-bbfa-eb363828c5cd" providerId="ADAL" clId="{ABA7DB0B-0C25-465F-94E9-8CAD46A88D77}" dt="2023-06-20T13:15:14.770" v="1025" actId="20577"/>
          <ac:spMkLst>
            <pc:docMk/>
            <pc:sldMk cId="2809586058" sldId="269"/>
            <ac:spMk id="3" creationId="{60618BDC-3778-1BE2-ADE7-6C2710BB057C}"/>
          </ac:spMkLst>
        </pc:spChg>
        <pc:spChg chg="add del">
          <ac:chgData name="Zoe Steventon" userId="9b2c68d0-6b7c-49e5-bbfa-eb363828c5cd" providerId="ADAL" clId="{ABA7DB0B-0C25-465F-94E9-8CAD46A88D77}" dt="2023-06-20T13:13:18.125" v="972" actId="26606"/>
          <ac:spMkLst>
            <pc:docMk/>
            <pc:sldMk cId="2809586058" sldId="269"/>
            <ac:spMk id="9" creationId="{1607EC0B-6F18-4CC6-A161-42CC6FAB22E9}"/>
          </ac:spMkLst>
        </pc:spChg>
        <pc:spChg chg="add del">
          <ac:chgData name="Zoe Steventon" userId="9b2c68d0-6b7c-49e5-bbfa-eb363828c5cd" providerId="ADAL" clId="{ABA7DB0B-0C25-465F-94E9-8CAD46A88D77}" dt="2023-06-20T13:13:10.867" v="962" actId="26606"/>
          <ac:spMkLst>
            <pc:docMk/>
            <pc:sldMk cId="2809586058" sldId="269"/>
            <ac:spMk id="10" creationId="{95199994-21AE-49A2-BA0D-12E295989A9A}"/>
          </ac:spMkLst>
        </pc:spChg>
        <pc:spChg chg="add del">
          <ac:chgData name="Zoe Steventon" userId="9b2c68d0-6b7c-49e5-bbfa-eb363828c5cd" providerId="ADAL" clId="{ABA7DB0B-0C25-465F-94E9-8CAD46A88D77}" dt="2023-06-20T13:13:10.867" v="962" actId="26606"/>
          <ac:spMkLst>
            <pc:docMk/>
            <pc:sldMk cId="2809586058" sldId="269"/>
            <ac:spMk id="12" creationId="{A2C34835-4F79-4934-B151-D68E79764C72}"/>
          </ac:spMkLst>
        </pc:spChg>
        <pc:spChg chg="add del">
          <ac:chgData name="Zoe Steventon" userId="9b2c68d0-6b7c-49e5-bbfa-eb363828c5cd" providerId="ADAL" clId="{ABA7DB0B-0C25-465F-94E9-8CAD46A88D77}" dt="2023-06-20T13:13:11.354" v="964" actId="26606"/>
          <ac:spMkLst>
            <pc:docMk/>
            <pc:sldMk cId="2809586058" sldId="269"/>
            <ac:spMk id="14" creationId="{A7B99495-F43F-4D80-A44F-2CB4764EB90B}"/>
          </ac:spMkLst>
        </pc:spChg>
        <pc:spChg chg="add del">
          <ac:chgData name="Zoe Steventon" userId="9b2c68d0-6b7c-49e5-bbfa-eb363828c5cd" providerId="ADAL" clId="{ABA7DB0B-0C25-465F-94E9-8CAD46A88D77}" dt="2023-06-20T13:13:11.354" v="964" actId="26606"/>
          <ac:spMkLst>
            <pc:docMk/>
            <pc:sldMk cId="2809586058" sldId="269"/>
            <ac:spMk id="15" creationId="{77C59BEC-C4CC-4741-B975-08C543178D3D}"/>
          </ac:spMkLst>
        </pc:spChg>
        <pc:spChg chg="add del">
          <ac:chgData name="Zoe Steventon" userId="9b2c68d0-6b7c-49e5-bbfa-eb363828c5cd" providerId="ADAL" clId="{ABA7DB0B-0C25-465F-94E9-8CAD46A88D77}" dt="2023-06-20T13:13:11.354" v="964" actId="26606"/>
          <ac:spMkLst>
            <pc:docMk/>
            <pc:sldMk cId="2809586058" sldId="269"/>
            <ac:spMk id="16" creationId="{72DEF309-605D-4117-9340-6D589B6C3A34}"/>
          </ac:spMkLst>
        </pc:spChg>
        <pc:spChg chg="add del">
          <ac:chgData name="Zoe Steventon" userId="9b2c68d0-6b7c-49e5-bbfa-eb363828c5cd" providerId="ADAL" clId="{ABA7DB0B-0C25-465F-94E9-8CAD46A88D77}" dt="2023-06-20T13:13:11.876" v="966" actId="26606"/>
          <ac:spMkLst>
            <pc:docMk/>
            <pc:sldMk cId="2809586058" sldId="269"/>
            <ac:spMk id="19" creationId="{245A9F99-D9B1-4094-A2E2-B90AC1DB7B9C}"/>
          </ac:spMkLst>
        </pc:spChg>
        <pc:spChg chg="add del">
          <ac:chgData name="Zoe Steventon" userId="9b2c68d0-6b7c-49e5-bbfa-eb363828c5cd" providerId="ADAL" clId="{ABA7DB0B-0C25-465F-94E9-8CAD46A88D77}" dt="2023-06-20T13:13:11.876" v="966" actId="26606"/>
          <ac:spMkLst>
            <pc:docMk/>
            <pc:sldMk cId="2809586058" sldId="269"/>
            <ac:spMk id="20" creationId="{B7FAF607-473A-4A43-A23D-BBFF5C4117BB}"/>
          </ac:spMkLst>
        </pc:spChg>
        <pc:spChg chg="add del">
          <ac:chgData name="Zoe Steventon" userId="9b2c68d0-6b7c-49e5-bbfa-eb363828c5cd" providerId="ADAL" clId="{ABA7DB0B-0C25-465F-94E9-8CAD46A88D77}" dt="2023-06-20T13:13:13.225" v="968" actId="26606"/>
          <ac:spMkLst>
            <pc:docMk/>
            <pc:sldMk cId="2809586058" sldId="269"/>
            <ac:spMk id="27" creationId="{EDDBB197-D710-4A4F-A9CA-FD2177498BE8}"/>
          </ac:spMkLst>
        </pc:spChg>
        <pc:spChg chg="add del">
          <ac:chgData name="Zoe Steventon" userId="9b2c68d0-6b7c-49e5-bbfa-eb363828c5cd" providerId="ADAL" clId="{ABA7DB0B-0C25-465F-94E9-8CAD46A88D77}" dt="2023-06-20T13:13:13.225" v="968" actId="26606"/>
          <ac:spMkLst>
            <pc:docMk/>
            <pc:sldMk cId="2809586058" sldId="269"/>
            <ac:spMk id="28" creationId="{975D1CFA-2CDB-4B64-BD9F-85744E8DA12F}"/>
          </ac:spMkLst>
        </pc:spChg>
        <pc:spChg chg="add del">
          <ac:chgData name="Zoe Steventon" userId="9b2c68d0-6b7c-49e5-bbfa-eb363828c5cd" providerId="ADAL" clId="{ABA7DB0B-0C25-465F-94E9-8CAD46A88D77}" dt="2023-06-20T13:13:15.133" v="970" actId="26606"/>
          <ac:spMkLst>
            <pc:docMk/>
            <pc:sldMk cId="2809586058" sldId="269"/>
            <ac:spMk id="35" creationId="{386BBDA8-7E31-47B7-800A-97A2BD67785A}"/>
          </ac:spMkLst>
        </pc:spChg>
        <pc:spChg chg="add del">
          <ac:chgData name="Zoe Steventon" userId="9b2c68d0-6b7c-49e5-bbfa-eb363828c5cd" providerId="ADAL" clId="{ABA7DB0B-0C25-465F-94E9-8CAD46A88D77}" dt="2023-06-20T13:13:19.979" v="974" actId="26606"/>
          <ac:spMkLst>
            <pc:docMk/>
            <pc:sldMk cId="2809586058" sldId="269"/>
            <ac:spMk id="43" creationId="{79BB35BC-D5C2-4C8B-A22A-A71E6191913B}"/>
          </ac:spMkLst>
        </pc:spChg>
        <pc:spChg chg="add del">
          <ac:chgData name="Zoe Steventon" userId="9b2c68d0-6b7c-49e5-bbfa-eb363828c5cd" providerId="ADAL" clId="{ABA7DB0B-0C25-465F-94E9-8CAD46A88D77}" dt="2023-06-20T13:14:07.680" v="1016" actId="26606"/>
          <ac:spMkLst>
            <pc:docMk/>
            <pc:sldMk cId="2809586058" sldId="269"/>
            <ac:spMk id="46" creationId="{F13C74B1-5B17-4795-BED0-7140497B445A}"/>
          </ac:spMkLst>
        </pc:spChg>
        <pc:spChg chg="add del">
          <ac:chgData name="Zoe Steventon" userId="9b2c68d0-6b7c-49e5-bbfa-eb363828c5cd" providerId="ADAL" clId="{ABA7DB0B-0C25-465F-94E9-8CAD46A88D77}" dt="2023-06-20T13:14:07.680" v="1016" actId="26606"/>
          <ac:spMkLst>
            <pc:docMk/>
            <pc:sldMk cId="2809586058" sldId="269"/>
            <ac:spMk id="47" creationId="{D4974D33-8DC5-464E-8C6D-BE58F0669C17}"/>
          </ac:spMkLst>
        </pc:spChg>
        <pc:spChg chg="add del">
          <ac:chgData name="Zoe Steventon" userId="9b2c68d0-6b7c-49e5-bbfa-eb363828c5cd" providerId="ADAL" clId="{ABA7DB0B-0C25-465F-94E9-8CAD46A88D77}" dt="2023-06-20T13:14:07.668" v="1015" actId="26606"/>
          <ac:spMkLst>
            <pc:docMk/>
            <pc:sldMk cId="2809586058" sldId="269"/>
            <ac:spMk id="53" creationId="{9B7AD9F6-8CE7-4299-8FC6-328F4DCD3FF9}"/>
          </ac:spMkLst>
        </pc:spChg>
        <pc:spChg chg="add del">
          <ac:chgData name="Zoe Steventon" userId="9b2c68d0-6b7c-49e5-bbfa-eb363828c5cd" providerId="ADAL" clId="{ABA7DB0B-0C25-465F-94E9-8CAD46A88D77}" dt="2023-06-20T13:14:07.668" v="1015" actId="26606"/>
          <ac:spMkLst>
            <pc:docMk/>
            <pc:sldMk cId="2809586058" sldId="269"/>
            <ac:spMk id="55" creationId="{F49775AF-8896-43EE-92C6-83497D6DC56F}"/>
          </ac:spMkLst>
        </pc:spChg>
        <pc:spChg chg="add del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57" creationId="{CF8AD9F3-9AF6-494F-83A3-2F677563935C}"/>
          </ac:spMkLst>
        </pc:spChg>
        <pc:spChg chg="add del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58" creationId="{46187E64-7A77-4D13-A5F4-9AEC282BBB9E}"/>
          </ac:spMkLst>
        </pc:spChg>
        <pc:spChg chg="add del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59" creationId="{0DA5DB8B-7E5C-4ABC-8069-A9A8806F3976}"/>
          </ac:spMkLst>
        </pc:spChg>
        <pc:spChg chg="add del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60" creationId="{E2B33195-5BCA-4BB7-A82D-6739522687DD}"/>
          </ac:spMkLst>
        </pc:spChg>
        <pc:spChg chg="add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65" creationId="{8F9CBE3F-79A8-4F8F-88D9-DAD03D0D281F}"/>
          </ac:spMkLst>
        </pc:spChg>
        <pc:spChg chg="add del">
          <ac:chgData name="Zoe Steventon" userId="9b2c68d0-6b7c-49e5-bbfa-eb363828c5cd" providerId="ADAL" clId="{ABA7DB0B-0C25-465F-94E9-8CAD46A88D77}" dt="2023-06-20T13:14:39.640" v="1019" actId="26606"/>
          <ac:spMkLst>
            <pc:docMk/>
            <pc:sldMk cId="2809586058" sldId="269"/>
            <ac:spMk id="67" creationId="{77C59BEC-C4CC-4741-B975-08C543178D3D}"/>
          </ac:spMkLst>
        </pc:spChg>
        <pc:spChg chg="add del">
          <ac:chgData name="Zoe Steventon" userId="9b2c68d0-6b7c-49e5-bbfa-eb363828c5cd" providerId="ADAL" clId="{ABA7DB0B-0C25-465F-94E9-8CAD46A88D77}" dt="2023-06-20T13:14:39.640" v="1019" actId="26606"/>
          <ac:spMkLst>
            <pc:docMk/>
            <pc:sldMk cId="2809586058" sldId="269"/>
            <ac:spMk id="69" creationId="{72DEF309-605D-4117-9340-6D589B6C3A34}"/>
          </ac:spMkLst>
        </pc:spChg>
        <pc:spChg chg="add del">
          <ac:chgData name="Zoe Steventon" userId="9b2c68d0-6b7c-49e5-bbfa-eb363828c5cd" providerId="ADAL" clId="{ABA7DB0B-0C25-465F-94E9-8CAD46A88D77}" dt="2023-06-20T13:14:39.640" v="1019" actId="26606"/>
          <ac:spMkLst>
            <pc:docMk/>
            <pc:sldMk cId="2809586058" sldId="269"/>
            <ac:spMk id="71" creationId="{A7B99495-F43F-4D80-A44F-2CB4764EB90B}"/>
          </ac:spMkLst>
        </pc:spChg>
        <pc:spChg chg="add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73" creationId="{C39ADB8F-D187-49D7-BDCF-C1B6DC727068}"/>
          </ac:spMkLst>
        </pc:spChg>
        <pc:spChg chg="add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74" creationId="{508BEF50-7B1E-49A4-BC19-5F4F1D755E64}"/>
          </ac:spMkLst>
        </pc:spChg>
        <pc:spChg chg="add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75" creationId="{712D4376-A578-4FF1-94FC-245E7A6A489F}"/>
          </ac:spMkLst>
        </pc:spChg>
        <pc:spChg chg="add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76" creationId="{C5CB530E-515E-412C-9DF1-5F8FFBD6F383}"/>
          </ac:spMkLst>
        </pc:spChg>
        <pc:spChg chg="add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77" creationId="{3FBAD350-5664-4811-A208-657FB882D350}"/>
          </ac:spMkLst>
        </pc:spChg>
        <pc:spChg chg="add">
          <ac:chgData name="Zoe Steventon" userId="9b2c68d0-6b7c-49e5-bbfa-eb363828c5cd" providerId="ADAL" clId="{ABA7DB0B-0C25-465F-94E9-8CAD46A88D77}" dt="2023-06-20T13:14:39.658" v="1020" actId="26606"/>
          <ac:spMkLst>
            <pc:docMk/>
            <pc:sldMk cId="2809586058" sldId="269"/>
            <ac:spMk id="78" creationId="{AEA7509D-F04F-40CB-A0B3-EEF16499CC9F}"/>
          </ac:spMkLst>
        </pc:spChg>
        <pc:grpChg chg="add del">
          <ac:chgData name="Zoe Steventon" userId="9b2c68d0-6b7c-49e5-bbfa-eb363828c5cd" providerId="ADAL" clId="{ABA7DB0B-0C25-465F-94E9-8CAD46A88D77}" dt="2023-06-20T13:13:18.125" v="972" actId="26606"/>
          <ac:grpSpMkLst>
            <pc:docMk/>
            <pc:sldMk cId="2809586058" sldId="269"/>
            <ac:grpSpMk id="11" creationId="{2F263D67-9B31-4F2B-B228-27FD3112D7EC}"/>
          </ac:grpSpMkLst>
        </pc:grpChg>
        <pc:grpChg chg="add del">
          <ac:chgData name="Zoe Steventon" userId="9b2c68d0-6b7c-49e5-bbfa-eb363828c5cd" providerId="ADAL" clId="{ABA7DB0B-0C25-465F-94E9-8CAD46A88D77}" dt="2023-06-20T13:13:11.876" v="966" actId="26606"/>
          <ac:grpSpMkLst>
            <pc:docMk/>
            <pc:sldMk cId="2809586058" sldId="269"/>
            <ac:grpSpMk id="22" creationId="{C5F6476F-D303-44D3-B30F-1BA348F0F64A}"/>
          </ac:grpSpMkLst>
        </pc:grpChg>
        <pc:grpChg chg="add del">
          <ac:chgData name="Zoe Steventon" userId="9b2c68d0-6b7c-49e5-bbfa-eb363828c5cd" providerId="ADAL" clId="{ABA7DB0B-0C25-465F-94E9-8CAD46A88D77}" dt="2023-06-20T13:13:13.225" v="968" actId="26606"/>
          <ac:grpSpMkLst>
            <pc:docMk/>
            <pc:sldMk cId="2809586058" sldId="269"/>
            <ac:grpSpMk id="29" creationId="{25EE5136-01F1-466C-962D-BA9B4C6757AA}"/>
          </ac:grpSpMkLst>
        </pc:grpChg>
        <pc:picChg chg="add del">
          <ac:chgData name="Zoe Steventon" userId="9b2c68d0-6b7c-49e5-bbfa-eb363828c5cd" providerId="ADAL" clId="{ABA7DB0B-0C25-465F-94E9-8CAD46A88D77}" dt="2023-06-20T13:13:18.125" v="972" actId="26606"/>
          <ac:picMkLst>
            <pc:docMk/>
            <pc:sldMk cId="2809586058" sldId="269"/>
            <ac:picMk id="5" creationId="{82AFA5E2-AACE-4778-2B4F-49EE921E223D}"/>
          </ac:picMkLst>
        </pc:picChg>
        <pc:picChg chg="add del">
          <ac:chgData name="Zoe Steventon" userId="9b2c68d0-6b7c-49e5-bbfa-eb363828c5cd" providerId="ADAL" clId="{ABA7DB0B-0C25-465F-94E9-8CAD46A88D77}" dt="2023-06-20T13:13:10.867" v="962" actId="26606"/>
          <ac:picMkLst>
            <pc:docMk/>
            <pc:sldMk cId="2809586058" sldId="269"/>
            <ac:picMk id="7" creationId="{4E18AB3F-0937-57C3-BC6C-5899D8D1A77F}"/>
          </ac:picMkLst>
        </pc:picChg>
        <pc:picChg chg="add del">
          <ac:chgData name="Zoe Steventon" userId="9b2c68d0-6b7c-49e5-bbfa-eb363828c5cd" providerId="ADAL" clId="{ABA7DB0B-0C25-465F-94E9-8CAD46A88D77}" dt="2023-06-20T13:13:11.354" v="964" actId="26606"/>
          <ac:picMkLst>
            <pc:docMk/>
            <pc:sldMk cId="2809586058" sldId="269"/>
            <ac:picMk id="17" creationId="{37489A82-28B5-B1A9-0BD4-502865F76493}"/>
          </ac:picMkLst>
        </pc:picChg>
        <pc:picChg chg="add del">
          <ac:chgData name="Zoe Steventon" userId="9b2c68d0-6b7c-49e5-bbfa-eb363828c5cd" providerId="ADAL" clId="{ABA7DB0B-0C25-465F-94E9-8CAD46A88D77}" dt="2023-06-20T13:13:11.876" v="966" actId="26606"/>
          <ac:picMkLst>
            <pc:docMk/>
            <pc:sldMk cId="2809586058" sldId="269"/>
            <ac:picMk id="21" creationId="{4E18AB3F-0937-57C3-BC6C-5899D8D1A77F}"/>
          </ac:picMkLst>
        </pc:picChg>
        <pc:picChg chg="add del">
          <ac:chgData name="Zoe Steventon" userId="9b2c68d0-6b7c-49e5-bbfa-eb363828c5cd" providerId="ADAL" clId="{ABA7DB0B-0C25-465F-94E9-8CAD46A88D77}" dt="2023-06-20T13:13:13.225" v="968" actId="26606"/>
          <ac:picMkLst>
            <pc:docMk/>
            <pc:sldMk cId="2809586058" sldId="269"/>
            <ac:picMk id="33" creationId="{5CB00760-AE71-8552-3D8D-1EBD77D9BC66}"/>
          </ac:picMkLst>
        </pc:picChg>
        <pc:picChg chg="add del">
          <ac:chgData name="Zoe Steventon" userId="9b2c68d0-6b7c-49e5-bbfa-eb363828c5cd" providerId="ADAL" clId="{ABA7DB0B-0C25-465F-94E9-8CAD46A88D77}" dt="2023-06-20T13:13:15.133" v="970" actId="26606"/>
          <ac:picMkLst>
            <pc:docMk/>
            <pc:sldMk cId="2809586058" sldId="269"/>
            <ac:picMk id="36" creationId="{37489A82-28B5-B1A9-0BD4-502865F76493}"/>
          </ac:picMkLst>
        </pc:picChg>
        <pc:picChg chg="add del">
          <ac:chgData name="Zoe Steventon" userId="9b2c68d0-6b7c-49e5-bbfa-eb363828c5cd" providerId="ADAL" clId="{ABA7DB0B-0C25-465F-94E9-8CAD46A88D77}" dt="2023-06-20T13:13:19.979" v="974" actId="26606"/>
          <ac:picMkLst>
            <pc:docMk/>
            <pc:sldMk cId="2809586058" sldId="269"/>
            <ac:picMk id="44" creationId="{63D84BDD-E966-D0F6-2469-45B9A8C9E03A}"/>
          </ac:picMkLst>
        </pc:picChg>
        <pc:picChg chg="add del mod">
          <ac:chgData name="Zoe Steventon" userId="9b2c68d0-6b7c-49e5-bbfa-eb363828c5cd" providerId="ADAL" clId="{ABA7DB0B-0C25-465F-94E9-8CAD46A88D77}" dt="2023-06-20T13:14:26.916" v="1017" actId="478"/>
          <ac:picMkLst>
            <pc:docMk/>
            <pc:sldMk cId="2809586058" sldId="269"/>
            <ac:picMk id="48" creationId="{FDC8D5A2-A076-0E3D-A333-A982CADA53E9}"/>
          </ac:picMkLst>
        </pc:picChg>
        <pc:picChg chg="add del">
          <ac:chgData name="Zoe Steventon" userId="9b2c68d0-6b7c-49e5-bbfa-eb363828c5cd" providerId="ADAL" clId="{ABA7DB0B-0C25-465F-94E9-8CAD46A88D77}" dt="2023-06-20T13:14:39.640" v="1019" actId="26606"/>
          <ac:picMkLst>
            <pc:docMk/>
            <pc:sldMk cId="2809586058" sldId="269"/>
            <ac:picMk id="64" creationId="{C512C8C3-F30D-6263-4CB3-A16C99FCC486}"/>
          </ac:picMkLst>
        </pc:picChg>
        <pc:cxnChg chg="add">
          <ac:chgData name="Zoe Steventon" userId="9b2c68d0-6b7c-49e5-bbfa-eb363828c5cd" providerId="ADAL" clId="{ABA7DB0B-0C25-465F-94E9-8CAD46A88D77}" dt="2023-06-20T13:14:39.658" v="1020" actId="26606"/>
          <ac:cxnSpMkLst>
            <pc:docMk/>
            <pc:sldMk cId="2809586058" sldId="269"/>
            <ac:cxnSpMk id="79" creationId="{56020367-4FD5-4596-8E10-C5F095CD8DBF}"/>
          </ac:cxnSpMkLst>
        </pc:cxnChg>
      </pc:sldChg>
      <pc:sldChg chg="addSp modSp new mod setBg">
        <pc:chgData name="Zoe Steventon" userId="9b2c68d0-6b7c-49e5-bbfa-eb363828c5cd" providerId="ADAL" clId="{ABA7DB0B-0C25-465F-94E9-8CAD46A88D77}" dt="2023-06-20T13:23:14.847" v="1318" actId="20577"/>
        <pc:sldMkLst>
          <pc:docMk/>
          <pc:sldMk cId="4078860649" sldId="270"/>
        </pc:sldMkLst>
        <pc:spChg chg="mod">
          <ac:chgData name="Zoe Steventon" userId="9b2c68d0-6b7c-49e5-bbfa-eb363828c5cd" providerId="ADAL" clId="{ABA7DB0B-0C25-465F-94E9-8CAD46A88D77}" dt="2023-06-20T13:23:14.847" v="1318" actId="20577"/>
          <ac:spMkLst>
            <pc:docMk/>
            <pc:sldMk cId="4078860649" sldId="270"/>
            <ac:spMk id="2" creationId="{02A819BF-61E3-1B50-5D71-226D1B1F9B98}"/>
          </ac:spMkLst>
        </pc:spChg>
        <pc:spChg chg="mod">
          <ac:chgData name="Zoe Steventon" userId="9b2c68d0-6b7c-49e5-bbfa-eb363828c5cd" providerId="ADAL" clId="{ABA7DB0B-0C25-465F-94E9-8CAD46A88D77}" dt="2023-06-20T13:23:10.597" v="1316" actId="26606"/>
          <ac:spMkLst>
            <pc:docMk/>
            <pc:sldMk cId="4078860649" sldId="270"/>
            <ac:spMk id="3" creationId="{0D7414DC-4EC1-FF15-AD3E-ACD47F6DAA4D}"/>
          </ac:spMkLst>
        </pc:spChg>
        <pc:spChg chg="add">
          <ac:chgData name="Zoe Steventon" userId="9b2c68d0-6b7c-49e5-bbfa-eb363828c5cd" providerId="ADAL" clId="{ABA7DB0B-0C25-465F-94E9-8CAD46A88D77}" dt="2023-06-20T13:23:10.597" v="1316" actId="26606"/>
          <ac:spMkLst>
            <pc:docMk/>
            <pc:sldMk cId="4078860649" sldId="270"/>
            <ac:spMk id="10" creationId="{327D73B4-9F5C-4A64-A179-51B9500CB8B5}"/>
          </ac:spMkLst>
        </pc:spChg>
        <pc:spChg chg="add">
          <ac:chgData name="Zoe Steventon" userId="9b2c68d0-6b7c-49e5-bbfa-eb363828c5cd" providerId="ADAL" clId="{ABA7DB0B-0C25-465F-94E9-8CAD46A88D77}" dt="2023-06-20T13:23:10.597" v="1316" actId="26606"/>
          <ac:spMkLst>
            <pc:docMk/>
            <pc:sldMk cId="4078860649" sldId="270"/>
            <ac:spMk id="12" creationId="{C1F06963-6374-4B48-844F-071A9BAAAE02}"/>
          </ac:spMkLst>
        </pc:spChg>
        <pc:spChg chg="add">
          <ac:chgData name="Zoe Steventon" userId="9b2c68d0-6b7c-49e5-bbfa-eb363828c5cd" providerId="ADAL" clId="{ABA7DB0B-0C25-465F-94E9-8CAD46A88D77}" dt="2023-06-20T13:23:10.597" v="1316" actId="26606"/>
          <ac:spMkLst>
            <pc:docMk/>
            <pc:sldMk cId="4078860649" sldId="270"/>
            <ac:spMk id="18" creationId="{E3020543-B24B-4EC4-8FFC-8DD88EEA91A8}"/>
          </ac:spMkLst>
        </pc:spChg>
        <pc:grpChg chg="add">
          <ac:chgData name="Zoe Steventon" userId="9b2c68d0-6b7c-49e5-bbfa-eb363828c5cd" providerId="ADAL" clId="{ABA7DB0B-0C25-465F-94E9-8CAD46A88D77}" dt="2023-06-20T13:23:10.597" v="1316" actId="26606"/>
          <ac:grpSpMkLst>
            <pc:docMk/>
            <pc:sldMk cId="4078860649" sldId="270"/>
            <ac:grpSpMk id="14" creationId="{5614C7C0-FA1D-4105-8345-1DF76F9870A8}"/>
          </ac:grpSpMkLst>
        </pc:grpChg>
        <pc:picChg chg="add">
          <ac:chgData name="Zoe Steventon" userId="9b2c68d0-6b7c-49e5-bbfa-eb363828c5cd" providerId="ADAL" clId="{ABA7DB0B-0C25-465F-94E9-8CAD46A88D77}" dt="2023-06-20T13:23:10.597" v="1316" actId="26606"/>
          <ac:picMkLst>
            <pc:docMk/>
            <pc:sldMk cId="4078860649" sldId="270"/>
            <ac:picMk id="7" creationId="{0ACF0167-6506-CAA5-025B-80A0442F7A04}"/>
          </ac:picMkLst>
        </pc:picChg>
        <pc:cxnChg chg="add">
          <ac:chgData name="Zoe Steventon" userId="9b2c68d0-6b7c-49e5-bbfa-eb363828c5cd" providerId="ADAL" clId="{ABA7DB0B-0C25-465F-94E9-8CAD46A88D77}" dt="2023-06-20T13:23:10.597" v="1316" actId="26606"/>
          <ac:cxnSpMkLst>
            <pc:docMk/>
            <pc:sldMk cId="4078860649" sldId="270"/>
            <ac:cxnSpMk id="20" creationId="{C49DA8F6-BCC1-4447-B54C-57856834B94B}"/>
          </ac:cxnSpMkLst>
        </pc:cxnChg>
      </pc:sldChg>
      <pc:sldChg chg="addSp modSp new mod setBg">
        <pc:chgData name="Zoe Steventon" userId="9b2c68d0-6b7c-49e5-bbfa-eb363828c5cd" providerId="ADAL" clId="{ABA7DB0B-0C25-465F-94E9-8CAD46A88D77}" dt="2023-06-20T13:24:51.997" v="1537" actId="26606"/>
        <pc:sldMkLst>
          <pc:docMk/>
          <pc:sldMk cId="514340827" sldId="271"/>
        </pc:sldMkLst>
        <pc:spChg chg="mod">
          <ac:chgData name="Zoe Steventon" userId="9b2c68d0-6b7c-49e5-bbfa-eb363828c5cd" providerId="ADAL" clId="{ABA7DB0B-0C25-465F-94E9-8CAD46A88D77}" dt="2023-06-20T13:24:51.997" v="1537" actId="26606"/>
          <ac:spMkLst>
            <pc:docMk/>
            <pc:sldMk cId="514340827" sldId="271"/>
            <ac:spMk id="2" creationId="{6A314136-6620-7773-BE0C-CB385FAE2D28}"/>
          </ac:spMkLst>
        </pc:spChg>
        <pc:spChg chg="mod">
          <ac:chgData name="Zoe Steventon" userId="9b2c68d0-6b7c-49e5-bbfa-eb363828c5cd" providerId="ADAL" clId="{ABA7DB0B-0C25-465F-94E9-8CAD46A88D77}" dt="2023-06-20T13:24:51.997" v="1537" actId="26606"/>
          <ac:spMkLst>
            <pc:docMk/>
            <pc:sldMk cId="514340827" sldId="271"/>
            <ac:spMk id="3" creationId="{3A597B4B-816C-8CD8-FDD4-93A52B51088C}"/>
          </ac:spMkLst>
        </pc:spChg>
        <pc:spChg chg="add">
          <ac:chgData name="Zoe Steventon" userId="9b2c68d0-6b7c-49e5-bbfa-eb363828c5cd" providerId="ADAL" clId="{ABA7DB0B-0C25-465F-94E9-8CAD46A88D77}" dt="2023-06-20T13:24:51.997" v="1537" actId="26606"/>
          <ac:spMkLst>
            <pc:docMk/>
            <pc:sldMk cId="514340827" sldId="271"/>
            <ac:spMk id="10" creationId="{1CD81A2A-6ED4-4EF4-A14C-912D31E14800}"/>
          </ac:spMkLst>
        </pc:spChg>
        <pc:spChg chg="add">
          <ac:chgData name="Zoe Steventon" userId="9b2c68d0-6b7c-49e5-bbfa-eb363828c5cd" providerId="ADAL" clId="{ABA7DB0B-0C25-465F-94E9-8CAD46A88D77}" dt="2023-06-20T13:24:51.997" v="1537" actId="26606"/>
          <ac:spMkLst>
            <pc:docMk/>
            <pc:sldMk cId="514340827" sldId="271"/>
            <ac:spMk id="12" creationId="{1661932C-CA15-4E17-B115-FAE7CBEE4789}"/>
          </ac:spMkLst>
        </pc:spChg>
        <pc:spChg chg="add">
          <ac:chgData name="Zoe Steventon" userId="9b2c68d0-6b7c-49e5-bbfa-eb363828c5cd" providerId="ADAL" clId="{ABA7DB0B-0C25-465F-94E9-8CAD46A88D77}" dt="2023-06-20T13:24:51.997" v="1537" actId="26606"/>
          <ac:spMkLst>
            <pc:docMk/>
            <pc:sldMk cId="514340827" sldId="271"/>
            <ac:spMk id="14" creationId="{8590ADD5-9383-4D3D-9047-3DA2593CCB5D}"/>
          </ac:spMkLst>
        </pc:spChg>
        <pc:spChg chg="add">
          <ac:chgData name="Zoe Steventon" userId="9b2c68d0-6b7c-49e5-bbfa-eb363828c5cd" providerId="ADAL" clId="{ABA7DB0B-0C25-465F-94E9-8CAD46A88D77}" dt="2023-06-20T13:24:51.997" v="1537" actId="26606"/>
          <ac:spMkLst>
            <pc:docMk/>
            <pc:sldMk cId="514340827" sldId="271"/>
            <ac:spMk id="16" creationId="{DABE3E45-88CF-45D8-8D40-C773324D93F6}"/>
          </ac:spMkLst>
        </pc:spChg>
        <pc:spChg chg="add">
          <ac:chgData name="Zoe Steventon" userId="9b2c68d0-6b7c-49e5-bbfa-eb363828c5cd" providerId="ADAL" clId="{ABA7DB0B-0C25-465F-94E9-8CAD46A88D77}" dt="2023-06-20T13:24:51.997" v="1537" actId="26606"/>
          <ac:spMkLst>
            <pc:docMk/>
            <pc:sldMk cId="514340827" sldId="271"/>
            <ac:spMk id="20" creationId="{B91ECDA9-56DC-4270-8F33-01C5637B8CEB}"/>
          </ac:spMkLst>
        </pc:spChg>
        <pc:spChg chg="add">
          <ac:chgData name="Zoe Steventon" userId="9b2c68d0-6b7c-49e5-bbfa-eb363828c5cd" providerId="ADAL" clId="{ABA7DB0B-0C25-465F-94E9-8CAD46A88D77}" dt="2023-06-20T13:24:51.997" v="1537" actId="26606"/>
          <ac:spMkLst>
            <pc:docMk/>
            <pc:sldMk cId="514340827" sldId="271"/>
            <ac:spMk id="22" creationId="{75F47824-961D-465D-84F9-EAE11BC6173B}"/>
          </ac:spMkLst>
        </pc:spChg>
        <pc:spChg chg="add">
          <ac:chgData name="Zoe Steventon" userId="9b2c68d0-6b7c-49e5-bbfa-eb363828c5cd" providerId="ADAL" clId="{ABA7DB0B-0C25-465F-94E9-8CAD46A88D77}" dt="2023-06-20T13:24:51.997" v="1537" actId="26606"/>
          <ac:spMkLst>
            <pc:docMk/>
            <pc:sldMk cId="514340827" sldId="271"/>
            <ac:spMk id="24" creationId="{FEC9DA3E-C1D7-472D-B7C0-F71AE41FBA23}"/>
          </ac:spMkLst>
        </pc:spChg>
        <pc:picChg chg="add">
          <ac:chgData name="Zoe Steventon" userId="9b2c68d0-6b7c-49e5-bbfa-eb363828c5cd" providerId="ADAL" clId="{ABA7DB0B-0C25-465F-94E9-8CAD46A88D77}" dt="2023-06-20T13:24:51.997" v="1537" actId="26606"/>
          <ac:picMkLst>
            <pc:docMk/>
            <pc:sldMk cId="514340827" sldId="271"/>
            <ac:picMk id="7" creationId="{B45EFBF4-E62B-A034-9C31-BA6E2DEFC11E}"/>
          </ac:picMkLst>
        </pc:picChg>
        <pc:cxnChg chg="add">
          <ac:chgData name="Zoe Steventon" userId="9b2c68d0-6b7c-49e5-bbfa-eb363828c5cd" providerId="ADAL" clId="{ABA7DB0B-0C25-465F-94E9-8CAD46A88D77}" dt="2023-06-20T13:24:51.997" v="1537" actId="26606"/>
          <ac:cxnSpMkLst>
            <pc:docMk/>
            <pc:sldMk cId="514340827" sldId="271"/>
            <ac:cxnSpMk id="18" creationId="{49CD1692-827B-4C8D-B4A1-134FD04CF45C}"/>
          </ac:cxnSpMkLst>
        </pc:cxnChg>
      </pc:sldChg>
      <pc:sldChg chg="addSp delSp modSp new mod setBg">
        <pc:chgData name="Zoe Steventon" userId="9b2c68d0-6b7c-49e5-bbfa-eb363828c5cd" providerId="ADAL" clId="{ABA7DB0B-0C25-465F-94E9-8CAD46A88D77}" dt="2023-06-20T13:29:31.412" v="1756" actId="20577"/>
        <pc:sldMkLst>
          <pc:docMk/>
          <pc:sldMk cId="2320294916" sldId="272"/>
        </pc:sldMkLst>
        <pc:spChg chg="mod">
          <ac:chgData name="Zoe Steventon" userId="9b2c68d0-6b7c-49e5-bbfa-eb363828c5cd" providerId="ADAL" clId="{ABA7DB0B-0C25-465F-94E9-8CAD46A88D77}" dt="2023-06-20T13:29:01.378" v="1726" actId="26606"/>
          <ac:spMkLst>
            <pc:docMk/>
            <pc:sldMk cId="2320294916" sldId="272"/>
            <ac:spMk id="2" creationId="{FA8B5948-260B-55B6-616B-C2EE88ECD61F}"/>
          </ac:spMkLst>
        </pc:spChg>
        <pc:spChg chg="add del mod">
          <ac:chgData name="Zoe Steventon" userId="9b2c68d0-6b7c-49e5-bbfa-eb363828c5cd" providerId="ADAL" clId="{ABA7DB0B-0C25-465F-94E9-8CAD46A88D77}" dt="2023-06-20T13:29:01.378" v="1726" actId="26606"/>
          <ac:spMkLst>
            <pc:docMk/>
            <pc:sldMk cId="2320294916" sldId="272"/>
            <ac:spMk id="3" creationId="{2AC4D785-3A55-D8F4-D9C1-A97A4362A50F}"/>
          </ac:spMkLst>
        </pc:spChg>
        <pc:spChg chg="add del">
          <ac:chgData name="Zoe Steventon" userId="9b2c68d0-6b7c-49e5-bbfa-eb363828c5cd" providerId="ADAL" clId="{ABA7DB0B-0C25-465F-94E9-8CAD46A88D77}" dt="2023-06-20T13:28:48.777" v="1721" actId="26606"/>
          <ac:spMkLst>
            <pc:docMk/>
            <pc:sldMk cId="2320294916" sldId="272"/>
            <ac:spMk id="8" creationId="{907EF6B7-1338-4443-8C46-6A318D952DFD}"/>
          </ac:spMkLst>
        </pc:spChg>
        <pc:spChg chg="add del">
          <ac:chgData name="Zoe Steventon" userId="9b2c68d0-6b7c-49e5-bbfa-eb363828c5cd" providerId="ADAL" clId="{ABA7DB0B-0C25-465F-94E9-8CAD46A88D77}" dt="2023-06-20T13:28:47.325" v="1719" actId="26606"/>
          <ac:spMkLst>
            <pc:docMk/>
            <pc:sldMk cId="2320294916" sldId="272"/>
            <ac:spMk id="9" creationId="{04812C46-200A-4DEB-A05E-3ED6C68C2387}"/>
          </ac:spMkLst>
        </pc:spChg>
        <pc:spChg chg="add del">
          <ac:chgData name="Zoe Steventon" userId="9b2c68d0-6b7c-49e5-bbfa-eb363828c5cd" providerId="ADAL" clId="{ABA7DB0B-0C25-465F-94E9-8CAD46A88D77}" dt="2023-06-20T13:28:42.804" v="1717" actId="26606"/>
          <ac:spMkLst>
            <pc:docMk/>
            <pc:sldMk cId="2320294916" sldId="272"/>
            <ac:spMk id="10" creationId="{7025EFD5-738C-41B9-87FE-0C00E211BD8B}"/>
          </ac:spMkLst>
        </pc:spChg>
        <pc:spChg chg="add del">
          <ac:chgData name="Zoe Steventon" userId="9b2c68d0-6b7c-49e5-bbfa-eb363828c5cd" providerId="ADAL" clId="{ABA7DB0B-0C25-465F-94E9-8CAD46A88D77}" dt="2023-06-20T13:28:47.325" v="1719" actId="26606"/>
          <ac:spMkLst>
            <pc:docMk/>
            <pc:sldMk cId="2320294916" sldId="272"/>
            <ac:spMk id="11" creationId="{D1EA859B-E555-4109-94F3-6700E046E008}"/>
          </ac:spMkLst>
        </pc:spChg>
        <pc:spChg chg="add del">
          <ac:chgData name="Zoe Steventon" userId="9b2c68d0-6b7c-49e5-bbfa-eb363828c5cd" providerId="ADAL" clId="{ABA7DB0B-0C25-465F-94E9-8CAD46A88D77}" dt="2023-06-20T13:28:42.804" v="1717" actId="26606"/>
          <ac:spMkLst>
            <pc:docMk/>
            <pc:sldMk cId="2320294916" sldId="272"/>
            <ac:spMk id="12" creationId="{835EF3DD-7D43-4A27-8967-A92FD8CC9365}"/>
          </ac:spMkLst>
        </pc:spChg>
        <pc:spChg chg="add del">
          <ac:chgData name="Zoe Steventon" userId="9b2c68d0-6b7c-49e5-bbfa-eb363828c5cd" providerId="ADAL" clId="{ABA7DB0B-0C25-465F-94E9-8CAD46A88D77}" dt="2023-06-20T13:28:47.325" v="1719" actId="26606"/>
          <ac:spMkLst>
            <pc:docMk/>
            <pc:sldMk cId="2320294916" sldId="272"/>
            <ac:spMk id="15" creationId="{2AC4D785-3A55-D8F4-D9C1-A97A4362A50F}"/>
          </ac:spMkLst>
        </pc:spChg>
        <pc:spChg chg="add del">
          <ac:chgData name="Zoe Steventon" userId="9b2c68d0-6b7c-49e5-bbfa-eb363828c5cd" providerId="ADAL" clId="{ABA7DB0B-0C25-465F-94E9-8CAD46A88D77}" dt="2023-06-20T13:28:56.597" v="1723" actId="26606"/>
          <ac:spMkLst>
            <pc:docMk/>
            <pc:sldMk cId="2320294916" sldId="272"/>
            <ac:spMk id="16" creationId="{E3020543-B24B-4EC4-8FFC-8DD88EEA91A8}"/>
          </ac:spMkLst>
        </pc:spChg>
        <pc:spChg chg="add del">
          <ac:chgData name="Zoe Steventon" userId="9b2c68d0-6b7c-49e5-bbfa-eb363828c5cd" providerId="ADAL" clId="{ABA7DB0B-0C25-465F-94E9-8CAD46A88D77}" dt="2023-06-20T13:28:48.777" v="1721" actId="26606"/>
          <ac:spMkLst>
            <pc:docMk/>
            <pc:sldMk cId="2320294916" sldId="272"/>
            <ac:spMk id="17" creationId="{DAAE4CDD-124C-4DCF-9584-B6033B545DD5}"/>
          </ac:spMkLst>
        </pc:spChg>
        <pc:spChg chg="add del">
          <ac:chgData name="Zoe Steventon" userId="9b2c68d0-6b7c-49e5-bbfa-eb363828c5cd" providerId="ADAL" clId="{ABA7DB0B-0C25-465F-94E9-8CAD46A88D77}" dt="2023-06-20T13:28:48.777" v="1721" actId="26606"/>
          <ac:spMkLst>
            <pc:docMk/>
            <pc:sldMk cId="2320294916" sldId="272"/>
            <ac:spMk id="18" creationId="{081E4A58-353D-44AE-B2FC-2A74E2E400F7}"/>
          </ac:spMkLst>
        </pc:spChg>
        <pc:spChg chg="add del">
          <ac:chgData name="Zoe Steventon" userId="9b2c68d0-6b7c-49e5-bbfa-eb363828c5cd" providerId="ADAL" clId="{ABA7DB0B-0C25-465F-94E9-8CAD46A88D77}" dt="2023-06-20T13:28:48.777" v="1721" actId="26606"/>
          <ac:spMkLst>
            <pc:docMk/>
            <pc:sldMk cId="2320294916" sldId="272"/>
            <ac:spMk id="19" creationId="{2AC4D785-3A55-D8F4-D9C1-A97A4362A50F}"/>
          </ac:spMkLst>
        </pc:spChg>
        <pc:spChg chg="add">
          <ac:chgData name="Zoe Steventon" userId="9b2c68d0-6b7c-49e5-bbfa-eb363828c5cd" providerId="ADAL" clId="{ABA7DB0B-0C25-465F-94E9-8CAD46A88D77}" dt="2023-06-20T13:29:01.378" v="1726" actId="26606"/>
          <ac:spMkLst>
            <pc:docMk/>
            <pc:sldMk cId="2320294916" sldId="272"/>
            <ac:spMk id="20" creationId="{B91ECDA9-56DC-4270-8F33-01C5637B8CEB}"/>
          </ac:spMkLst>
        </pc:spChg>
        <pc:spChg chg="add del">
          <ac:chgData name="Zoe Steventon" userId="9b2c68d0-6b7c-49e5-bbfa-eb363828c5cd" providerId="ADAL" clId="{ABA7DB0B-0C25-465F-94E9-8CAD46A88D77}" dt="2023-06-20T13:28:56.597" v="1723" actId="26606"/>
          <ac:spMkLst>
            <pc:docMk/>
            <pc:sldMk cId="2320294916" sldId="272"/>
            <ac:spMk id="21" creationId="{327D73B4-9F5C-4A64-A179-51B9500CB8B5}"/>
          </ac:spMkLst>
        </pc:spChg>
        <pc:spChg chg="add del">
          <ac:chgData name="Zoe Steventon" userId="9b2c68d0-6b7c-49e5-bbfa-eb363828c5cd" providerId="ADAL" clId="{ABA7DB0B-0C25-465F-94E9-8CAD46A88D77}" dt="2023-06-20T13:28:56.597" v="1723" actId="26606"/>
          <ac:spMkLst>
            <pc:docMk/>
            <pc:sldMk cId="2320294916" sldId="272"/>
            <ac:spMk id="22" creationId="{C1F06963-6374-4B48-844F-071A9BAAAE02}"/>
          </ac:spMkLst>
        </pc:spChg>
        <pc:spChg chg="add del">
          <ac:chgData name="Zoe Steventon" userId="9b2c68d0-6b7c-49e5-bbfa-eb363828c5cd" providerId="ADAL" clId="{ABA7DB0B-0C25-465F-94E9-8CAD46A88D77}" dt="2023-06-20T13:28:56.597" v="1723" actId="26606"/>
          <ac:spMkLst>
            <pc:docMk/>
            <pc:sldMk cId="2320294916" sldId="272"/>
            <ac:spMk id="23" creationId="{6CB927A4-E432-4310-9CD5-E89FF5063179}"/>
          </ac:spMkLst>
        </pc:spChg>
        <pc:spChg chg="add del">
          <ac:chgData name="Zoe Steventon" userId="9b2c68d0-6b7c-49e5-bbfa-eb363828c5cd" providerId="ADAL" clId="{ABA7DB0B-0C25-465F-94E9-8CAD46A88D77}" dt="2023-06-20T13:28:56.597" v="1723" actId="26606"/>
          <ac:spMkLst>
            <pc:docMk/>
            <pc:sldMk cId="2320294916" sldId="272"/>
            <ac:spMk id="24" creationId="{1453BF6C-B012-48B7-B4E8-6D7AC7C27D02}"/>
          </ac:spMkLst>
        </pc:spChg>
        <pc:spChg chg="add del">
          <ac:chgData name="Zoe Steventon" userId="9b2c68d0-6b7c-49e5-bbfa-eb363828c5cd" providerId="ADAL" clId="{ABA7DB0B-0C25-465F-94E9-8CAD46A88D77}" dt="2023-06-20T13:28:56.597" v="1723" actId="26606"/>
          <ac:spMkLst>
            <pc:docMk/>
            <pc:sldMk cId="2320294916" sldId="272"/>
            <ac:spMk id="25" creationId="{2AC4D785-3A55-D8F4-D9C1-A97A4362A50F}"/>
          </ac:spMkLst>
        </pc:spChg>
        <pc:spChg chg="add del">
          <ac:chgData name="Zoe Steventon" userId="9b2c68d0-6b7c-49e5-bbfa-eb363828c5cd" providerId="ADAL" clId="{ABA7DB0B-0C25-465F-94E9-8CAD46A88D77}" dt="2023-06-20T13:29:01.359" v="1725" actId="26606"/>
          <ac:spMkLst>
            <pc:docMk/>
            <pc:sldMk cId="2320294916" sldId="272"/>
            <ac:spMk id="28" creationId="{23E547B5-89CF-4EC0-96DE-25771AED0799}"/>
          </ac:spMkLst>
        </pc:spChg>
        <pc:spChg chg="add del">
          <ac:chgData name="Zoe Steventon" userId="9b2c68d0-6b7c-49e5-bbfa-eb363828c5cd" providerId="ADAL" clId="{ABA7DB0B-0C25-465F-94E9-8CAD46A88D77}" dt="2023-06-20T13:29:01.359" v="1725" actId="26606"/>
          <ac:spMkLst>
            <pc:docMk/>
            <pc:sldMk cId="2320294916" sldId="272"/>
            <ac:spMk id="29" creationId="{3F0B8CEB-8279-4E5E-A0CE-1FC9F71736F2}"/>
          </ac:spMkLst>
        </pc:spChg>
        <pc:spChg chg="add del">
          <ac:chgData name="Zoe Steventon" userId="9b2c68d0-6b7c-49e5-bbfa-eb363828c5cd" providerId="ADAL" clId="{ABA7DB0B-0C25-465F-94E9-8CAD46A88D77}" dt="2023-06-20T13:29:01.359" v="1725" actId="26606"/>
          <ac:spMkLst>
            <pc:docMk/>
            <pc:sldMk cId="2320294916" sldId="272"/>
            <ac:spMk id="31" creationId="{2AC4D785-3A55-D8F4-D9C1-A97A4362A50F}"/>
          </ac:spMkLst>
        </pc:spChg>
        <pc:spChg chg="add">
          <ac:chgData name="Zoe Steventon" userId="9b2c68d0-6b7c-49e5-bbfa-eb363828c5cd" providerId="ADAL" clId="{ABA7DB0B-0C25-465F-94E9-8CAD46A88D77}" dt="2023-06-20T13:29:01.378" v="1726" actId="26606"/>
          <ac:spMkLst>
            <pc:docMk/>
            <pc:sldMk cId="2320294916" sldId="272"/>
            <ac:spMk id="33" creationId="{1CD81A2A-6ED4-4EF4-A14C-912D31E14800}"/>
          </ac:spMkLst>
        </pc:spChg>
        <pc:spChg chg="add">
          <ac:chgData name="Zoe Steventon" userId="9b2c68d0-6b7c-49e5-bbfa-eb363828c5cd" providerId="ADAL" clId="{ABA7DB0B-0C25-465F-94E9-8CAD46A88D77}" dt="2023-06-20T13:29:01.378" v="1726" actId="26606"/>
          <ac:spMkLst>
            <pc:docMk/>
            <pc:sldMk cId="2320294916" sldId="272"/>
            <ac:spMk id="34" creationId="{1661932C-CA15-4E17-B115-FAE7CBEE4789}"/>
          </ac:spMkLst>
        </pc:spChg>
        <pc:spChg chg="add mod">
          <ac:chgData name="Zoe Steventon" userId="9b2c68d0-6b7c-49e5-bbfa-eb363828c5cd" providerId="ADAL" clId="{ABA7DB0B-0C25-465F-94E9-8CAD46A88D77}" dt="2023-06-20T13:29:31.412" v="1756" actId="20577"/>
          <ac:spMkLst>
            <pc:docMk/>
            <pc:sldMk cId="2320294916" sldId="272"/>
            <ac:spMk id="35" creationId="{2AC4D785-3A55-D8F4-D9C1-A97A4362A50F}"/>
          </ac:spMkLst>
        </pc:spChg>
        <pc:spChg chg="add">
          <ac:chgData name="Zoe Steventon" userId="9b2c68d0-6b7c-49e5-bbfa-eb363828c5cd" providerId="ADAL" clId="{ABA7DB0B-0C25-465F-94E9-8CAD46A88D77}" dt="2023-06-20T13:29:01.378" v="1726" actId="26606"/>
          <ac:spMkLst>
            <pc:docMk/>
            <pc:sldMk cId="2320294916" sldId="272"/>
            <ac:spMk id="36" creationId="{8590ADD5-9383-4D3D-9047-3DA2593CCB5D}"/>
          </ac:spMkLst>
        </pc:spChg>
        <pc:spChg chg="add">
          <ac:chgData name="Zoe Steventon" userId="9b2c68d0-6b7c-49e5-bbfa-eb363828c5cd" providerId="ADAL" clId="{ABA7DB0B-0C25-465F-94E9-8CAD46A88D77}" dt="2023-06-20T13:29:01.378" v="1726" actId="26606"/>
          <ac:spMkLst>
            <pc:docMk/>
            <pc:sldMk cId="2320294916" sldId="272"/>
            <ac:spMk id="38" creationId="{DABE3E45-88CF-45D8-8D40-C773324D93F6}"/>
          </ac:spMkLst>
        </pc:spChg>
        <pc:spChg chg="add">
          <ac:chgData name="Zoe Steventon" userId="9b2c68d0-6b7c-49e5-bbfa-eb363828c5cd" providerId="ADAL" clId="{ABA7DB0B-0C25-465F-94E9-8CAD46A88D77}" dt="2023-06-20T13:29:01.378" v="1726" actId="26606"/>
          <ac:spMkLst>
            <pc:docMk/>
            <pc:sldMk cId="2320294916" sldId="272"/>
            <ac:spMk id="40" creationId="{75F47824-961D-465D-84F9-EAE11BC6173B}"/>
          </ac:spMkLst>
        </pc:spChg>
        <pc:spChg chg="add">
          <ac:chgData name="Zoe Steventon" userId="9b2c68d0-6b7c-49e5-bbfa-eb363828c5cd" providerId="ADAL" clId="{ABA7DB0B-0C25-465F-94E9-8CAD46A88D77}" dt="2023-06-20T13:29:01.378" v="1726" actId="26606"/>
          <ac:spMkLst>
            <pc:docMk/>
            <pc:sldMk cId="2320294916" sldId="272"/>
            <ac:spMk id="41" creationId="{FEC9DA3E-C1D7-472D-B7C0-F71AE41FBA23}"/>
          </ac:spMkLst>
        </pc:spChg>
        <pc:graphicFrameChg chg="add del">
          <ac:chgData name="Zoe Steventon" userId="9b2c68d0-6b7c-49e5-bbfa-eb363828c5cd" providerId="ADAL" clId="{ABA7DB0B-0C25-465F-94E9-8CAD46A88D77}" dt="2023-06-20T13:28:42.804" v="1717" actId="26606"/>
          <ac:graphicFrameMkLst>
            <pc:docMk/>
            <pc:sldMk cId="2320294916" sldId="272"/>
            <ac:graphicFrameMk id="7" creationId="{00BC1D63-C6FF-EFD7-0C9E-A35ED2DE5AB8}"/>
          </ac:graphicFrameMkLst>
        </pc:graphicFrameChg>
        <pc:picChg chg="add del">
          <ac:chgData name="Zoe Steventon" userId="9b2c68d0-6b7c-49e5-bbfa-eb363828c5cd" providerId="ADAL" clId="{ABA7DB0B-0C25-465F-94E9-8CAD46A88D77}" dt="2023-06-20T13:28:37.484" v="1715" actId="26606"/>
          <ac:picMkLst>
            <pc:docMk/>
            <pc:sldMk cId="2320294916" sldId="272"/>
            <ac:picMk id="5" creationId="{40D4FD7F-2CD3-607E-61EB-3A2FA55C6186}"/>
          </ac:picMkLst>
        </pc:picChg>
        <pc:picChg chg="add del">
          <ac:chgData name="Zoe Steventon" userId="9b2c68d0-6b7c-49e5-bbfa-eb363828c5cd" providerId="ADAL" clId="{ABA7DB0B-0C25-465F-94E9-8CAD46A88D77}" dt="2023-06-20T13:28:42.804" v="1717" actId="26606"/>
          <ac:picMkLst>
            <pc:docMk/>
            <pc:sldMk cId="2320294916" sldId="272"/>
            <ac:picMk id="6" creationId="{3D4D9389-9730-E31E-75EB-56DB386B7E65}"/>
          </ac:picMkLst>
        </pc:picChg>
        <pc:picChg chg="add del">
          <ac:chgData name="Zoe Steventon" userId="9b2c68d0-6b7c-49e5-bbfa-eb363828c5cd" providerId="ADAL" clId="{ABA7DB0B-0C25-465F-94E9-8CAD46A88D77}" dt="2023-06-20T13:28:47.325" v="1719" actId="26606"/>
          <ac:picMkLst>
            <pc:docMk/>
            <pc:sldMk cId="2320294916" sldId="272"/>
            <ac:picMk id="14" creationId="{482D4F8E-1E04-ABB8-D32E-D4DB1FF49ADC}"/>
          </ac:picMkLst>
        </pc:picChg>
        <pc:picChg chg="add del">
          <ac:chgData name="Zoe Steventon" userId="9b2c68d0-6b7c-49e5-bbfa-eb363828c5cd" providerId="ADAL" clId="{ABA7DB0B-0C25-465F-94E9-8CAD46A88D77}" dt="2023-06-20T13:29:01.359" v="1725" actId="26606"/>
          <ac:picMkLst>
            <pc:docMk/>
            <pc:sldMk cId="2320294916" sldId="272"/>
            <ac:picMk id="30" creationId="{85729E72-305B-F4B4-AC49-2DF8667718D0}"/>
          </ac:picMkLst>
        </pc:picChg>
        <pc:picChg chg="add">
          <ac:chgData name="Zoe Steventon" userId="9b2c68d0-6b7c-49e5-bbfa-eb363828c5cd" providerId="ADAL" clId="{ABA7DB0B-0C25-465F-94E9-8CAD46A88D77}" dt="2023-06-20T13:29:01.378" v="1726" actId="26606"/>
          <ac:picMkLst>
            <pc:docMk/>
            <pc:sldMk cId="2320294916" sldId="272"/>
            <ac:picMk id="37" creationId="{95BFF8EC-B23B-BD0C-A14A-5787D533EC8F}"/>
          </ac:picMkLst>
        </pc:picChg>
        <pc:cxnChg chg="add del">
          <ac:chgData name="Zoe Steventon" userId="9b2c68d0-6b7c-49e5-bbfa-eb363828c5cd" providerId="ADAL" clId="{ABA7DB0B-0C25-465F-94E9-8CAD46A88D77}" dt="2023-06-20T13:28:56.597" v="1723" actId="26606"/>
          <ac:cxnSpMkLst>
            <pc:docMk/>
            <pc:sldMk cId="2320294916" sldId="272"/>
            <ac:cxnSpMk id="26" creationId="{C49DA8F6-BCC1-4447-B54C-57856834B94B}"/>
          </ac:cxnSpMkLst>
        </pc:cxnChg>
        <pc:cxnChg chg="add">
          <ac:chgData name="Zoe Steventon" userId="9b2c68d0-6b7c-49e5-bbfa-eb363828c5cd" providerId="ADAL" clId="{ABA7DB0B-0C25-465F-94E9-8CAD46A88D77}" dt="2023-06-20T13:29:01.378" v="1726" actId="26606"/>
          <ac:cxnSpMkLst>
            <pc:docMk/>
            <pc:sldMk cId="2320294916" sldId="272"/>
            <ac:cxnSpMk id="39" creationId="{49CD1692-827B-4C8D-B4A1-134FD04CF45C}"/>
          </ac:cxnSpMkLst>
        </pc:cxnChg>
      </pc:sldChg>
      <pc:sldChg chg="addSp delSp modSp new mod setBg">
        <pc:chgData name="Zoe Steventon" userId="9b2c68d0-6b7c-49e5-bbfa-eb363828c5cd" providerId="ADAL" clId="{ABA7DB0B-0C25-465F-94E9-8CAD46A88D77}" dt="2023-06-20T14:27:18.256" v="1886" actId="20577"/>
        <pc:sldMkLst>
          <pc:docMk/>
          <pc:sldMk cId="2555153769" sldId="273"/>
        </pc:sldMkLst>
        <pc:spChg chg="mod ord">
          <ac:chgData name="Zoe Steventon" userId="9b2c68d0-6b7c-49e5-bbfa-eb363828c5cd" providerId="ADAL" clId="{ABA7DB0B-0C25-465F-94E9-8CAD46A88D77}" dt="2023-06-20T14:27:18.256" v="1886" actId="20577"/>
          <ac:spMkLst>
            <pc:docMk/>
            <pc:sldMk cId="2555153769" sldId="273"/>
            <ac:spMk id="2" creationId="{555779A2-2CB7-EE35-1610-06294A5ABD4C}"/>
          </ac:spMkLst>
        </pc:spChg>
        <pc:spChg chg="del">
          <ac:chgData name="Zoe Steventon" userId="9b2c68d0-6b7c-49e5-bbfa-eb363828c5cd" providerId="ADAL" clId="{ABA7DB0B-0C25-465F-94E9-8CAD46A88D77}" dt="2023-06-20T14:26:32.038" v="1859" actId="931"/>
          <ac:spMkLst>
            <pc:docMk/>
            <pc:sldMk cId="2555153769" sldId="273"/>
            <ac:spMk id="3" creationId="{4C0A78AC-00BA-0E89-0C6C-FEF0AF7AB14D}"/>
          </ac:spMkLst>
        </pc:spChg>
        <pc:spChg chg="add del">
          <ac:chgData name="Zoe Steventon" userId="9b2c68d0-6b7c-49e5-bbfa-eb363828c5cd" providerId="ADAL" clId="{ABA7DB0B-0C25-465F-94E9-8CAD46A88D77}" dt="2023-06-20T14:26:49.908" v="1876" actId="26606"/>
          <ac:spMkLst>
            <pc:docMk/>
            <pc:sldMk cId="2555153769" sldId="273"/>
            <ac:spMk id="9" creationId="{0432B2DF-81D7-BFB5-8E31-80C5EC21B2CC}"/>
          </ac:spMkLst>
        </pc:spChg>
        <pc:spChg chg="add del">
          <ac:chgData name="Zoe Steventon" userId="9b2c68d0-6b7c-49e5-bbfa-eb363828c5cd" providerId="ADAL" clId="{ABA7DB0B-0C25-465F-94E9-8CAD46A88D77}" dt="2023-06-20T14:26:49.908" v="1876" actId="26606"/>
          <ac:spMkLst>
            <pc:docMk/>
            <pc:sldMk cId="2555153769" sldId="273"/>
            <ac:spMk id="12" creationId="{9D25F302-27C5-414F-97F8-6EA0A6C028BA}"/>
          </ac:spMkLst>
        </pc:spChg>
        <pc:spChg chg="add del">
          <ac:chgData name="Zoe Steventon" userId="9b2c68d0-6b7c-49e5-bbfa-eb363828c5cd" providerId="ADAL" clId="{ABA7DB0B-0C25-465F-94E9-8CAD46A88D77}" dt="2023-06-20T14:26:49.908" v="1876" actId="26606"/>
          <ac:spMkLst>
            <pc:docMk/>
            <pc:sldMk cId="2555153769" sldId="273"/>
            <ac:spMk id="14" creationId="{830A36F8-48C2-4842-A87B-8CE8DF4E7FD2}"/>
          </ac:spMkLst>
        </pc:spChg>
        <pc:spChg chg="add del">
          <ac:chgData name="Zoe Steventon" userId="9b2c68d0-6b7c-49e5-bbfa-eb363828c5cd" providerId="ADAL" clId="{ABA7DB0B-0C25-465F-94E9-8CAD46A88D77}" dt="2023-06-20T14:26:49.908" v="1876" actId="26606"/>
          <ac:spMkLst>
            <pc:docMk/>
            <pc:sldMk cId="2555153769" sldId="273"/>
            <ac:spMk id="16" creationId="{8F451A30-466B-4996-9BA5-CD6ABCC6D558}"/>
          </ac:spMkLst>
        </pc:spChg>
        <pc:spChg chg="add del">
          <ac:chgData name="Zoe Steventon" userId="9b2c68d0-6b7c-49e5-bbfa-eb363828c5cd" providerId="ADAL" clId="{ABA7DB0B-0C25-465F-94E9-8CAD46A88D77}" dt="2023-06-20T14:26:51.052" v="1878" actId="26606"/>
          <ac:spMkLst>
            <pc:docMk/>
            <pc:sldMk cId="2555153769" sldId="273"/>
            <ac:spMk id="18" creationId="{1453BF6C-B012-48B7-B4E8-6D7AC7C27D02}"/>
          </ac:spMkLst>
        </pc:spChg>
        <pc:spChg chg="add del">
          <ac:chgData name="Zoe Steventon" userId="9b2c68d0-6b7c-49e5-bbfa-eb363828c5cd" providerId="ADAL" clId="{ABA7DB0B-0C25-465F-94E9-8CAD46A88D77}" dt="2023-06-20T14:26:51.052" v="1878" actId="26606"/>
          <ac:spMkLst>
            <pc:docMk/>
            <pc:sldMk cId="2555153769" sldId="273"/>
            <ac:spMk id="19" creationId="{327D73B4-9F5C-4A64-A179-51B9500CB8B5}"/>
          </ac:spMkLst>
        </pc:spChg>
        <pc:spChg chg="add del">
          <ac:chgData name="Zoe Steventon" userId="9b2c68d0-6b7c-49e5-bbfa-eb363828c5cd" providerId="ADAL" clId="{ABA7DB0B-0C25-465F-94E9-8CAD46A88D77}" dt="2023-06-20T14:26:51.052" v="1878" actId="26606"/>
          <ac:spMkLst>
            <pc:docMk/>
            <pc:sldMk cId="2555153769" sldId="273"/>
            <ac:spMk id="20" creationId="{E3020543-B24B-4EC4-8FFC-8DD88EEA91A8}"/>
          </ac:spMkLst>
        </pc:spChg>
        <pc:spChg chg="add del">
          <ac:chgData name="Zoe Steventon" userId="9b2c68d0-6b7c-49e5-bbfa-eb363828c5cd" providerId="ADAL" clId="{ABA7DB0B-0C25-465F-94E9-8CAD46A88D77}" dt="2023-06-20T14:26:51.052" v="1878" actId="26606"/>
          <ac:spMkLst>
            <pc:docMk/>
            <pc:sldMk cId="2555153769" sldId="273"/>
            <ac:spMk id="21" creationId="{C1F06963-6374-4B48-844F-071A9BAAAE02}"/>
          </ac:spMkLst>
        </pc:spChg>
        <pc:spChg chg="add del">
          <ac:chgData name="Zoe Steventon" userId="9b2c68d0-6b7c-49e5-bbfa-eb363828c5cd" providerId="ADAL" clId="{ABA7DB0B-0C25-465F-94E9-8CAD46A88D77}" dt="2023-06-20T14:26:51.052" v="1878" actId="26606"/>
          <ac:spMkLst>
            <pc:docMk/>
            <pc:sldMk cId="2555153769" sldId="273"/>
            <ac:spMk id="23" creationId="{6CB927A4-E432-4310-9CD5-E89FF5063179}"/>
          </ac:spMkLst>
        </pc:spChg>
        <pc:spChg chg="add del">
          <ac:chgData name="Zoe Steventon" userId="9b2c68d0-6b7c-49e5-bbfa-eb363828c5cd" providerId="ADAL" clId="{ABA7DB0B-0C25-465F-94E9-8CAD46A88D77}" dt="2023-06-20T14:26:51.052" v="1878" actId="26606"/>
          <ac:spMkLst>
            <pc:docMk/>
            <pc:sldMk cId="2555153769" sldId="273"/>
            <ac:spMk id="24" creationId="{3793F9F7-A87D-BD16-009E-75AD15000FC1}"/>
          </ac:spMkLst>
        </pc:spChg>
        <pc:spChg chg="add del">
          <ac:chgData name="Zoe Steventon" userId="9b2c68d0-6b7c-49e5-bbfa-eb363828c5cd" providerId="ADAL" clId="{ABA7DB0B-0C25-465F-94E9-8CAD46A88D77}" dt="2023-06-20T14:26:51.893" v="1880" actId="26606"/>
          <ac:spMkLst>
            <pc:docMk/>
            <pc:sldMk cId="2555153769" sldId="273"/>
            <ac:spMk id="26" creationId="{9CE0A68D-28EF-49D9-B84B-5DAB38714976}"/>
          </ac:spMkLst>
        </pc:spChg>
        <pc:spChg chg="add del">
          <ac:chgData name="Zoe Steventon" userId="9b2c68d0-6b7c-49e5-bbfa-eb363828c5cd" providerId="ADAL" clId="{ABA7DB0B-0C25-465F-94E9-8CAD46A88D77}" dt="2023-06-20T14:26:51.893" v="1880" actId="26606"/>
          <ac:spMkLst>
            <pc:docMk/>
            <pc:sldMk cId="2555153769" sldId="273"/>
            <ac:spMk id="27" creationId="{1FA0C3DC-24DE-44E3-9D41-CAA5F3B20751}"/>
          </ac:spMkLst>
        </pc:spChg>
        <pc:spChg chg="add del">
          <ac:chgData name="Zoe Steventon" userId="9b2c68d0-6b7c-49e5-bbfa-eb363828c5cd" providerId="ADAL" clId="{ABA7DB0B-0C25-465F-94E9-8CAD46A88D77}" dt="2023-06-20T14:26:51.893" v="1880" actId="26606"/>
          <ac:spMkLst>
            <pc:docMk/>
            <pc:sldMk cId="2555153769" sldId="273"/>
            <ac:spMk id="28" creationId="{D41FD7C1-43B9-4298-0E4A-3066E7E07B80}"/>
          </ac:spMkLst>
        </pc:spChg>
        <pc:spChg chg="add del">
          <ac:chgData name="Zoe Steventon" userId="9b2c68d0-6b7c-49e5-bbfa-eb363828c5cd" providerId="ADAL" clId="{ABA7DB0B-0C25-465F-94E9-8CAD46A88D77}" dt="2023-06-20T14:26:52.672" v="1882" actId="26606"/>
          <ac:spMkLst>
            <pc:docMk/>
            <pc:sldMk cId="2555153769" sldId="273"/>
            <ac:spMk id="30" creationId="{7025EFD5-738C-41B9-87FE-0C00E211BD8B}"/>
          </ac:spMkLst>
        </pc:spChg>
        <pc:spChg chg="add del">
          <ac:chgData name="Zoe Steventon" userId="9b2c68d0-6b7c-49e5-bbfa-eb363828c5cd" providerId="ADAL" clId="{ABA7DB0B-0C25-465F-94E9-8CAD46A88D77}" dt="2023-06-20T14:26:52.672" v="1882" actId="26606"/>
          <ac:spMkLst>
            <pc:docMk/>
            <pc:sldMk cId="2555153769" sldId="273"/>
            <ac:spMk id="31" creationId="{835EF3DD-7D43-4A27-8967-A92FD8CC9365}"/>
          </ac:spMkLst>
        </pc:spChg>
        <pc:spChg chg="add del">
          <ac:chgData name="Zoe Steventon" userId="9b2c68d0-6b7c-49e5-bbfa-eb363828c5cd" providerId="ADAL" clId="{ABA7DB0B-0C25-465F-94E9-8CAD46A88D77}" dt="2023-06-20T14:26:52.672" v="1882" actId="26606"/>
          <ac:spMkLst>
            <pc:docMk/>
            <pc:sldMk cId="2555153769" sldId="273"/>
            <ac:spMk id="32" creationId="{8879DF06-05EC-A99F-9A41-96FE9FA1CEA6}"/>
          </ac:spMkLst>
        </pc:spChg>
        <pc:spChg chg="add del">
          <ac:chgData name="Zoe Steventon" userId="9b2c68d0-6b7c-49e5-bbfa-eb363828c5cd" providerId="ADAL" clId="{ABA7DB0B-0C25-465F-94E9-8CAD46A88D77}" dt="2023-06-20T14:27:11.337" v="1884" actId="26606"/>
          <ac:spMkLst>
            <pc:docMk/>
            <pc:sldMk cId="2555153769" sldId="273"/>
            <ac:spMk id="34" creationId="{5AA03EDC-7067-4DFF-B672-541D016AAAB8}"/>
          </ac:spMkLst>
        </pc:spChg>
        <pc:spChg chg="add del">
          <ac:chgData name="Zoe Steventon" userId="9b2c68d0-6b7c-49e5-bbfa-eb363828c5cd" providerId="ADAL" clId="{ABA7DB0B-0C25-465F-94E9-8CAD46A88D77}" dt="2023-06-20T14:27:11.337" v="1884" actId="26606"/>
          <ac:spMkLst>
            <pc:docMk/>
            <pc:sldMk cId="2555153769" sldId="273"/>
            <ac:spMk id="35" creationId="{0EBF3E39-B0BE-496A-8604-9007470FFA3A}"/>
          </ac:spMkLst>
        </pc:spChg>
        <pc:spChg chg="add del">
          <ac:chgData name="Zoe Steventon" userId="9b2c68d0-6b7c-49e5-bbfa-eb363828c5cd" providerId="ADAL" clId="{ABA7DB0B-0C25-465F-94E9-8CAD46A88D77}" dt="2023-06-20T14:27:11.337" v="1884" actId="26606"/>
          <ac:spMkLst>
            <pc:docMk/>
            <pc:sldMk cId="2555153769" sldId="273"/>
            <ac:spMk id="36" creationId="{E23D1FCE-E408-4A40-11EE-7D29A8A96157}"/>
          </ac:spMkLst>
        </pc:spChg>
        <pc:spChg chg="add">
          <ac:chgData name="Zoe Steventon" userId="9b2c68d0-6b7c-49e5-bbfa-eb363828c5cd" providerId="ADAL" clId="{ABA7DB0B-0C25-465F-94E9-8CAD46A88D77}" dt="2023-06-20T14:27:11.337" v="1884" actId="26606"/>
          <ac:spMkLst>
            <pc:docMk/>
            <pc:sldMk cId="2555153769" sldId="273"/>
            <ac:spMk id="41" creationId="{840C6A03-A965-473C-ADDE-B0F1C5C5C30D}"/>
          </ac:spMkLst>
        </pc:spChg>
        <pc:spChg chg="add">
          <ac:chgData name="Zoe Steventon" userId="9b2c68d0-6b7c-49e5-bbfa-eb363828c5cd" providerId="ADAL" clId="{ABA7DB0B-0C25-465F-94E9-8CAD46A88D77}" dt="2023-06-20T14:27:11.337" v="1884" actId="26606"/>
          <ac:spMkLst>
            <pc:docMk/>
            <pc:sldMk cId="2555153769" sldId="273"/>
            <ac:spMk id="43" creationId="{158B3569-73B2-4D05-8E95-886A6EE17F1F}"/>
          </ac:spMkLst>
        </pc:spChg>
        <pc:spChg chg="add">
          <ac:chgData name="Zoe Steventon" userId="9b2c68d0-6b7c-49e5-bbfa-eb363828c5cd" providerId="ADAL" clId="{ABA7DB0B-0C25-465F-94E9-8CAD46A88D77}" dt="2023-06-20T14:27:11.337" v="1884" actId="26606"/>
          <ac:spMkLst>
            <pc:docMk/>
            <pc:sldMk cId="2555153769" sldId="273"/>
            <ac:spMk id="45" creationId="{B71758F4-3F46-45DA-8AC5-4E508DA080BA}"/>
          </ac:spMkLst>
        </pc:spChg>
        <pc:spChg chg="add">
          <ac:chgData name="Zoe Steventon" userId="9b2c68d0-6b7c-49e5-bbfa-eb363828c5cd" providerId="ADAL" clId="{ABA7DB0B-0C25-465F-94E9-8CAD46A88D77}" dt="2023-06-20T14:27:11.337" v="1884" actId="26606"/>
          <ac:spMkLst>
            <pc:docMk/>
            <pc:sldMk cId="2555153769" sldId="273"/>
            <ac:spMk id="49" creationId="{8D61482F-F3C5-4D66-8C5D-C6BBE3E1275C}"/>
          </ac:spMkLst>
        </pc:spChg>
        <pc:picChg chg="add mod">
          <ac:chgData name="Zoe Steventon" userId="9b2c68d0-6b7c-49e5-bbfa-eb363828c5cd" providerId="ADAL" clId="{ABA7DB0B-0C25-465F-94E9-8CAD46A88D77}" dt="2023-06-20T14:27:11.337" v="1884" actId="26606"/>
          <ac:picMkLst>
            <pc:docMk/>
            <pc:sldMk cId="2555153769" sldId="273"/>
            <ac:picMk id="5" creationId="{15F75224-285F-A2E9-D339-2865E89FC21F}"/>
          </ac:picMkLst>
        </pc:picChg>
        <pc:cxnChg chg="add del">
          <ac:chgData name="Zoe Steventon" userId="9b2c68d0-6b7c-49e5-bbfa-eb363828c5cd" providerId="ADAL" clId="{ABA7DB0B-0C25-465F-94E9-8CAD46A88D77}" dt="2023-06-20T14:26:51.052" v="1878" actId="26606"/>
          <ac:cxnSpMkLst>
            <pc:docMk/>
            <pc:sldMk cId="2555153769" sldId="273"/>
            <ac:cxnSpMk id="22" creationId="{C49DA8F6-BCC1-4447-B54C-57856834B94B}"/>
          </ac:cxnSpMkLst>
        </pc:cxnChg>
        <pc:cxnChg chg="add">
          <ac:chgData name="Zoe Steventon" userId="9b2c68d0-6b7c-49e5-bbfa-eb363828c5cd" providerId="ADAL" clId="{ABA7DB0B-0C25-465F-94E9-8CAD46A88D77}" dt="2023-06-20T14:27:11.337" v="1884" actId="26606"/>
          <ac:cxnSpMkLst>
            <pc:docMk/>
            <pc:sldMk cId="2555153769" sldId="273"/>
            <ac:cxnSpMk id="47" creationId="{56020367-4FD5-4596-8E10-C5F095CD8DBF}"/>
          </ac:cxnSpMkLst>
        </pc:cxnChg>
      </pc:sldChg>
      <pc:sldChg chg="addSp delSp modSp new del mod">
        <pc:chgData name="Zoe Steventon" userId="9b2c68d0-6b7c-49e5-bbfa-eb363828c5cd" providerId="ADAL" clId="{ABA7DB0B-0C25-465F-94E9-8CAD46A88D77}" dt="2023-06-22T09:46:12.933" v="1928" actId="2696"/>
        <pc:sldMkLst>
          <pc:docMk/>
          <pc:sldMk cId="1925277065" sldId="274"/>
        </pc:sldMkLst>
        <pc:spChg chg="mod">
          <ac:chgData name="Zoe Steventon" userId="9b2c68d0-6b7c-49e5-bbfa-eb363828c5cd" providerId="ADAL" clId="{ABA7DB0B-0C25-465F-94E9-8CAD46A88D77}" dt="2023-06-22T09:45:07.174" v="1927" actId="20577"/>
          <ac:spMkLst>
            <pc:docMk/>
            <pc:sldMk cId="1925277065" sldId="274"/>
            <ac:spMk id="2" creationId="{B3A0612D-0A50-048C-230E-8CB6946A5715}"/>
          </ac:spMkLst>
        </pc:spChg>
        <pc:spChg chg="del">
          <ac:chgData name="Zoe Steventon" userId="9b2c68d0-6b7c-49e5-bbfa-eb363828c5cd" providerId="ADAL" clId="{ABA7DB0B-0C25-465F-94E9-8CAD46A88D77}" dt="2023-06-22T09:43:46.003" v="1902" actId="931"/>
          <ac:spMkLst>
            <pc:docMk/>
            <pc:sldMk cId="1925277065" sldId="274"/>
            <ac:spMk id="3" creationId="{D028ECC8-5319-8997-CEED-B44B17CF5393}"/>
          </ac:spMkLst>
        </pc:spChg>
        <pc:picChg chg="add mod">
          <ac:chgData name="Zoe Steventon" userId="9b2c68d0-6b7c-49e5-bbfa-eb363828c5cd" providerId="ADAL" clId="{ABA7DB0B-0C25-465F-94E9-8CAD46A88D77}" dt="2023-06-22T09:44:56.997" v="1919" actId="1076"/>
          <ac:picMkLst>
            <pc:docMk/>
            <pc:sldMk cId="1925277065" sldId="274"/>
            <ac:picMk id="5" creationId="{6FF83B27-39C1-A696-A131-3A24DF846E11}"/>
          </ac:picMkLst>
        </pc:picChg>
      </pc:sldChg>
      <pc:sldChg chg="addSp delSp add del setBg delDesignElem">
        <pc:chgData name="Zoe Steventon" userId="9b2c68d0-6b7c-49e5-bbfa-eb363828c5cd" providerId="ADAL" clId="{ABA7DB0B-0C25-465F-94E9-8CAD46A88D77}" dt="2023-06-22T09:44:36.173" v="1918"/>
        <pc:sldMkLst>
          <pc:docMk/>
          <pc:sldMk cId="612969640" sldId="275"/>
        </pc:sldMkLst>
        <pc:spChg chg="add del">
          <ac:chgData name="Zoe Steventon" userId="9b2c68d0-6b7c-49e5-bbfa-eb363828c5cd" providerId="ADAL" clId="{ABA7DB0B-0C25-465F-94E9-8CAD46A88D77}" dt="2023-06-22T09:44:36.173" v="1918"/>
          <ac:spMkLst>
            <pc:docMk/>
            <pc:sldMk cId="612969640" sldId="275"/>
            <ac:spMk id="8" creationId="{907EF6B7-1338-4443-8C46-6A318D952DFD}"/>
          </ac:spMkLst>
        </pc:spChg>
        <pc:spChg chg="add del">
          <ac:chgData name="Zoe Steventon" userId="9b2c68d0-6b7c-49e5-bbfa-eb363828c5cd" providerId="ADAL" clId="{ABA7DB0B-0C25-465F-94E9-8CAD46A88D77}" dt="2023-06-22T09:44:36.173" v="1918"/>
          <ac:spMkLst>
            <pc:docMk/>
            <pc:sldMk cId="612969640" sldId="275"/>
            <ac:spMk id="10" creationId="{DAAE4CDD-124C-4DCF-9584-B6033B545DD5}"/>
          </ac:spMkLst>
        </pc:spChg>
        <pc:spChg chg="add del">
          <ac:chgData name="Zoe Steventon" userId="9b2c68d0-6b7c-49e5-bbfa-eb363828c5cd" providerId="ADAL" clId="{ABA7DB0B-0C25-465F-94E9-8CAD46A88D77}" dt="2023-06-22T09:44:36.173" v="1918"/>
          <ac:spMkLst>
            <pc:docMk/>
            <pc:sldMk cId="612969640" sldId="275"/>
            <ac:spMk id="12" creationId="{081E4A58-353D-44AE-B2FC-2A74E2E400F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19050-9603-462F-A88B-1F9E9600CF77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30B256-03B8-4137-9EB9-30627226AA8B}">
      <dgm:prSet/>
      <dgm:spPr/>
      <dgm:t>
        <a:bodyPr/>
        <a:lstStyle/>
        <a:p>
          <a:r>
            <a:rPr lang="en-GB" dirty="0"/>
            <a:t>If team members are seen going above and beyond  or doing something special, they are given a manor magic moment slip.</a:t>
          </a:r>
          <a:endParaRPr lang="en-US" dirty="0"/>
        </a:p>
      </dgm:t>
    </dgm:pt>
    <dgm:pt modelId="{7D81A044-4C60-4529-86D0-08266C686B29}" type="parTrans" cxnId="{0115A5C2-1435-473E-BF04-26C3E58B210F}">
      <dgm:prSet/>
      <dgm:spPr/>
      <dgm:t>
        <a:bodyPr/>
        <a:lstStyle/>
        <a:p>
          <a:endParaRPr lang="en-US"/>
        </a:p>
      </dgm:t>
    </dgm:pt>
    <dgm:pt modelId="{5BBDB7C9-9BAA-4299-8AC2-204CE769FEA0}" type="sibTrans" cxnId="{0115A5C2-1435-473E-BF04-26C3E58B210F}">
      <dgm:prSet/>
      <dgm:spPr/>
      <dgm:t>
        <a:bodyPr/>
        <a:lstStyle/>
        <a:p>
          <a:endParaRPr lang="en-US" dirty="0"/>
        </a:p>
      </dgm:t>
    </dgm:pt>
    <dgm:pt modelId="{5CBBBAD9-72E9-4E1B-88B3-4D46AF3EAA34}">
      <dgm:prSet/>
      <dgm:spPr/>
      <dgm:t>
        <a:bodyPr/>
        <a:lstStyle/>
        <a:p>
          <a:r>
            <a:rPr lang="en-GB" dirty="0"/>
            <a:t>They can be given out by staff members, residents or relatives.</a:t>
          </a:r>
          <a:endParaRPr lang="en-US" dirty="0"/>
        </a:p>
      </dgm:t>
    </dgm:pt>
    <dgm:pt modelId="{FC13BD7F-4164-4E17-A270-256E0F4C0BF9}" type="parTrans" cxnId="{178CA3C9-3B11-4EA1-AE85-3764B42F7FE9}">
      <dgm:prSet/>
      <dgm:spPr/>
      <dgm:t>
        <a:bodyPr/>
        <a:lstStyle/>
        <a:p>
          <a:endParaRPr lang="en-US"/>
        </a:p>
      </dgm:t>
    </dgm:pt>
    <dgm:pt modelId="{38E0389C-6ADC-4B98-88DB-D77FC03819B6}" type="sibTrans" cxnId="{178CA3C9-3B11-4EA1-AE85-3764B42F7FE9}">
      <dgm:prSet/>
      <dgm:spPr/>
      <dgm:t>
        <a:bodyPr/>
        <a:lstStyle/>
        <a:p>
          <a:endParaRPr lang="en-US" dirty="0"/>
        </a:p>
      </dgm:t>
    </dgm:pt>
    <dgm:pt modelId="{9A94D430-7692-4F53-9C23-E08ADE31FDE6}" type="pres">
      <dgm:prSet presAssocID="{5B919050-9603-462F-A88B-1F9E9600CF77}" presName="cycle" presStyleCnt="0">
        <dgm:presLayoutVars>
          <dgm:dir/>
          <dgm:resizeHandles val="exact"/>
        </dgm:presLayoutVars>
      </dgm:prSet>
      <dgm:spPr/>
    </dgm:pt>
    <dgm:pt modelId="{24D3EE27-0E9A-4585-892F-78F5F712CEB9}" type="pres">
      <dgm:prSet presAssocID="{5530B256-03B8-4137-9EB9-30627226AA8B}" presName="node" presStyleLbl="node1" presStyleIdx="0" presStyleCnt="2">
        <dgm:presLayoutVars>
          <dgm:bulletEnabled val="1"/>
        </dgm:presLayoutVars>
      </dgm:prSet>
      <dgm:spPr/>
    </dgm:pt>
    <dgm:pt modelId="{B1F1710D-F7A8-40DC-B288-FF33597EA39C}" type="pres">
      <dgm:prSet presAssocID="{5BBDB7C9-9BAA-4299-8AC2-204CE769FEA0}" presName="sibTrans" presStyleLbl="sibTrans2D1" presStyleIdx="0" presStyleCnt="2"/>
      <dgm:spPr/>
    </dgm:pt>
    <dgm:pt modelId="{BF6B38DA-3C1B-4130-BA72-9F0A2B988D0D}" type="pres">
      <dgm:prSet presAssocID="{5BBDB7C9-9BAA-4299-8AC2-204CE769FEA0}" presName="connectorText" presStyleLbl="sibTrans2D1" presStyleIdx="0" presStyleCnt="2"/>
      <dgm:spPr/>
    </dgm:pt>
    <dgm:pt modelId="{12C14D59-0AA1-4376-9A06-9F6BD067E2C7}" type="pres">
      <dgm:prSet presAssocID="{5CBBBAD9-72E9-4E1B-88B3-4D46AF3EAA34}" presName="node" presStyleLbl="node1" presStyleIdx="1" presStyleCnt="2">
        <dgm:presLayoutVars>
          <dgm:bulletEnabled val="1"/>
        </dgm:presLayoutVars>
      </dgm:prSet>
      <dgm:spPr/>
    </dgm:pt>
    <dgm:pt modelId="{4C9A7E64-FE5F-4A27-9F61-FE7D2AF99E2A}" type="pres">
      <dgm:prSet presAssocID="{38E0389C-6ADC-4B98-88DB-D77FC03819B6}" presName="sibTrans" presStyleLbl="sibTrans2D1" presStyleIdx="1" presStyleCnt="2"/>
      <dgm:spPr/>
    </dgm:pt>
    <dgm:pt modelId="{F1028A83-953E-4121-A891-540EA49A540B}" type="pres">
      <dgm:prSet presAssocID="{38E0389C-6ADC-4B98-88DB-D77FC03819B6}" presName="connectorText" presStyleLbl="sibTrans2D1" presStyleIdx="1" presStyleCnt="2"/>
      <dgm:spPr/>
    </dgm:pt>
  </dgm:ptLst>
  <dgm:cxnLst>
    <dgm:cxn modelId="{56DE6B2B-A21B-43CD-8B06-72E019DCCDF1}" type="presOf" srcId="{5BBDB7C9-9BAA-4299-8AC2-204CE769FEA0}" destId="{B1F1710D-F7A8-40DC-B288-FF33597EA39C}" srcOrd="0" destOrd="0" presId="urn:microsoft.com/office/officeart/2005/8/layout/cycle2"/>
    <dgm:cxn modelId="{0CC32E30-5C96-47FF-8859-3C4816B2E283}" type="presOf" srcId="{38E0389C-6ADC-4B98-88DB-D77FC03819B6}" destId="{F1028A83-953E-4121-A891-540EA49A540B}" srcOrd="1" destOrd="0" presId="urn:microsoft.com/office/officeart/2005/8/layout/cycle2"/>
    <dgm:cxn modelId="{87783E42-AE84-47E6-AC51-AD69950ABAEE}" type="presOf" srcId="{38E0389C-6ADC-4B98-88DB-D77FC03819B6}" destId="{4C9A7E64-FE5F-4A27-9F61-FE7D2AF99E2A}" srcOrd="0" destOrd="0" presId="urn:microsoft.com/office/officeart/2005/8/layout/cycle2"/>
    <dgm:cxn modelId="{0D64D368-6ACC-46BA-BCE4-AD32588E3338}" type="presOf" srcId="{5CBBBAD9-72E9-4E1B-88B3-4D46AF3EAA34}" destId="{12C14D59-0AA1-4376-9A06-9F6BD067E2C7}" srcOrd="0" destOrd="0" presId="urn:microsoft.com/office/officeart/2005/8/layout/cycle2"/>
    <dgm:cxn modelId="{363D968D-E0BB-4BC1-B853-0F0A6218164A}" type="presOf" srcId="{5530B256-03B8-4137-9EB9-30627226AA8B}" destId="{24D3EE27-0E9A-4585-892F-78F5F712CEB9}" srcOrd="0" destOrd="0" presId="urn:microsoft.com/office/officeart/2005/8/layout/cycle2"/>
    <dgm:cxn modelId="{F71BBBBA-380C-41A4-98FF-203E1A013C9C}" type="presOf" srcId="{5BBDB7C9-9BAA-4299-8AC2-204CE769FEA0}" destId="{BF6B38DA-3C1B-4130-BA72-9F0A2B988D0D}" srcOrd="1" destOrd="0" presId="urn:microsoft.com/office/officeart/2005/8/layout/cycle2"/>
    <dgm:cxn modelId="{0115A5C2-1435-473E-BF04-26C3E58B210F}" srcId="{5B919050-9603-462F-A88B-1F9E9600CF77}" destId="{5530B256-03B8-4137-9EB9-30627226AA8B}" srcOrd="0" destOrd="0" parTransId="{7D81A044-4C60-4529-86D0-08266C686B29}" sibTransId="{5BBDB7C9-9BAA-4299-8AC2-204CE769FEA0}"/>
    <dgm:cxn modelId="{178CA3C9-3B11-4EA1-AE85-3764B42F7FE9}" srcId="{5B919050-9603-462F-A88B-1F9E9600CF77}" destId="{5CBBBAD9-72E9-4E1B-88B3-4D46AF3EAA34}" srcOrd="1" destOrd="0" parTransId="{FC13BD7F-4164-4E17-A270-256E0F4C0BF9}" sibTransId="{38E0389C-6ADC-4B98-88DB-D77FC03819B6}"/>
    <dgm:cxn modelId="{B93256F2-F30C-4182-B674-59D056654E6E}" type="presOf" srcId="{5B919050-9603-462F-A88B-1F9E9600CF77}" destId="{9A94D430-7692-4F53-9C23-E08ADE31FDE6}" srcOrd="0" destOrd="0" presId="urn:microsoft.com/office/officeart/2005/8/layout/cycle2"/>
    <dgm:cxn modelId="{5965EE43-FD9D-4D71-9247-6D35C60211CA}" type="presParOf" srcId="{9A94D430-7692-4F53-9C23-E08ADE31FDE6}" destId="{24D3EE27-0E9A-4585-892F-78F5F712CEB9}" srcOrd="0" destOrd="0" presId="urn:microsoft.com/office/officeart/2005/8/layout/cycle2"/>
    <dgm:cxn modelId="{0806782C-20B4-486A-BCD5-107213B3F0A1}" type="presParOf" srcId="{9A94D430-7692-4F53-9C23-E08ADE31FDE6}" destId="{B1F1710D-F7A8-40DC-B288-FF33597EA39C}" srcOrd="1" destOrd="0" presId="urn:microsoft.com/office/officeart/2005/8/layout/cycle2"/>
    <dgm:cxn modelId="{0DFEE7BF-65FB-4075-A9A7-5FC246107FA9}" type="presParOf" srcId="{B1F1710D-F7A8-40DC-B288-FF33597EA39C}" destId="{BF6B38DA-3C1B-4130-BA72-9F0A2B988D0D}" srcOrd="0" destOrd="0" presId="urn:microsoft.com/office/officeart/2005/8/layout/cycle2"/>
    <dgm:cxn modelId="{8E65ECEC-49C2-4EB6-A9A2-C0FB70BCC79E}" type="presParOf" srcId="{9A94D430-7692-4F53-9C23-E08ADE31FDE6}" destId="{12C14D59-0AA1-4376-9A06-9F6BD067E2C7}" srcOrd="2" destOrd="0" presId="urn:microsoft.com/office/officeart/2005/8/layout/cycle2"/>
    <dgm:cxn modelId="{1396907A-B288-4D53-8373-B71D54884F5D}" type="presParOf" srcId="{9A94D430-7692-4F53-9C23-E08ADE31FDE6}" destId="{4C9A7E64-FE5F-4A27-9F61-FE7D2AF99E2A}" srcOrd="3" destOrd="0" presId="urn:microsoft.com/office/officeart/2005/8/layout/cycle2"/>
    <dgm:cxn modelId="{96CE3746-C410-4151-B8C5-6566E6CA78A3}" type="presParOf" srcId="{4C9A7E64-FE5F-4A27-9F61-FE7D2AF99E2A}" destId="{F1028A83-953E-4121-A891-540EA49A540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429DE-E42A-4DE6-9FDF-FA8DCEF037F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F6CC352-6554-416C-8956-F2A20DDA061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Staff retention.</a:t>
          </a:r>
          <a:endParaRPr lang="en-US" dirty="0"/>
        </a:p>
      </dgm:t>
    </dgm:pt>
    <dgm:pt modelId="{5B5D7FD3-D5AE-42D3-B78B-F9FFF949C3CD}" type="parTrans" cxnId="{AA682B5A-4593-4D36-AEF3-034CA04B5174}">
      <dgm:prSet/>
      <dgm:spPr/>
      <dgm:t>
        <a:bodyPr/>
        <a:lstStyle/>
        <a:p>
          <a:endParaRPr lang="en-US"/>
        </a:p>
      </dgm:t>
    </dgm:pt>
    <dgm:pt modelId="{9EB40D4D-6199-42CB-9D2B-4DA003A7286E}" type="sibTrans" cxnId="{AA682B5A-4593-4D36-AEF3-034CA04B5174}">
      <dgm:prSet/>
      <dgm:spPr/>
      <dgm:t>
        <a:bodyPr/>
        <a:lstStyle/>
        <a:p>
          <a:endParaRPr lang="en-US"/>
        </a:p>
      </dgm:t>
    </dgm:pt>
    <dgm:pt modelId="{8DC4DF66-B509-47B6-AE96-6E425E3383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Low turnover.</a:t>
          </a:r>
          <a:endParaRPr lang="en-US" dirty="0"/>
        </a:p>
      </dgm:t>
    </dgm:pt>
    <dgm:pt modelId="{C7696E85-5EFC-46AB-BCF1-4DAD41000567}" type="parTrans" cxnId="{093F734B-5781-4356-A59D-E4F614B0271A}">
      <dgm:prSet/>
      <dgm:spPr/>
      <dgm:t>
        <a:bodyPr/>
        <a:lstStyle/>
        <a:p>
          <a:endParaRPr lang="en-US"/>
        </a:p>
      </dgm:t>
    </dgm:pt>
    <dgm:pt modelId="{6F0DB999-DC40-4B54-BE77-6A1D5FF317A7}" type="sibTrans" cxnId="{093F734B-5781-4356-A59D-E4F614B0271A}">
      <dgm:prSet/>
      <dgm:spPr/>
      <dgm:t>
        <a:bodyPr/>
        <a:lstStyle/>
        <a:p>
          <a:endParaRPr lang="en-US"/>
        </a:p>
      </dgm:t>
    </dgm:pt>
    <dgm:pt modelId="{1A790CEE-C702-466B-AA7E-D29BCF781D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Staff engagement.</a:t>
          </a:r>
          <a:endParaRPr lang="en-US" dirty="0"/>
        </a:p>
      </dgm:t>
    </dgm:pt>
    <dgm:pt modelId="{76D2B711-2505-4111-A65B-5B5FBB9384A3}" type="parTrans" cxnId="{3A8DE36A-5D1B-43DA-828E-F039DBDBDDC5}">
      <dgm:prSet/>
      <dgm:spPr/>
      <dgm:t>
        <a:bodyPr/>
        <a:lstStyle/>
        <a:p>
          <a:endParaRPr lang="en-US"/>
        </a:p>
      </dgm:t>
    </dgm:pt>
    <dgm:pt modelId="{A2786F17-15CD-4D2D-93DF-0905419CB890}" type="sibTrans" cxnId="{3A8DE36A-5D1B-43DA-828E-F039DBDBDDC5}">
      <dgm:prSet/>
      <dgm:spPr/>
      <dgm:t>
        <a:bodyPr/>
        <a:lstStyle/>
        <a:p>
          <a:endParaRPr lang="en-US"/>
        </a:p>
      </dgm:t>
    </dgm:pt>
    <dgm:pt modelId="{310E3916-06FF-45B7-991C-BF83D4041D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Staff morale.</a:t>
          </a:r>
          <a:endParaRPr lang="en-US" dirty="0"/>
        </a:p>
      </dgm:t>
    </dgm:pt>
    <dgm:pt modelId="{7DDC26E9-19E1-4555-9AC2-FBB2CD5D207D}" type="parTrans" cxnId="{C049450C-578E-41B5-AA35-BB49D0BEFCE2}">
      <dgm:prSet/>
      <dgm:spPr/>
      <dgm:t>
        <a:bodyPr/>
        <a:lstStyle/>
        <a:p>
          <a:endParaRPr lang="en-US"/>
        </a:p>
      </dgm:t>
    </dgm:pt>
    <dgm:pt modelId="{68B9B57C-2D12-4534-AFD1-773F520AEB8E}" type="sibTrans" cxnId="{C049450C-578E-41B5-AA35-BB49D0BEFCE2}">
      <dgm:prSet/>
      <dgm:spPr/>
      <dgm:t>
        <a:bodyPr/>
        <a:lstStyle/>
        <a:p>
          <a:endParaRPr lang="en-US"/>
        </a:p>
      </dgm:t>
    </dgm:pt>
    <dgm:pt modelId="{13FC2D18-1CA5-40BF-AC05-27DDB8AA72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High quality care.</a:t>
          </a:r>
          <a:endParaRPr lang="en-US" dirty="0"/>
        </a:p>
      </dgm:t>
    </dgm:pt>
    <dgm:pt modelId="{2E5A544C-C897-49E2-9DBF-E8A2326216A5}" type="parTrans" cxnId="{72C5321C-47C8-415F-9E71-E45F5E6B58FE}">
      <dgm:prSet/>
      <dgm:spPr/>
      <dgm:t>
        <a:bodyPr/>
        <a:lstStyle/>
        <a:p>
          <a:endParaRPr lang="en-US"/>
        </a:p>
      </dgm:t>
    </dgm:pt>
    <dgm:pt modelId="{DA33ACAB-AECA-4FE4-8A3E-1F01B7129B2B}" type="sibTrans" cxnId="{72C5321C-47C8-415F-9E71-E45F5E6B58FE}">
      <dgm:prSet/>
      <dgm:spPr/>
      <dgm:t>
        <a:bodyPr/>
        <a:lstStyle/>
        <a:p>
          <a:endParaRPr lang="en-US"/>
        </a:p>
      </dgm:t>
    </dgm:pt>
    <dgm:pt modelId="{6BD0DCFE-8940-46A0-BF4D-ADEDC2E9D10D}" type="pres">
      <dgm:prSet presAssocID="{763429DE-E42A-4DE6-9FDF-FA8DCEF037FA}" presName="root" presStyleCnt="0">
        <dgm:presLayoutVars>
          <dgm:dir/>
          <dgm:resizeHandles val="exact"/>
        </dgm:presLayoutVars>
      </dgm:prSet>
      <dgm:spPr/>
    </dgm:pt>
    <dgm:pt modelId="{B020DA88-D7F5-4948-AF3E-5990C21B0BA3}" type="pres">
      <dgm:prSet presAssocID="{EF6CC352-6554-416C-8956-F2A20DDA0614}" presName="compNode" presStyleCnt="0"/>
      <dgm:spPr/>
    </dgm:pt>
    <dgm:pt modelId="{9979AAF0-CE18-4EF5-9EA6-76952F0AC81A}" type="pres">
      <dgm:prSet presAssocID="{EF6CC352-6554-416C-8956-F2A20DDA0614}" presName="iconBgRect" presStyleLbl="bgShp" presStyleIdx="0" presStyleCnt="5"/>
      <dgm:spPr/>
    </dgm:pt>
    <dgm:pt modelId="{A56FAFB5-23BC-40C0-81BF-6EF687193028}" type="pres">
      <dgm:prSet presAssocID="{EF6CC352-6554-416C-8956-F2A20DDA06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36017296-21C3-488A-ADDC-13BE8506E0A3}" type="pres">
      <dgm:prSet presAssocID="{EF6CC352-6554-416C-8956-F2A20DDA0614}" presName="spaceRect" presStyleCnt="0"/>
      <dgm:spPr/>
    </dgm:pt>
    <dgm:pt modelId="{14695C46-45CE-4575-9466-448D73452D0D}" type="pres">
      <dgm:prSet presAssocID="{EF6CC352-6554-416C-8956-F2A20DDA0614}" presName="textRect" presStyleLbl="revTx" presStyleIdx="0" presStyleCnt="5">
        <dgm:presLayoutVars>
          <dgm:chMax val="1"/>
          <dgm:chPref val="1"/>
        </dgm:presLayoutVars>
      </dgm:prSet>
      <dgm:spPr/>
    </dgm:pt>
    <dgm:pt modelId="{C98A98A7-00F5-4632-B067-2DB011BE7DB4}" type="pres">
      <dgm:prSet presAssocID="{9EB40D4D-6199-42CB-9D2B-4DA003A7286E}" presName="sibTrans" presStyleCnt="0"/>
      <dgm:spPr/>
    </dgm:pt>
    <dgm:pt modelId="{ADF24D97-969A-4D03-8902-B9236E3C1553}" type="pres">
      <dgm:prSet presAssocID="{8DC4DF66-B509-47B6-AE96-6E425E3383FA}" presName="compNode" presStyleCnt="0"/>
      <dgm:spPr/>
    </dgm:pt>
    <dgm:pt modelId="{53C7EC01-DEC3-4906-978F-99D102A71326}" type="pres">
      <dgm:prSet presAssocID="{8DC4DF66-B509-47B6-AE96-6E425E3383FA}" presName="iconBgRect" presStyleLbl="bgShp" presStyleIdx="1" presStyleCnt="5"/>
      <dgm:spPr/>
    </dgm:pt>
    <dgm:pt modelId="{C256A1F8-AF6C-4D7C-B86E-229110D0CDE6}" type="pres">
      <dgm:prSet presAssocID="{8DC4DF66-B509-47B6-AE96-6E425E3383F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3DC7E22A-1505-4949-841F-D57D0A9E0FAD}" type="pres">
      <dgm:prSet presAssocID="{8DC4DF66-B509-47B6-AE96-6E425E3383FA}" presName="spaceRect" presStyleCnt="0"/>
      <dgm:spPr/>
    </dgm:pt>
    <dgm:pt modelId="{1628B4AC-3D9C-4C6B-89B3-E42BAECC72D8}" type="pres">
      <dgm:prSet presAssocID="{8DC4DF66-B509-47B6-AE96-6E425E3383FA}" presName="textRect" presStyleLbl="revTx" presStyleIdx="1" presStyleCnt="5">
        <dgm:presLayoutVars>
          <dgm:chMax val="1"/>
          <dgm:chPref val="1"/>
        </dgm:presLayoutVars>
      </dgm:prSet>
      <dgm:spPr/>
    </dgm:pt>
    <dgm:pt modelId="{26E80B52-C98F-49FB-944F-F88ED27C7B84}" type="pres">
      <dgm:prSet presAssocID="{6F0DB999-DC40-4B54-BE77-6A1D5FF317A7}" presName="sibTrans" presStyleCnt="0"/>
      <dgm:spPr/>
    </dgm:pt>
    <dgm:pt modelId="{71FF4693-5084-4E70-9CDC-68221DB03588}" type="pres">
      <dgm:prSet presAssocID="{1A790CEE-C702-466B-AA7E-D29BCF781D9D}" presName="compNode" presStyleCnt="0"/>
      <dgm:spPr/>
    </dgm:pt>
    <dgm:pt modelId="{20980575-A2A0-471B-9426-7377F93441D2}" type="pres">
      <dgm:prSet presAssocID="{1A790CEE-C702-466B-AA7E-D29BCF781D9D}" presName="iconBgRect" presStyleLbl="bgShp" presStyleIdx="2" presStyleCnt="5"/>
      <dgm:spPr/>
    </dgm:pt>
    <dgm:pt modelId="{03F04194-D4F9-447B-A58C-E50F57E546CC}" type="pres">
      <dgm:prSet presAssocID="{1A790CEE-C702-466B-AA7E-D29BCF781D9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C21963A-FB7E-47D0-8E53-5B4CE9B35E2E}" type="pres">
      <dgm:prSet presAssocID="{1A790CEE-C702-466B-AA7E-D29BCF781D9D}" presName="spaceRect" presStyleCnt="0"/>
      <dgm:spPr/>
    </dgm:pt>
    <dgm:pt modelId="{C879427A-3E89-422A-AFC5-419D502F2B60}" type="pres">
      <dgm:prSet presAssocID="{1A790CEE-C702-466B-AA7E-D29BCF781D9D}" presName="textRect" presStyleLbl="revTx" presStyleIdx="2" presStyleCnt="5">
        <dgm:presLayoutVars>
          <dgm:chMax val="1"/>
          <dgm:chPref val="1"/>
        </dgm:presLayoutVars>
      </dgm:prSet>
      <dgm:spPr/>
    </dgm:pt>
    <dgm:pt modelId="{92D8E69A-D60F-4437-B1CB-0E31156832F5}" type="pres">
      <dgm:prSet presAssocID="{A2786F17-15CD-4D2D-93DF-0905419CB890}" presName="sibTrans" presStyleCnt="0"/>
      <dgm:spPr/>
    </dgm:pt>
    <dgm:pt modelId="{CC7A6300-7F3D-4AAD-8E3D-A5165EA0A8BD}" type="pres">
      <dgm:prSet presAssocID="{310E3916-06FF-45B7-991C-BF83D4041D01}" presName="compNode" presStyleCnt="0"/>
      <dgm:spPr/>
    </dgm:pt>
    <dgm:pt modelId="{487DC5CD-6950-4D25-835F-01085E4A95AD}" type="pres">
      <dgm:prSet presAssocID="{310E3916-06FF-45B7-991C-BF83D4041D01}" presName="iconBgRect" presStyleLbl="bgShp" presStyleIdx="3" presStyleCnt="5"/>
      <dgm:spPr/>
    </dgm:pt>
    <dgm:pt modelId="{6C7BEBFC-67E6-4300-9067-476EE40EF739}" type="pres">
      <dgm:prSet presAssocID="{310E3916-06FF-45B7-991C-BF83D4041D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5623A396-6A00-4FCD-8C47-A69D76BF0770}" type="pres">
      <dgm:prSet presAssocID="{310E3916-06FF-45B7-991C-BF83D4041D01}" presName="spaceRect" presStyleCnt="0"/>
      <dgm:spPr/>
    </dgm:pt>
    <dgm:pt modelId="{9E84D89F-561E-49DF-9A28-86C17C82344E}" type="pres">
      <dgm:prSet presAssocID="{310E3916-06FF-45B7-991C-BF83D4041D01}" presName="textRect" presStyleLbl="revTx" presStyleIdx="3" presStyleCnt="5">
        <dgm:presLayoutVars>
          <dgm:chMax val="1"/>
          <dgm:chPref val="1"/>
        </dgm:presLayoutVars>
      </dgm:prSet>
      <dgm:spPr/>
    </dgm:pt>
    <dgm:pt modelId="{FF06F245-5C64-4BD3-B970-78172D0C4013}" type="pres">
      <dgm:prSet presAssocID="{68B9B57C-2D12-4534-AFD1-773F520AEB8E}" presName="sibTrans" presStyleCnt="0"/>
      <dgm:spPr/>
    </dgm:pt>
    <dgm:pt modelId="{25AF4245-835E-4AA7-AF0E-D29AD9C52F8A}" type="pres">
      <dgm:prSet presAssocID="{13FC2D18-1CA5-40BF-AC05-27DDB8AA72BA}" presName="compNode" presStyleCnt="0"/>
      <dgm:spPr/>
    </dgm:pt>
    <dgm:pt modelId="{AAF18873-85E1-447A-9BCC-6842A979948C}" type="pres">
      <dgm:prSet presAssocID="{13FC2D18-1CA5-40BF-AC05-27DDB8AA72BA}" presName="iconBgRect" presStyleLbl="bgShp" presStyleIdx="4" presStyleCnt="5"/>
      <dgm:spPr/>
    </dgm:pt>
    <dgm:pt modelId="{8735905F-CEAA-4142-8ABD-0FF00A9B5967}" type="pres">
      <dgm:prSet presAssocID="{13FC2D18-1CA5-40BF-AC05-27DDB8AA72B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Temperature"/>
        </a:ext>
      </dgm:extLst>
    </dgm:pt>
    <dgm:pt modelId="{4219B2DD-0C17-47A4-8904-0BECEDCA2DEC}" type="pres">
      <dgm:prSet presAssocID="{13FC2D18-1CA5-40BF-AC05-27DDB8AA72BA}" presName="spaceRect" presStyleCnt="0"/>
      <dgm:spPr/>
    </dgm:pt>
    <dgm:pt modelId="{A9B6E0A9-0B74-49BF-8F63-FA979A080509}" type="pres">
      <dgm:prSet presAssocID="{13FC2D18-1CA5-40BF-AC05-27DDB8AA72B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049450C-578E-41B5-AA35-BB49D0BEFCE2}" srcId="{763429DE-E42A-4DE6-9FDF-FA8DCEF037FA}" destId="{310E3916-06FF-45B7-991C-BF83D4041D01}" srcOrd="3" destOrd="0" parTransId="{7DDC26E9-19E1-4555-9AC2-FBB2CD5D207D}" sibTransId="{68B9B57C-2D12-4534-AFD1-773F520AEB8E}"/>
    <dgm:cxn modelId="{BAD32B15-5677-4B6E-A0D0-C8B7DE2CBEC0}" type="presOf" srcId="{310E3916-06FF-45B7-991C-BF83D4041D01}" destId="{9E84D89F-561E-49DF-9A28-86C17C82344E}" srcOrd="0" destOrd="0" presId="urn:microsoft.com/office/officeart/2018/5/layout/IconCircleLabelList"/>
    <dgm:cxn modelId="{72C5321C-47C8-415F-9E71-E45F5E6B58FE}" srcId="{763429DE-E42A-4DE6-9FDF-FA8DCEF037FA}" destId="{13FC2D18-1CA5-40BF-AC05-27DDB8AA72BA}" srcOrd="4" destOrd="0" parTransId="{2E5A544C-C897-49E2-9DBF-E8A2326216A5}" sibTransId="{DA33ACAB-AECA-4FE4-8A3E-1F01B7129B2B}"/>
    <dgm:cxn modelId="{576AED37-F340-4B0D-840F-4691B1688475}" type="presOf" srcId="{EF6CC352-6554-416C-8956-F2A20DDA0614}" destId="{14695C46-45CE-4575-9466-448D73452D0D}" srcOrd="0" destOrd="0" presId="urn:microsoft.com/office/officeart/2018/5/layout/IconCircleLabelList"/>
    <dgm:cxn modelId="{07C13849-5ACF-4633-8A50-E63789EB0F93}" type="presOf" srcId="{763429DE-E42A-4DE6-9FDF-FA8DCEF037FA}" destId="{6BD0DCFE-8940-46A0-BF4D-ADEDC2E9D10D}" srcOrd="0" destOrd="0" presId="urn:microsoft.com/office/officeart/2018/5/layout/IconCircleLabelList"/>
    <dgm:cxn modelId="{3A8DE36A-5D1B-43DA-828E-F039DBDBDDC5}" srcId="{763429DE-E42A-4DE6-9FDF-FA8DCEF037FA}" destId="{1A790CEE-C702-466B-AA7E-D29BCF781D9D}" srcOrd="2" destOrd="0" parTransId="{76D2B711-2505-4111-A65B-5B5FBB9384A3}" sibTransId="{A2786F17-15CD-4D2D-93DF-0905419CB890}"/>
    <dgm:cxn modelId="{093F734B-5781-4356-A59D-E4F614B0271A}" srcId="{763429DE-E42A-4DE6-9FDF-FA8DCEF037FA}" destId="{8DC4DF66-B509-47B6-AE96-6E425E3383FA}" srcOrd="1" destOrd="0" parTransId="{C7696E85-5EFC-46AB-BCF1-4DAD41000567}" sibTransId="{6F0DB999-DC40-4B54-BE77-6A1D5FF317A7}"/>
    <dgm:cxn modelId="{AA682B5A-4593-4D36-AEF3-034CA04B5174}" srcId="{763429DE-E42A-4DE6-9FDF-FA8DCEF037FA}" destId="{EF6CC352-6554-416C-8956-F2A20DDA0614}" srcOrd="0" destOrd="0" parTransId="{5B5D7FD3-D5AE-42D3-B78B-F9FFF949C3CD}" sibTransId="{9EB40D4D-6199-42CB-9D2B-4DA003A7286E}"/>
    <dgm:cxn modelId="{5AA92FA7-DCCA-48AC-BDF5-197ACAA8D41D}" type="presOf" srcId="{13FC2D18-1CA5-40BF-AC05-27DDB8AA72BA}" destId="{A9B6E0A9-0B74-49BF-8F63-FA979A080509}" srcOrd="0" destOrd="0" presId="urn:microsoft.com/office/officeart/2018/5/layout/IconCircleLabelList"/>
    <dgm:cxn modelId="{A34EF1BE-82D7-4BCA-86AD-47FA8A56C638}" type="presOf" srcId="{1A790CEE-C702-466B-AA7E-D29BCF781D9D}" destId="{C879427A-3E89-422A-AFC5-419D502F2B60}" srcOrd="0" destOrd="0" presId="urn:microsoft.com/office/officeart/2018/5/layout/IconCircleLabelList"/>
    <dgm:cxn modelId="{0B9D6DF1-CE64-4912-9864-EC6196676C00}" type="presOf" srcId="{8DC4DF66-B509-47B6-AE96-6E425E3383FA}" destId="{1628B4AC-3D9C-4C6B-89B3-E42BAECC72D8}" srcOrd="0" destOrd="0" presId="urn:microsoft.com/office/officeart/2018/5/layout/IconCircleLabelList"/>
    <dgm:cxn modelId="{24DD00EC-5A6B-4BA8-997C-6D151F902F2F}" type="presParOf" srcId="{6BD0DCFE-8940-46A0-BF4D-ADEDC2E9D10D}" destId="{B020DA88-D7F5-4948-AF3E-5990C21B0BA3}" srcOrd="0" destOrd="0" presId="urn:microsoft.com/office/officeart/2018/5/layout/IconCircleLabelList"/>
    <dgm:cxn modelId="{5B5D6C01-3954-48A0-BD92-217AEA5BB1E8}" type="presParOf" srcId="{B020DA88-D7F5-4948-AF3E-5990C21B0BA3}" destId="{9979AAF0-CE18-4EF5-9EA6-76952F0AC81A}" srcOrd="0" destOrd="0" presId="urn:microsoft.com/office/officeart/2018/5/layout/IconCircleLabelList"/>
    <dgm:cxn modelId="{2B2CA747-72DF-4910-B7EA-0E30827D50BB}" type="presParOf" srcId="{B020DA88-D7F5-4948-AF3E-5990C21B0BA3}" destId="{A56FAFB5-23BC-40C0-81BF-6EF687193028}" srcOrd="1" destOrd="0" presId="urn:microsoft.com/office/officeart/2018/5/layout/IconCircleLabelList"/>
    <dgm:cxn modelId="{1C21B729-9FDD-4C3C-B848-61B17A3DB597}" type="presParOf" srcId="{B020DA88-D7F5-4948-AF3E-5990C21B0BA3}" destId="{36017296-21C3-488A-ADDC-13BE8506E0A3}" srcOrd="2" destOrd="0" presId="urn:microsoft.com/office/officeart/2018/5/layout/IconCircleLabelList"/>
    <dgm:cxn modelId="{D845BF93-D455-4F02-AF12-81AB4FBA8DDA}" type="presParOf" srcId="{B020DA88-D7F5-4948-AF3E-5990C21B0BA3}" destId="{14695C46-45CE-4575-9466-448D73452D0D}" srcOrd="3" destOrd="0" presId="urn:microsoft.com/office/officeart/2018/5/layout/IconCircleLabelList"/>
    <dgm:cxn modelId="{94598A5B-FDDD-45EC-A4C5-E5E1BF7240DC}" type="presParOf" srcId="{6BD0DCFE-8940-46A0-BF4D-ADEDC2E9D10D}" destId="{C98A98A7-00F5-4632-B067-2DB011BE7DB4}" srcOrd="1" destOrd="0" presId="urn:microsoft.com/office/officeart/2018/5/layout/IconCircleLabelList"/>
    <dgm:cxn modelId="{9B75706D-2BF6-4419-8232-627A5EF093CD}" type="presParOf" srcId="{6BD0DCFE-8940-46A0-BF4D-ADEDC2E9D10D}" destId="{ADF24D97-969A-4D03-8902-B9236E3C1553}" srcOrd="2" destOrd="0" presId="urn:microsoft.com/office/officeart/2018/5/layout/IconCircleLabelList"/>
    <dgm:cxn modelId="{EA17B988-B8B4-4A42-A082-CFAD882A1ED9}" type="presParOf" srcId="{ADF24D97-969A-4D03-8902-B9236E3C1553}" destId="{53C7EC01-DEC3-4906-978F-99D102A71326}" srcOrd="0" destOrd="0" presId="urn:microsoft.com/office/officeart/2018/5/layout/IconCircleLabelList"/>
    <dgm:cxn modelId="{980D1A15-60E3-4FD8-8705-47B32F64CDC4}" type="presParOf" srcId="{ADF24D97-969A-4D03-8902-B9236E3C1553}" destId="{C256A1F8-AF6C-4D7C-B86E-229110D0CDE6}" srcOrd="1" destOrd="0" presId="urn:microsoft.com/office/officeart/2018/5/layout/IconCircleLabelList"/>
    <dgm:cxn modelId="{F1BEDAD5-F67C-49C6-9664-D56C255FEED6}" type="presParOf" srcId="{ADF24D97-969A-4D03-8902-B9236E3C1553}" destId="{3DC7E22A-1505-4949-841F-D57D0A9E0FAD}" srcOrd="2" destOrd="0" presId="urn:microsoft.com/office/officeart/2018/5/layout/IconCircleLabelList"/>
    <dgm:cxn modelId="{51FBFB4D-BEC0-4549-9CB6-C48A9C12733E}" type="presParOf" srcId="{ADF24D97-969A-4D03-8902-B9236E3C1553}" destId="{1628B4AC-3D9C-4C6B-89B3-E42BAECC72D8}" srcOrd="3" destOrd="0" presId="urn:microsoft.com/office/officeart/2018/5/layout/IconCircleLabelList"/>
    <dgm:cxn modelId="{16FA2818-DF5A-4227-875F-6436B552B515}" type="presParOf" srcId="{6BD0DCFE-8940-46A0-BF4D-ADEDC2E9D10D}" destId="{26E80B52-C98F-49FB-944F-F88ED27C7B84}" srcOrd="3" destOrd="0" presId="urn:microsoft.com/office/officeart/2018/5/layout/IconCircleLabelList"/>
    <dgm:cxn modelId="{585A35D3-64F2-40EF-9028-B0A5374085F2}" type="presParOf" srcId="{6BD0DCFE-8940-46A0-BF4D-ADEDC2E9D10D}" destId="{71FF4693-5084-4E70-9CDC-68221DB03588}" srcOrd="4" destOrd="0" presId="urn:microsoft.com/office/officeart/2018/5/layout/IconCircleLabelList"/>
    <dgm:cxn modelId="{73F17DBE-87D6-4DEF-8C99-1DF5E389EC38}" type="presParOf" srcId="{71FF4693-5084-4E70-9CDC-68221DB03588}" destId="{20980575-A2A0-471B-9426-7377F93441D2}" srcOrd="0" destOrd="0" presId="urn:microsoft.com/office/officeart/2018/5/layout/IconCircleLabelList"/>
    <dgm:cxn modelId="{48878214-D227-4EA6-A88B-A4F48CF34D3F}" type="presParOf" srcId="{71FF4693-5084-4E70-9CDC-68221DB03588}" destId="{03F04194-D4F9-447B-A58C-E50F57E546CC}" srcOrd="1" destOrd="0" presId="urn:microsoft.com/office/officeart/2018/5/layout/IconCircleLabelList"/>
    <dgm:cxn modelId="{8F8FA200-BFAF-44F9-80F2-1D51AE3CBFD7}" type="presParOf" srcId="{71FF4693-5084-4E70-9CDC-68221DB03588}" destId="{4C21963A-FB7E-47D0-8E53-5B4CE9B35E2E}" srcOrd="2" destOrd="0" presId="urn:microsoft.com/office/officeart/2018/5/layout/IconCircleLabelList"/>
    <dgm:cxn modelId="{9FB0D567-0B0D-4D0E-BA6D-BE426EBBC947}" type="presParOf" srcId="{71FF4693-5084-4E70-9CDC-68221DB03588}" destId="{C879427A-3E89-422A-AFC5-419D502F2B60}" srcOrd="3" destOrd="0" presId="urn:microsoft.com/office/officeart/2018/5/layout/IconCircleLabelList"/>
    <dgm:cxn modelId="{18A274A8-781F-46D3-A392-EB4AD6C804F7}" type="presParOf" srcId="{6BD0DCFE-8940-46A0-BF4D-ADEDC2E9D10D}" destId="{92D8E69A-D60F-4437-B1CB-0E31156832F5}" srcOrd="5" destOrd="0" presId="urn:microsoft.com/office/officeart/2018/5/layout/IconCircleLabelList"/>
    <dgm:cxn modelId="{330EF552-8CAC-460C-ACA7-AB1F59E3877F}" type="presParOf" srcId="{6BD0DCFE-8940-46A0-BF4D-ADEDC2E9D10D}" destId="{CC7A6300-7F3D-4AAD-8E3D-A5165EA0A8BD}" srcOrd="6" destOrd="0" presId="urn:microsoft.com/office/officeart/2018/5/layout/IconCircleLabelList"/>
    <dgm:cxn modelId="{F1CEA3BA-AB2A-4D39-9A8D-C47A2232136A}" type="presParOf" srcId="{CC7A6300-7F3D-4AAD-8E3D-A5165EA0A8BD}" destId="{487DC5CD-6950-4D25-835F-01085E4A95AD}" srcOrd="0" destOrd="0" presId="urn:microsoft.com/office/officeart/2018/5/layout/IconCircleLabelList"/>
    <dgm:cxn modelId="{B2FB9F7F-11F9-40A4-844B-84E8F21A9328}" type="presParOf" srcId="{CC7A6300-7F3D-4AAD-8E3D-A5165EA0A8BD}" destId="{6C7BEBFC-67E6-4300-9067-476EE40EF739}" srcOrd="1" destOrd="0" presId="urn:microsoft.com/office/officeart/2018/5/layout/IconCircleLabelList"/>
    <dgm:cxn modelId="{9BCC5D36-1E43-4AA4-9674-7DC7E8973199}" type="presParOf" srcId="{CC7A6300-7F3D-4AAD-8E3D-A5165EA0A8BD}" destId="{5623A396-6A00-4FCD-8C47-A69D76BF0770}" srcOrd="2" destOrd="0" presId="urn:microsoft.com/office/officeart/2018/5/layout/IconCircleLabelList"/>
    <dgm:cxn modelId="{DBFD6EB5-B734-45C4-A5F1-5952794689BC}" type="presParOf" srcId="{CC7A6300-7F3D-4AAD-8E3D-A5165EA0A8BD}" destId="{9E84D89F-561E-49DF-9A28-86C17C82344E}" srcOrd="3" destOrd="0" presId="urn:microsoft.com/office/officeart/2018/5/layout/IconCircleLabelList"/>
    <dgm:cxn modelId="{804AED0B-D0C4-49CA-9A01-6853C3860DDB}" type="presParOf" srcId="{6BD0DCFE-8940-46A0-BF4D-ADEDC2E9D10D}" destId="{FF06F245-5C64-4BD3-B970-78172D0C4013}" srcOrd="7" destOrd="0" presId="urn:microsoft.com/office/officeart/2018/5/layout/IconCircleLabelList"/>
    <dgm:cxn modelId="{F79BE2FE-F634-46A5-85A9-FC1D28F7FDB0}" type="presParOf" srcId="{6BD0DCFE-8940-46A0-BF4D-ADEDC2E9D10D}" destId="{25AF4245-835E-4AA7-AF0E-D29AD9C52F8A}" srcOrd="8" destOrd="0" presId="urn:microsoft.com/office/officeart/2018/5/layout/IconCircleLabelList"/>
    <dgm:cxn modelId="{B70033C8-BEC4-4D05-9AAE-149371C0D2B9}" type="presParOf" srcId="{25AF4245-835E-4AA7-AF0E-D29AD9C52F8A}" destId="{AAF18873-85E1-447A-9BCC-6842A979948C}" srcOrd="0" destOrd="0" presId="urn:microsoft.com/office/officeart/2018/5/layout/IconCircleLabelList"/>
    <dgm:cxn modelId="{B25A9CC1-3A26-486A-9D8C-56ECA25B1EFF}" type="presParOf" srcId="{25AF4245-835E-4AA7-AF0E-D29AD9C52F8A}" destId="{8735905F-CEAA-4142-8ABD-0FF00A9B5967}" srcOrd="1" destOrd="0" presId="urn:microsoft.com/office/officeart/2018/5/layout/IconCircleLabelList"/>
    <dgm:cxn modelId="{1DB0C437-E1DA-4CB6-B603-A334F02F23C7}" type="presParOf" srcId="{25AF4245-835E-4AA7-AF0E-D29AD9C52F8A}" destId="{4219B2DD-0C17-47A4-8904-0BECEDCA2DEC}" srcOrd="2" destOrd="0" presId="urn:microsoft.com/office/officeart/2018/5/layout/IconCircleLabelList"/>
    <dgm:cxn modelId="{CA78F9D6-29D2-4C8F-8E8A-894DC2383B9A}" type="presParOf" srcId="{25AF4245-835E-4AA7-AF0E-D29AD9C52F8A}" destId="{A9B6E0A9-0B74-49BF-8F63-FA979A08050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61D15-9779-4085-B497-EFB49050703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1CA7EC4-F09E-4045-9671-D6FD186E0D2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Care 0</a:t>
          </a:r>
          <a:endParaRPr lang="en-US" dirty="0"/>
        </a:p>
      </dgm:t>
    </dgm:pt>
    <dgm:pt modelId="{E96C4F59-16CB-4ADD-B544-FD96F1922221}" type="parTrans" cxnId="{B016246C-F3AA-46B6-936F-794566C26AC1}">
      <dgm:prSet/>
      <dgm:spPr/>
      <dgm:t>
        <a:bodyPr/>
        <a:lstStyle/>
        <a:p>
          <a:endParaRPr lang="en-US"/>
        </a:p>
      </dgm:t>
    </dgm:pt>
    <dgm:pt modelId="{0FBDDAE3-1B3B-432B-B5A4-ECDB64BCF39E}" type="sibTrans" cxnId="{B016246C-F3AA-46B6-936F-794566C26AC1}">
      <dgm:prSet/>
      <dgm:spPr/>
      <dgm:t>
        <a:bodyPr/>
        <a:lstStyle/>
        <a:p>
          <a:endParaRPr lang="en-US"/>
        </a:p>
      </dgm:t>
    </dgm:pt>
    <dgm:pt modelId="{F7887E59-BDE2-468F-AD96-F22963BB99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Nurse 0</a:t>
          </a:r>
          <a:endParaRPr lang="en-US" dirty="0"/>
        </a:p>
      </dgm:t>
    </dgm:pt>
    <dgm:pt modelId="{ACC9951D-8774-43C5-885D-4451A9ECCC2E}" type="parTrans" cxnId="{597CC4BA-1E62-4AFD-B133-941C2BDB27F1}">
      <dgm:prSet/>
      <dgm:spPr/>
      <dgm:t>
        <a:bodyPr/>
        <a:lstStyle/>
        <a:p>
          <a:endParaRPr lang="en-US"/>
        </a:p>
      </dgm:t>
    </dgm:pt>
    <dgm:pt modelId="{1A2725E4-BD0C-4750-A214-FFF3DF9A95E2}" type="sibTrans" cxnId="{597CC4BA-1E62-4AFD-B133-941C2BDB27F1}">
      <dgm:prSet/>
      <dgm:spPr/>
      <dgm:t>
        <a:bodyPr/>
        <a:lstStyle/>
        <a:p>
          <a:endParaRPr lang="en-US"/>
        </a:p>
      </dgm:t>
    </dgm:pt>
    <dgm:pt modelId="{684183CF-1B45-4E05-AB81-419AB510A0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Other 0</a:t>
          </a:r>
          <a:endParaRPr lang="en-US" dirty="0"/>
        </a:p>
      </dgm:t>
    </dgm:pt>
    <dgm:pt modelId="{BD54AF47-AC84-45E3-BCF7-919F6F3F60AC}" type="parTrans" cxnId="{3A49A2E0-8CB5-45A6-9AF3-BB895F3067F8}">
      <dgm:prSet/>
      <dgm:spPr/>
      <dgm:t>
        <a:bodyPr/>
        <a:lstStyle/>
        <a:p>
          <a:endParaRPr lang="en-US"/>
        </a:p>
      </dgm:t>
    </dgm:pt>
    <dgm:pt modelId="{EB4973E0-B10E-4B95-8382-1E0C70B467D8}" type="sibTrans" cxnId="{3A49A2E0-8CB5-45A6-9AF3-BB895F3067F8}">
      <dgm:prSet/>
      <dgm:spPr/>
      <dgm:t>
        <a:bodyPr/>
        <a:lstStyle/>
        <a:p>
          <a:endParaRPr lang="en-US"/>
        </a:p>
      </dgm:t>
    </dgm:pt>
    <dgm:pt modelId="{F512AC43-EB5F-4FB1-B908-905C83B95570}" type="pres">
      <dgm:prSet presAssocID="{A3F61D15-9779-4085-B497-EFB490507038}" presName="root" presStyleCnt="0">
        <dgm:presLayoutVars>
          <dgm:dir/>
          <dgm:resizeHandles val="exact"/>
        </dgm:presLayoutVars>
      </dgm:prSet>
      <dgm:spPr/>
    </dgm:pt>
    <dgm:pt modelId="{69E854CD-338E-4566-AA24-F37D0794A978}" type="pres">
      <dgm:prSet presAssocID="{C1CA7EC4-F09E-4045-9671-D6FD186E0D29}" presName="compNode" presStyleCnt="0"/>
      <dgm:spPr/>
    </dgm:pt>
    <dgm:pt modelId="{26604F9F-35B4-4EA9-9124-1987AFC78D1C}" type="pres">
      <dgm:prSet presAssocID="{C1CA7EC4-F09E-4045-9671-D6FD186E0D29}" presName="iconBgRect" presStyleLbl="bgShp" presStyleIdx="0" presStyleCnt="3"/>
      <dgm:spPr/>
    </dgm:pt>
    <dgm:pt modelId="{4A37C0C4-C4B1-440F-900D-D716BC7C8FD4}" type="pres">
      <dgm:prSet presAssocID="{C1CA7EC4-F09E-4045-9671-D6FD186E0D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0B51503-F034-4958-AE17-73F7A638015E}" type="pres">
      <dgm:prSet presAssocID="{C1CA7EC4-F09E-4045-9671-D6FD186E0D29}" presName="spaceRect" presStyleCnt="0"/>
      <dgm:spPr/>
    </dgm:pt>
    <dgm:pt modelId="{F43E224D-10ED-4FD9-85A3-C985F93FE7CB}" type="pres">
      <dgm:prSet presAssocID="{C1CA7EC4-F09E-4045-9671-D6FD186E0D29}" presName="textRect" presStyleLbl="revTx" presStyleIdx="0" presStyleCnt="3">
        <dgm:presLayoutVars>
          <dgm:chMax val="1"/>
          <dgm:chPref val="1"/>
        </dgm:presLayoutVars>
      </dgm:prSet>
      <dgm:spPr/>
    </dgm:pt>
    <dgm:pt modelId="{1582FE03-8A1F-4D7C-B40E-F23B628728E3}" type="pres">
      <dgm:prSet presAssocID="{0FBDDAE3-1B3B-432B-B5A4-ECDB64BCF39E}" presName="sibTrans" presStyleCnt="0"/>
      <dgm:spPr/>
    </dgm:pt>
    <dgm:pt modelId="{6E018047-616D-46CB-830C-6A53CD3F58B6}" type="pres">
      <dgm:prSet presAssocID="{F7887E59-BDE2-468F-AD96-F22963BB991A}" presName="compNode" presStyleCnt="0"/>
      <dgm:spPr/>
    </dgm:pt>
    <dgm:pt modelId="{B6D5C9ED-3773-4C7E-8360-EC2B871029A5}" type="pres">
      <dgm:prSet presAssocID="{F7887E59-BDE2-468F-AD96-F22963BB991A}" presName="iconBgRect" presStyleLbl="bgShp" presStyleIdx="1" presStyleCnt="3"/>
      <dgm:spPr/>
    </dgm:pt>
    <dgm:pt modelId="{3EE90E08-FC64-496E-A0EC-48523098DCD1}" type="pres">
      <dgm:prSet presAssocID="{F7887E59-BDE2-468F-AD96-F22963BB99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B20A4B58-7ED1-4521-8233-399DFD73B8BC}" type="pres">
      <dgm:prSet presAssocID="{F7887E59-BDE2-468F-AD96-F22963BB991A}" presName="spaceRect" presStyleCnt="0"/>
      <dgm:spPr/>
    </dgm:pt>
    <dgm:pt modelId="{E6A848E9-0B9D-42DB-AC28-E4AF1C5434AD}" type="pres">
      <dgm:prSet presAssocID="{F7887E59-BDE2-468F-AD96-F22963BB991A}" presName="textRect" presStyleLbl="revTx" presStyleIdx="1" presStyleCnt="3">
        <dgm:presLayoutVars>
          <dgm:chMax val="1"/>
          <dgm:chPref val="1"/>
        </dgm:presLayoutVars>
      </dgm:prSet>
      <dgm:spPr/>
    </dgm:pt>
    <dgm:pt modelId="{E9F31519-2E78-4CD2-BCCC-72B5E2D13AE2}" type="pres">
      <dgm:prSet presAssocID="{1A2725E4-BD0C-4750-A214-FFF3DF9A95E2}" presName="sibTrans" presStyleCnt="0"/>
      <dgm:spPr/>
    </dgm:pt>
    <dgm:pt modelId="{A3BF1DEA-9DB4-4530-8962-DFB0AE4597E6}" type="pres">
      <dgm:prSet presAssocID="{684183CF-1B45-4E05-AB81-419AB510A08E}" presName="compNode" presStyleCnt="0"/>
      <dgm:spPr/>
    </dgm:pt>
    <dgm:pt modelId="{233A693A-312C-48F6-B0B5-C316FAA33028}" type="pres">
      <dgm:prSet presAssocID="{684183CF-1B45-4E05-AB81-419AB510A08E}" presName="iconBgRect" presStyleLbl="bgShp" presStyleIdx="2" presStyleCnt="3"/>
      <dgm:spPr/>
    </dgm:pt>
    <dgm:pt modelId="{F02596A1-C628-43CA-B634-7B3D987E0CAC}" type="pres">
      <dgm:prSet presAssocID="{684183CF-1B45-4E05-AB81-419AB510A08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CE4C4E9-006E-40E1-AC65-8A74D95691A2}" type="pres">
      <dgm:prSet presAssocID="{684183CF-1B45-4E05-AB81-419AB510A08E}" presName="spaceRect" presStyleCnt="0"/>
      <dgm:spPr/>
    </dgm:pt>
    <dgm:pt modelId="{E1B3823A-DC62-490F-9284-12B3A4FB1A4C}" type="pres">
      <dgm:prSet presAssocID="{684183CF-1B45-4E05-AB81-419AB510A08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D0CD62D-BA6D-425F-B6C6-74753811497E}" type="presOf" srcId="{A3F61D15-9779-4085-B497-EFB490507038}" destId="{F512AC43-EB5F-4FB1-B908-905C83B95570}" srcOrd="0" destOrd="0" presId="urn:microsoft.com/office/officeart/2018/5/layout/IconCircleLabelList"/>
    <dgm:cxn modelId="{B016246C-F3AA-46B6-936F-794566C26AC1}" srcId="{A3F61D15-9779-4085-B497-EFB490507038}" destId="{C1CA7EC4-F09E-4045-9671-D6FD186E0D29}" srcOrd="0" destOrd="0" parTransId="{E96C4F59-16CB-4ADD-B544-FD96F1922221}" sibTransId="{0FBDDAE3-1B3B-432B-B5A4-ECDB64BCF39E}"/>
    <dgm:cxn modelId="{6FD5F47B-B4C5-4CF0-A79A-525C57C6DAD8}" type="presOf" srcId="{684183CF-1B45-4E05-AB81-419AB510A08E}" destId="{E1B3823A-DC62-490F-9284-12B3A4FB1A4C}" srcOrd="0" destOrd="0" presId="urn:microsoft.com/office/officeart/2018/5/layout/IconCircleLabelList"/>
    <dgm:cxn modelId="{1461A18F-93B7-435A-BD4E-95A96D110FA1}" type="presOf" srcId="{C1CA7EC4-F09E-4045-9671-D6FD186E0D29}" destId="{F43E224D-10ED-4FD9-85A3-C985F93FE7CB}" srcOrd="0" destOrd="0" presId="urn:microsoft.com/office/officeart/2018/5/layout/IconCircleLabelList"/>
    <dgm:cxn modelId="{A38A519B-138A-437D-B96C-2B5E9BD2EC11}" type="presOf" srcId="{F7887E59-BDE2-468F-AD96-F22963BB991A}" destId="{E6A848E9-0B9D-42DB-AC28-E4AF1C5434AD}" srcOrd="0" destOrd="0" presId="urn:microsoft.com/office/officeart/2018/5/layout/IconCircleLabelList"/>
    <dgm:cxn modelId="{597CC4BA-1E62-4AFD-B133-941C2BDB27F1}" srcId="{A3F61D15-9779-4085-B497-EFB490507038}" destId="{F7887E59-BDE2-468F-AD96-F22963BB991A}" srcOrd="1" destOrd="0" parTransId="{ACC9951D-8774-43C5-885D-4451A9ECCC2E}" sibTransId="{1A2725E4-BD0C-4750-A214-FFF3DF9A95E2}"/>
    <dgm:cxn modelId="{3A49A2E0-8CB5-45A6-9AF3-BB895F3067F8}" srcId="{A3F61D15-9779-4085-B497-EFB490507038}" destId="{684183CF-1B45-4E05-AB81-419AB510A08E}" srcOrd="2" destOrd="0" parTransId="{BD54AF47-AC84-45E3-BCF7-919F6F3F60AC}" sibTransId="{EB4973E0-B10E-4B95-8382-1E0C70B467D8}"/>
    <dgm:cxn modelId="{01C06FDA-8F9F-48C5-A640-06D7A7BCBAFE}" type="presParOf" srcId="{F512AC43-EB5F-4FB1-B908-905C83B95570}" destId="{69E854CD-338E-4566-AA24-F37D0794A978}" srcOrd="0" destOrd="0" presId="urn:microsoft.com/office/officeart/2018/5/layout/IconCircleLabelList"/>
    <dgm:cxn modelId="{F253BE3B-B8CA-43D1-9AEB-C4E37DEDFDE0}" type="presParOf" srcId="{69E854CD-338E-4566-AA24-F37D0794A978}" destId="{26604F9F-35B4-4EA9-9124-1987AFC78D1C}" srcOrd="0" destOrd="0" presId="urn:microsoft.com/office/officeart/2018/5/layout/IconCircleLabelList"/>
    <dgm:cxn modelId="{0D6176B3-02C7-4FC9-B5E0-8AA0E7E6BE61}" type="presParOf" srcId="{69E854CD-338E-4566-AA24-F37D0794A978}" destId="{4A37C0C4-C4B1-440F-900D-D716BC7C8FD4}" srcOrd="1" destOrd="0" presId="urn:microsoft.com/office/officeart/2018/5/layout/IconCircleLabelList"/>
    <dgm:cxn modelId="{8EA57A34-83D2-48E9-8A5A-BB29B298645B}" type="presParOf" srcId="{69E854CD-338E-4566-AA24-F37D0794A978}" destId="{50B51503-F034-4958-AE17-73F7A638015E}" srcOrd="2" destOrd="0" presId="urn:microsoft.com/office/officeart/2018/5/layout/IconCircleLabelList"/>
    <dgm:cxn modelId="{C094A13A-1EBD-4DF3-9107-E05252387753}" type="presParOf" srcId="{69E854CD-338E-4566-AA24-F37D0794A978}" destId="{F43E224D-10ED-4FD9-85A3-C985F93FE7CB}" srcOrd="3" destOrd="0" presId="urn:microsoft.com/office/officeart/2018/5/layout/IconCircleLabelList"/>
    <dgm:cxn modelId="{32526218-5056-40B1-B239-FD26289A41BB}" type="presParOf" srcId="{F512AC43-EB5F-4FB1-B908-905C83B95570}" destId="{1582FE03-8A1F-4D7C-B40E-F23B628728E3}" srcOrd="1" destOrd="0" presId="urn:microsoft.com/office/officeart/2018/5/layout/IconCircleLabelList"/>
    <dgm:cxn modelId="{60EDFD93-8175-4974-A62F-3613DA879556}" type="presParOf" srcId="{F512AC43-EB5F-4FB1-B908-905C83B95570}" destId="{6E018047-616D-46CB-830C-6A53CD3F58B6}" srcOrd="2" destOrd="0" presId="urn:microsoft.com/office/officeart/2018/5/layout/IconCircleLabelList"/>
    <dgm:cxn modelId="{A09F2557-3996-448F-8781-B01D2337B009}" type="presParOf" srcId="{6E018047-616D-46CB-830C-6A53CD3F58B6}" destId="{B6D5C9ED-3773-4C7E-8360-EC2B871029A5}" srcOrd="0" destOrd="0" presId="urn:microsoft.com/office/officeart/2018/5/layout/IconCircleLabelList"/>
    <dgm:cxn modelId="{AA8A9236-A926-4BBE-87FC-50538B12F795}" type="presParOf" srcId="{6E018047-616D-46CB-830C-6A53CD3F58B6}" destId="{3EE90E08-FC64-496E-A0EC-48523098DCD1}" srcOrd="1" destOrd="0" presId="urn:microsoft.com/office/officeart/2018/5/layout/IconCircleLabelList"/>
    <dgm:cxn modelId="{6E37523B-6851-402F-9D5E-C07A4CFF5A5C}" type="presParOf" srcId="{6E018047-616D-46CB-830C-6A53CD3F58B6}" destId="{B20A4B58-7ED1-4521-8233-399DFD73B8BC}" srcOrd="2" destOrd="0" presId="urn:microsoft.com/office/officeart/2018/5/layout/IconCircleLabelList"/>
    <dgm:cxn modelId="{12D6B492-7834-43E5-A8AD-FD829CC1E59D}" type="presParOf" srcId="{6E018047-616D-46CB-830C-6A53CD3F58B6}" destId="{E6A848E9-0B9D-42DB-AC28-E4AF1C5434AD}" srcOrd="3" destOrd="0" presId="urn:microsoft.com/office/officeart/2018/5/layout/IconCircleLabelList"/>
    <dgm:cxn modelId="{7B8BC093-9604-4B5E-A681-D58C5ADBDD61}" type="presParOf" srcId="{F512AC43-EB5F-4FB1-B908-905C83B95570}" destId="{E9F31519-2E78-4CD2-BCCC-72B5E2D13AE2}" srcOrd="3" destOrd="0" presId="urn:microsoft.com/office/officeart/2018/5/layout/IconCircleLabelList"/>
    <dgm:cxn modelId="{919CCAA4-A25D-4A24-BDCB-7E75BC3A63A8}" type="presParOf" srcId="{F512AC43-EB5F-4FB1-B908-905C83B95570}" destId="{A3BF1DEA-9DB4-4530-8962-DFB0AE4597E6}" srcOrd="4" destOrd="0" presId="urn:microsoft.com/office/officeart/2018/5/layout/IconCircleLabelList"/>
    <dgm:cxn modelId="{0348995A-4536-4754-B58D-99B97988CA06}" type="presParOf" srcId="{A3BF1DEA-9DB4-4530-8962-DFB0AE4597E6}" destId="{233A693A-312C-48F6-B0B5-C316FAA33028}" srcOrd="0" destOrd="0" presId="urn:microsoft.com/office/officeart/2018/5/layout/IconCircleLabelList"/>
    <dgm:cxn modelId="{8434E5F2-FDB2-4AE8-BB51-BA1ED50D0B4F}" type="presParOf" srcId="{A3BF1DEA-9DB4-4530-8962-DFB0AE4597E6}" destId="{F02596A1-C628-43CA-B634-7B3D987E0CAC}" srcOrd="1" destOrd="0" presId="urn:microsoft.com/office/officeart/2018/5/layout/IconCircleLabelList"/>
    <dgm:cxn modelId="{05800537-15CB-491E-93ED-131C7BE8DF36}" type="presParOf" srcId="{A3BF1DEA-9DB4-4530-8962-DFB0AE4597E6}" destId="{CCE4C4E9-006E-40E1-AC65-8A74D95691A2}" srcOrd="2" destOrd="0" presId="urn:microsoft.com/office/officeart/2018/5/layout/IconCircleLabelList"/>
    <dgm:cxn modelId="{8B0FCAF2-0EB7-49C3-8F8D-DD0308F660F8}" type="presParOf" srcId="{A3BF1DEA-9DB4-4530-8962-DFB0AE4597E6}" destId="{E1B3823A-DC62-490F-9284-12B3A4FB1A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3EE27-0E9A-4585-892F-78F5F712CEB9}">
      <dsp:nvSpPr>
        <dsp:cNvPr id="0" name=""/>
        <dsp:cNvSpPr/>
      </dsp:nvSpPr>
      <dsp:spPr>
        <a:xfrm>
          <a:off x="520" y="809111"/>
          <a:ext cx="2685241" cy="26852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If team members are seen going above and beyond  or doing something special, they are given a manor magic moment slip.</a:t>
          </a:r>
          <a:endParaRPr lang="en-US" sz="1800" kern="1200" dirty="0"/>
        </a:p>
      </dsp:txBody>
      <dsp:txXfrm>
        <a:off x="393764" y="1202355"/>
        <a:ext cx="1898753" cy="1898753"/>
      </dsp:txXfrm>
    </dsp:sp>
    <dsp:sp modelId="{B1F1710D-F7A8-40DC-B288-FF33597EA39C}">
      <dsp:nvSpPr>
        <dsp:cNvPr id="0" name=""/>
        <dsp:cNvSpPr/>
      </dsp:nvSpPr>
      <dsp:spPr>
        <a:xfrm>
          <a:off x="2475375" y="429857"/>
          <a:ext cx="1669494" cy="9062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475375" y="611111"/>
        <a:ext cx="1397613" cy="543761"/>
      </dsp:txXfrm>
    </dsp:sp>
    <dsp:sp modelId="{12C14D59-0AA1-4376-9A06-9F6BD067E2C7}">
      <dsp:nvSpPr>
        <dsp:cNvPr id="0" name=""/>
        <dsp:cNvSpPr/>
      </dsp:nvSpPr>
      <dsp:spPr>
        <a:xfrm>
          <a:off x="4028981" y="809111"/>
          <a:ext cx="2685241" cy="26852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They can be given out by staff members, residents or relatives.</a:t>
          </a:r>
          <a:endParaRPr lang="en-US" sz="1800" kern="1200" dirty="0"/>
        </a:p>
      </dsp:txBody>
      <dsp:txXfrm>
        <a:off x="4422225" y="1202355"/>
        <a:ext cx="1898753" cy="1898753"/>
      </dsp:txXfrm>
    </dsp:sp>
    <dsp:sp modelId="{4C9A7E64-FE5F-4A27-9F61-FE7D2AF99E2A}">
      <dsp:nvSpPr>
        <dsp:cNvPr id="0" name=""/>
        <dsp:cNvSpPr/>
      </dsp:nvSpPr>
      <dsp:spPr>
        <a:xfrm rot="10800000">
          <a:off x="2569874" y="2967338"/>
          <a:ext cx="1669494" cy="9062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2841755" y="3148592"/>
        <a:ext cx="1397613" cy="543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9AAF0-CE18-4EF5-9EA6-76952F0AC81A}">
      <dsp:nvSpPr>
        <dsp:cNvPr id="0" name=""/>
        <dsp:cNvSpPr/>
      </dsp:nvSpPr>
      <dsp:spPr>
        <a:xfrm>
          <a:off x="478800" y="109566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FAFB5-23BC-40C0-81BF-6EF687193028}">
      <dsp:nvSpPr>
        <dsp:cNvPr id="0" name=""/>
        <dsp:cNvSpPr/>
      </dsp:nvSpPr>
      <dsp:spPr>
        <a:xfrm>
          <a:off x="712800" y="132966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95C46-45CE-4575-9466-448D73452D0D}">
      <dsp:nvSpPr>
        <dsp:cNvPr id="0" name=""/>
        <dsp:cNvSpPr/>
      </dsp:nvSpPr>
      <dsp:spPr>
        <a:xfrm>
          <a:off x="12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Staff retention.</a:t>
          </a:r>
          <a:endParaRPr lang="en-US" sz="2300" kern="1200" dirty="0"/>
        </a:p>
      </dsp:txBody>
      <dsp:txXfrm>
        <a:off x="127800" y="2535669"/>
        <a:ext cx="1800000" cy="720000"/>
      </dsp:txXfrm>
    </dsp:sp>
    <dsp:sp modelId="{53C7EC01-DEC3-4906-978F-99D102A71326}">
      <dsp:nvSpPr>
        <dsp:cNvPr id="0" name=""/>
        <dsp:cNvSpPr/>
      </dsp:nvSpPr>
      <dsp:spPr>
        <a:xfrm>
          <a:off x="2593800" y="109566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6A1F8-AF6C-4D7C-B86E-229110D0CDE6}">
      <dsp:nvSpPr>
        <dsp:cNvPr id="0" name=""/>
        <dsp:cNvSpPr/>
      </dsp:nvSpPr>
      <dsp:spPr>
        <a:xfrm>
          <a:off x="282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8B4AC-3D9C-4C6B-89B3-E42BAECC72D8}">
      <dsp:nvSpPr>
        <dsp:cNvPr id="0" name=""/>
        <dsp:cNvSpPr/>
      </dsp:nvSpPr>
      <dsp:spPr>
        <a:xfrm>
          <a:off x="224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Low turnover.</a:t>
          </a:r>
          <a:endParaRPr lang="en-US" sz="2300" kern="1200" dirty="0"/>
        </a:p>
      </dsp:txBody>
      <dsp:txXfrm>
        <a:off x="2242800" y="2535669"/>
        <a:ext cx="1800000" cy="720000"/>
      </dsp:txXfrm>
    </dsp:sp>
    <dsp:sp modelId="{20980575-A2A0-471B-9426-7377F93441D2}">
      <dsp:nvSpPr>
        <dsp:cNvPr id="0" name=""/>
        <dsp:cNvSpPr/>
      </dsp:nvSpPr>
      <dsp:spPr>
        <a:xfrm>
          <a:off x="4708800" y="109566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04194-D4F9-447B-A58C-E50F57E546CC}">
      <dsp:nvSpPr>
        <dsp:cNvPr id="0" name=""/>
        <dsp:cNvSpPr/>
      </dsp:nvSpPr>
      <dsp:spPr>
        <a:xfrm>
          <a:off x="494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9427A-3E89-422A-AFC5-419D502F2B60}">
      <dsp:nvSpPr>
        <dsp:cNvPr id="0" name=""/>
        <dsp:cNvSpPr/>
      </dsp:nvSpPr>
      <dsp:spPr>
        <a:xfrm>
          <a:off x="435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Staff engagement.</a:t>
          </a:r>
          <a:endParaRPr lang="en-US" sz="2300" kern="1200" dirty="0"/>
        </a:p>
      </dsp:txBody>
      <dsp:txXfrm>
        <a:off x="4357800" y="2535669"/>
        <a:ext cx="1800000" cy="720000"/>
      </dsp:txXfrm>
    </dsp:sp>
    <dsp:sp modelId="{487DC5CD-6950-4D25-835F-01085E4A95AD}">
      <dsp:nvSpPr>
        <dsp:cNvPr id="0" name=""/>
        <dsp:cNvSpPr/>
      </dsp:nvSpPr>
      <dsp:spPr>
        <a:xfrm>
          <a:off x="6823800" y="109566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BEBFC-67E6-4300-9067-476EE40EF739}">
      <dsp:nvSpPr>
        <dsp:cNvPr id="0" name=""/>
        <dsp:cNvSpPr/>
      </dsp:nvSpPr>
      <dsp:spPr>
        <a:xfrm>
          <a:off x="7057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4D89F-561E-49DF-9A28-86C17C82344E}">
      <dsp:nvSpPr>
        <dsp:cNvPr id="0" name=""/>
        <dsp:cNvSpPr/>
      </dsp:nvSpPr>
      <dsp:spPr>
        <a:xfrm>
          <a:off x="6472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Staff morale.</a:t>
          </a:r>
          <a:endParaRPr lang="en-US" sz="2300" kern="1200" dirty="0"/>
        </a:p>
      </dsp:txBody>
      <dsp:txXfrm>
        <a:off x="6472800" y="2535669"/>
        <a:ext cx="1800000" cy="720000"/>
      </dsp:txXfrm>
    </dsp:sp>
    <dsp:sp modelId="{AAF18873-85E1-447A-9BCC-6842A979948C}">
      <dsp:nvSpPr>
        <dsp:cNvPr id="0" name=""/>
        <dsp:cNvSpPr/>
      </dsp:nvSpPr>
      <dsp:spPr>
        <a:xfrm>
          <a:off x="8938800" y="109566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5905F-CEAA-4142-8ABD-0FF00A9B5967}">
      <dsp:nvSpPr>
        <dsp:cNvPr id="0" name=""/>
        <dsp:cNvSpPr/>
      </dsp:nvSpPr>
      <dsp:spPr>
        <a:xfrm>
          <a:off x="9172800" y="132966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6E0A9-0B74-49BF-8F63-FA979A080509}">
      <dsp:nvSpPr>
        <dsp:cNvPr id="0" name=""/>
        <dsp:cNvSpPr/>
      </dsp:nvSpPr>
      <dsp:spPr>
        <a:xfrm>
          <a:off x="8587800" y="253566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dirty="0"/>
            <a:t>High quality care.</a:t>
          </a:r>
          <a:endParaRPr lang="en-US" sz="2300" kern="1200" dirty="0"/>
        </a:p>
      </dsp:txBody>
      <dsp:txXfrm>
        <a:off x="8587800" y="2535669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04F9F-35B4-4EA9-9124-1987AFC78D1C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7C0C4-C4B1-440F-900D-D716BC7C8FD4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E224D-10ED-4FD9-85A3-C985F93FE7CB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dirty="0"/>
            <a:t>Care 0</a:t>
          </a:r>
          <a:endParaRPr lang="en-US" sz="4000" kern="1200" dirty="0"/>
        </a:p>
      </dsp:txBody>
      <dsp:txXfrm>
        <a:off x="75768" y="3053169"/>
        <a:ext cx="3093750" cy="720000"/>
      </dsp:txXfrm>
    </dsp:sp>
    <dsp:sp modelId="{B6D5C9ED-3773-4C7E-8360-EC2B871029A5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90E08-FC64-496E-A0EC-48523098DCD1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848E9-0B9D-42DB-AC28-E4AF1C5434AD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dirty="0"/>
            <a:t>Nurse 0</a:t>
          </a:r>
          <a:endParaRPr lang="en-US" sz="4000" kern="1200" dirty="0"/>
        </a:p>
      </dsp:txBody>
      <dsp:txXfrm>
        <a:off x="3710925" y="3053169"/>
        <a:ext cx="3093750" cy="720000"/>
      </dsp:txXfrm>
    </dsp:sp>
    <dsp:sp modelId="{233A693A-312C-48F6-B0B5-C316FAA33028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596A1-C628-43CA-B634-7B3D987E0CAC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3823A-DC62-490F-9284-12B3A4FB1A4C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dirty="0"/>
            <a:t>Other 0</a:t>
          </a:r>
          <a:endParaRPr lang="en-US" sz="4000" kern="1200" dirty="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9B31-58AA-53AC-38C1-AA2BFB444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108EF-35D9-A43A-2622-AD8D02BE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7128-0CF3-F5FF-A90E-4D167066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1AB4-DD34-B08C-3644-91C14552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85F7C-413D-7ACF-6EE8-A64774F8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7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62AD-2F03-D2B9-FDBC-7A6A1713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F627B-96F7-C1E9-B3B7-ADD19F27F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5E400-4FC6-A187-01BA-E02322A9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5239-F6EE-06DE-79BF-CC39D51E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A9FE-972B-4198-8BBD-D7C39172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83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97F59-8BE8-E239-8973-5382FD6DD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E0088-B025-23C5-BB0E-8777DC79D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B5EF7-E1B9-2C94-7381-420F4F84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03BF8-099F-EC26-A09E-626B6BA1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57303-3493-32A8-BCDF-C289B346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24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E9FC-5C50-6686-A2FE-71E80EEA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C277-E7EA-2864-EEEB-C8072195C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6D73C-1A4D-31D9-EE3B-CF1C1790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F1F9-25DD-3C15-1971-A4D6C065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29E5D-55E8-7749-ABB7-2567866E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45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CC1A-F601-5304-A43C-082F6B0E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92C96-6611-646B-8CA1-9767047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B6413-ABE5-E95D-40B3-8EE3E078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D0449-58D1-70CC-ADDD-9A4730E2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2D78E-969E-693C-4CF3-36F34EE5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8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5248-0D09-64B1-EB8F-1C12D361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B6D8B-12E4-8EAC-C25F-9EFC3FDFD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FBCEA-6AA4-4A7B-5DE9-E0C43BCA3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60EB4-85AD-C8B3-9541-19AA390F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70309-1554-673B-F978-18057180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5B433-6EFC-3581-13FD-E10AB2DC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83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1EF9-F95B-9D0C-E8E4-88E5A402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C48AB-17FC-A4B8-CC26-F005F4CE2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D8561-3779-3A88-911E-78B59E9D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FDE92-4478-4F84-C1FD-FF80F73CE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0F494-A9A8-9CD1-1B7C-26497DA81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F2511-954E-7A45-67D3-7DAE5BA0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696E2-EB5B-03EF-5E98-F65540B6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42CDC-32C5-8B79-A069-63514313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2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4288-D6E8-6A5A-848E-53F56301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AF454-65FC-9CFF-A053-5DAD7515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84841-3F3F-4C00-D4DC-6BF51F20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9DE45-46F4-207B-D60C-99C56F6C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20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1E3C2-9CCC-3DCB-F311-D7D74872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B1168-1208-17D8-9988-CBAF45C4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F3EAD-7917-924D-2192-4CFB9A33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05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E20B-5D72-4FBC-381A-66C266DC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2126-A30C-8AC9-8356-61E0725B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FE374-5060-3A98-A53A-6E30DF89D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20F17-8FFC-EC56-24F8-A7121419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10B38-0947-B151-8B40-F0648A2E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49642-008B-A07E-6EF4-4BD55617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87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4DD3-BFB0-73B4-A4F3-79F4659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F8ED6-50AE-2634-199D-C09609166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26696-A6E5-B539-4C63-5FC5D8215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8D697-267C-5002-A1F4-D90C797A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F6456-AED1-1FF4-92FA-448FEFF5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359CB-6E0F-A392-5AF8-51CBD1D5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4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62D00-0BD1-E3FB-A379-FE31B9EA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7DE0E-9C72-A90C-8843-23386DDB8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96672-D2F0-7376-8994-5BF0F6075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534C-2EAE-4774-AFD0-4B97799BEFDE}" type="datetimeFigureOut">
              <a:rPr lang="en-GB" smtClean="0"/>
              <a:t>20/06/2023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045E6-BF66-E2B5-B855-E0BD6741B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9259-91FF-4E15-CCAA-09EB1684E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041A-3DA2-4EBB-AA74-75F5F54592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80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375D-8DD8-4551-F3F5-4BA4016D8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712" y="2400475"/>
            <a:ext cx="9142288" cy="1624678"/>
          </a:xfrm>
        </p:spPr>
        <p:txBody>
          <a:bodyPr>
            <a:normAutofit/>
          </a:bodyPr>
          <a:lstStyle/>
          <a:p>
            <a:r>
              <a:rPr lang="en-GB" sz="8000" dirty="0"/>
              <a:t>Edgbaston Manor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FFB62-7E44-E88A-5E11-27492F0F4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712" y="4629235"/>
            <a:ext cx="9142288" cy="1488679"/>
          </a:xfrm>
        </p:spPr>
        <p:txBody>
          <a:bodyPr>
            <a:normAutofit/>
          </a:bodyPr>
          <a:lstStyle/>
          <a:p>
            <a:r>
              <a:rPr lang="en-GB" sz="3600" dirty="0"/>
              <a:t>Zoe Steventon GM</a:t>
            </a:r>
          </a:p>
          <a:p>
            <a:r>
              <a:rPr lang="en-GB" sz="3600" dirty="0"/>
              <a:t>Rebecca Kneller DM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1A7F9-CD92-817C-C236-17F80E68B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9564" y="1557067"/>
            <a:ext cx="3666836" cy="843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57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BB5E9-4FB7-2869-5E44-9A07FE91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Why?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2FF1B1-583A-6559-A375-D3A186CB0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17032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01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F143B-CCFF-A1F8-F4AE-56CA8D54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Current vacancies 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E453CC-6422-DC03-E624-F739E5638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82990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30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119E-1E16-4C67-A2C4-67E8F1C5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Turnover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5DE9-A410-2D32-241A-D50E60C7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Our turnover last year was 17%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8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E253A-1221-42B9-0680-40FCD1F76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Engagement </a:t>
            </a:r>
          </a:p>
        </p:txBody>
      </p:sp>
      <p:sp>
        <p:nvSpPr>
          <p:cNvPr id="6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2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E3FA5-8C34-32F8-9409-EF7AE71EB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>
                    <a:alpha val="80000"/>
                  </a:srgbClr>
                </a:solidFill>
              </a:rPr>
              <a:t>Over to you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>
                    <a:alpha val="80000"/>
                  </a:srgbClr>
                </a:solidFill>
              </a:rPr>
              <a:t>Our last engagement score was 83%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>
                    <a:alpha val="80000"/>
                  </a:srgbClr>
                </a:solidFill>
              </a:rPr>
              <a:t>‘we feel supported and valued’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>
                    <a:alpha val="80000"/>
                  </a:srgbClr>
                </a:solidFill>
              </a:rPr>
              <a:t>‘We work as a team’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64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45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8A60F-4BF0-7589-FB8F-0F52216E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GB" sz="5600" dirty="0"/>
              <a:t>Residents </a:t>
            </a:r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0" name="Graphic 6" descr="Teamwork">
            <a:extLst>
              <a:ext uri="{FF2B5EF4-FFF2-40B4-BE49-F238E27FC236}">
                <a16:creationId xmlns:a16="http://schemas.microsoft.com/office/drawing/2014/main" id="{3DE218E3-B750-CB7D-B9D1-D4AF80BD6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3671-8304-ECC2-BEC4-D5C5FF1B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Ultimately our residents benefits from all of this.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Continuity of care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A team that really know them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An engaged team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A team that deliver.</a:t>
            </a: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49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C1D76-710D-8E4D-4521-64D84BC2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Monitoring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3A0D-3D8A-62E2-8051-A4F2CC56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 good CQC report April 2023</a:t>
            </a:r>
          </a:p>
          <a:p>
            <a:r>
              <a:rPr lang="en-GB" dirty="0"/>
              <a:t>A green 95% CCG audit January 2023</a:t>
            </a:r>
          </a:p>
          <a:p>
            <a:r>
              <a:rPr lang="en-GB" dirty="0"/>
              <a:t>Occupancy of 92%</a:t>
            </a:r>
          </a:p>
          <a:p>
            <a:r>
              <a:rPr lang="en-GB" dirty="0"/>
              <a:t>Carehome.co.uk score of 9.7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0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B5948-260B-55B6-616B-C2EE88EC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/>
              <a:t>Internal recognition/awards.</a:t>
            </a:r>
            <a:endParaRPr lang="en-GB" dirty="0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AC4D785-3A55-D8F4-D9C1-A97A4362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GB" dirty="0"/>
              <a:t>We have won home engagement 2018</a:t>
            </a:r>
          </a:p>
          <a:p>
            <a:r>
              <a:rPr lang="en-GB" dirty="0"/>
              <a:t>Excellence award for engagement 2018 </a:t>
            </a:r>
          </a:p>
          <a:p>
            <a:r>
              <a:rPr lang="en-GB" dirty="0"/>
              <a:t>Joy in service award 2018</a:t>
            </a:r>
          </a:p>
          <a:p>
            <a:r>
              <a:rPr lang="en-GB" dirty="0"/>
              <a:t>Heart and soul award 2021</a:t>
            </a:r>
          </a:p>
          <a:p>
            <a:r>
              <a:rPr lang="en-GB" dirty="0"/>
              <a:t>Care UK stars award 2022</a:t>
            </a: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6" descr="Ribbon">
            <a:extLst>
              <a:ext uri="{FF2B5EF4-FFF2-40B4-BE49-F238E27FC236}">
                <a16:creationId xmlns:a16="http://schemas.microsoft.com/office/drawing/2014/main" id="{95BFF8EC-B23B-BD0C-A14A-5787D533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8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40C6A03-A965-473C-ADDE-B0F1C5C5C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779A2-2CB7-EE35-1610-06294A5A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The Awards </a:t>
            </a:r>
          </a:p>
        </p:txBody>
      </p:sp>
      <p:sp>
        <p:nvSpPr>
          <p:cNvPr id="45" name="!!plus graphic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7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98246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wall, text, indoor, design&#10;&#10;Description automatically generated">
            <a:extLst>
              <a:ext uri="{FF2B5EF4-FFF2-40B4-BE49-F238E27FC236}">
                <a16:creationId xmlns:a16="http://schemas.microsoft.com/office/drawing/2014/main" id="{15F75224-285F-A2E9-D339-2865E89FC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1"/>
          <a:stretch/>
        </p:blipFill>
        <p:spPr>
          <a:xfrm>
            <a:off x="5986926" y="1598246"/>
            <a:ext cx="5569864" cy="4783504"/>
          </a:xfrm>
          <a:prstGeom prst="rect">
            <a:avLst/>
          </a:prstGeom>
        </p:spPr>
      </p:pic>
      <p:sp>
        <p:nvSpPr>
          <p:cNvPr id="49" name="!!circle graphic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5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3B947-B581-BB46-9BD3-673CCB2F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18BDC-3778-1BE2-ADE7-6C2710BB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030" y="3605577"/>
            <a:ext cx="9147940" cy="1324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8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Any questions?</a:t>
            </a:r>
          </a:p>
          <a:p>
            <a:pPr marL="0" indent="0" algn="ctr">
              <a:buNone/>
            </a:pPr>
            <a:endParaRPr lang="en-US" sz="8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8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holding a glittering sparkler at night">
            <a:extLst>
              <a:ext uri="{FF2B5EF4-FFF2-40B4-BE49-F238E27FC236}">
                <a16:creationId xmlns:a16="http://schemas.microsoft.com/office/drawing/2014/main" id="{A79BD4B9-7CA5-514B-AC22-03E955C19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4779783" y="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6763F-6678-BBE6-9203-E728FCAF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Manor Magic Moments </a:t>
            </a:r>
          </a:p>
        </p:txBody>
      </p:sp>
    </p:spTree>
    <p:extLst>
      <p:ext uri="{BB962C8B-B14F-4D97-AF65-F5344CB8AC3E}">
        <p14:creationId xmlns:p14="http://schemas.microsoft.com/office/powerpoint/2010/main" val="377089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7FC5-4F5A-D573-668D-4B3E59F4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GB" sz="4000" dirty="0"/>
              <a:t>Purpose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FEB547-D9BB-4289-1B7E-74A0A378A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918085"/>
              </p:ext>
            </p:extLst>
          </p:nvPr>
        </p:nvGraphicFramePr>
        <p:xfrm>
          <a:off x="838200" y="1825625"/>
          <a:ext cx="6714744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C0C2709-6964-B5D6-BC98-C0DB55B62A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595" r="27830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2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1491F-1EDF-745B-D571-5E68CB94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Manor Magic Moment Slip</a:t>
            </a:r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DAB683FF-4ACC-178D-AF54-67628622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738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text, letter, paper, handwriting&#10;&#10;Description automatically generated">
            <a:extLst>
              <a:ext uri="{FF2B5EF4-FFF2-40B4-BE49-F238E27FC236}">
                <a16:creationId xmlns:a16="http://schemas.microsoft.com/office/drawing/2014/main" id="{AE6B285C-91E1-4206-B1B5-980F3F14B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r="12332" b="1"/>
          <a:stretch/>
        </p:blipFill>
        <p:spPr>
          <a:xfrm>
            <a:off x="1378577" y="1374798"/>
            <a:ext cx="410839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6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Pink boxes wrapped with ribbon">
            <a:extLst>
              <a:ext uri="{FF2B5EF4-FFF2-40B4-BE49-F238E27FC236}">
                <a16:creationId xmlns:a16="http://schemas.microsoft.com/office/drawing/2014/main" id="{92738D5D-EFE3-D02B-2D25-BA27B9DEB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5" r="17464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FFC73-BA65-8BA0-A6CF-78E27604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GB" dirty="0"/>
              <a:t>Gifts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0820-267F-3A54-4387-0C314BEE4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n-GB" dirty="0"/>
              <a:t>Once a team member has been given a slip they can then bring it to the General Manager and redeem it for a gift.</a:t>
            </a:r>
          </a:p>
          <a:p>
            <a:r>
              <a:rPr lang="en-GB" dirty="0"/>
              <a:t>Each slip is worth one gift so the more slips the more gifts!</a:t>
            </a:r>
          </a:p>
          <a:p>
            <a:r>
              <a:rPr lang="en-GB" dirty="0"/>
              <a:t>A variety of gifts are purchased by the home for the team member to choose from.</a:t>
            </a:r>
          </a:p>
        </p:txBody>
      </p:sp>
    </p:spTree>
    <p:extLst>
      <p:ext uri="{BB962C8B-B14F-4D97-AF65-F5344CB8AC3E}">
        <p14:creationId xmlns:p14="http://schemas.microsoft.com/office/powerpoint/2010/main" val="353299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021CA-6EE9-54F8-C64B-466113F2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gifts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icture containing indoor, shelving, shelf, plastic&#10;&#10;Description automatically generated">
            <a:extLst>
              <a:ext uri="{FF2B5EF4-FFF2-40B4-BE49-F238E27FC236}">
                <a16:creationId xmlns:a16="http://schemas.microsoft.com/office/drawing/2014/main" id="{DE8A6B4C-D864-5AD8-2F61-DD6B59468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88" y="794346"/>
            <a:ext cx="6907212" cy="5180409"/>
          </a:xfrm>
        </p:spPr>
      </p:pic>
    </p:spTree>
    <p:extLst>
      <p:ext uri="{BB962C8B-B14F-4D97-AF65-F5344CB8AC3E}">
        <p14:creationId xmlns:p14="http://schemas.microsoft.com/office/powerpoint/2010/main" val="121928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tterfly on a flower">
            <a:extLst>
              <a:ext uri="{FF2B5EF4-FFF2-40B4-BE49-F238E27FC236}">
                <a16:creationId xmlns:a16="http://schemas.microsoft.com/office/drawing/2014/main" id="{8666A541-E34C-E2EC-C107-D0F470291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8" t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5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11C51-39C5-326D-8005-E247E76D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Butterfly moment.</a:t>
            </a:r>
            <a:endParaRPr lang="en-GB" sz="2800" dirty="0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E7E4-F839-F72E-6900-731BF0668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/>
              <a:t>This is given specifically by the DM for a team member that has gone over and above.</a:t>
            </a:r>
          </a:p>
          <a:p>
            <a:r>
              <a:rPr lang="en-GB" sz="1700"/>
              <a:t>This is gift that is specific for that team member, something we know they like.</a:t>
            </a:r>
          </a:p>
          <a:p>
            <a:r>
              <a:rPr lang="en-GB" sz="1700"/>
              <a:t>This is chosen by the DM.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92541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819BF-61E3-1B50-5D71-226D1B1F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GB" sz="5600" dirty="0"/>
              <a:t>GEM Awards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 descr="Ribbon">
            <a:extLst>
              <a:ext uri="{FF2B5EF4-FFF2-40B4-BE49-F238E27FC236}">
                <a16:creationId xmlns:a16="http://schemas.microsoft.com/office/drawing/2014/main" id="{0ACF0167-6506-CAA5-025B-80A0442F7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14DC-4EC1-FF15-AD3E-ACD47F6D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We have monthly GEM winners (going the extra mile)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Monthly winners get a certificate and a badge. The badges are for passion, teamwork or caring, part of the company vision.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There is also a regional GEM winner decided by the regional director.</a:t>
            </a: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6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14136-6620-7773-BE0C-CB385FAE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dirty="0"/>
              <a:t>Care UK Stars Awards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97B4B-816C-8CD8-FDD4-93A52B510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GB" dirty="0"/>
              <a:t>This is held annually</a:t>
            </a:r>
          </a:p>
          <a:p>
            <a:r>
              <a:rPr lang="en-GB" dirty="0"/>
              <a:t>Covers the whole company</a:t>
            </a:r>
          </a:p>
          <a:p>
            <a:r>
              <a:rPr lang="en-GB" dirty="0"/>
              <a:t>Induvial winners for best nurses etc</a:t>
            </a:r>
          </a:p>
          <a:p>
            <a:r>
              <a:rPr lang="en-GB" dirty="0"/>
              <a:t>Winners for homes, most improved home etc.</a:t>
            </a:r>
          </a:p>
          <a:p>
            <a:r>
              <a:rPr lang="en-GB" dirty="0"/>
              <a:t>Conference and evening of fun.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rophy">
            <a:extLst>
              <a:ext uri="{FF2B5EF4-FFF2-40B4-BE49-F238E27FC236}">
                <a16:creationId xmlns:a16="http://schemas.microsoft.com/office/drawing/2014/main" id="{B45EFBF4-E62B-A034-9C31-BA6E2DEF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4423</TotalTime>
  <Words>392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Edgbaston Manor</vt:lpstr>
      <vt:lpstr>Manor Magic Moments </vt:lpstr>
      <vt:lpstr>Purpose </vt:lpstr>
      <vt:lpstr>Manor Magic Moment Slip</vt:lpstr>
      <vt:lpstr>Gifts </vt:lpstr>
      <vt:lpstr>The gifts </vt:lpstr>
      <vt:lpstr>Butterfly moment.</vt:lpstr>
      <vt:lpstr>GEM Awards</vt:lpstr>
      <vt:lpstr>Care UK Stars Awards </vt:lpstr>
      <vt:lpstr>Why?</vt:lpstr>
      <vt:lpstr>Current vacancies </vt:lpstr>
      <vt:lpstr>Turnover </vt:lpstr>
      <vt:lpstr>Engagement </vt:lpstr>
      <vt:lpstr>Residents </vt:lpstr>
      <vt:lpstr>Monitoring </vt:lpstr>
      <vt:lpstr>Internal recognition/awards.</vt:lpstr>
      <vt:lpstr>The Awards </vt:lpstr>
      <vt:lpstr>Thank you </vt:lpstr>
    </vt:vector>
  </TitlesOfParts>
  <Company>Care UK Community Partnerships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Edgbaston Manor</dc:title>
  <dc:creator>Zoe Steventon</dc:creator>
  <cp:lastModifiedBy>Zoe Steventon</cp:lastModifiedBy>
  <cp:revision>1</cp:revision>
  <cp:lastPrinted>2023-06-22T12:41:31Z</cp:lastPrinted>
  <dcterms:created xsi:type="dcterms:W3CDTF">2023-06-19T11:24:06Z</dcterms:created>
  <dcterms:modified xsi:type="dcterms:W3CDTF">2023-06-22T13:08:24Z</dcterms:modified>
</cp:coreProperties>
</file>