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7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40B4A8-1749-4120-85FF-C28D7AC77E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28D26A1-FEB9-4D8A-86D5-68FE60CCA8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60F4A9-7EC0-4CAC-972C-D2DED312B2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D091D-4460-4A82-B924-C068D6704496}" type="datetimeFigureOut">
              <a:rPr lang="en-GB" smtClean="0"/>
              <a:t>04/08/2021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CA5855-5510-4F6C-9AFF-4927ED3310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5FC1F9-D3BE-489F-B4B4-CE84495CE9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92287-4990-4717-AD7F-CF934924DA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26300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2F971F-57D2-4D1C-9931-2166E09667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FDA8FC3-F9AB-43FA-A14E-D54AEB6677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B1FAC4-4F55-40F3-AA53-5A1462180B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D091D-4460-4A82-B924-C068D6704496}" type="datetimeFigureOut">
              <a:rPr lang="en-GB" smtClean="0"/>
              <a:t>04/08/2021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D12317-AD8D-44AE-B906-07E418BBE5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2659D3-0674-4595-8A2D-5499A8CADB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92287-4990-4717-AD7F-CF934924DA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96618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90748BB-EF23-4716-ADE7-1ECB6E9CC87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0246D93-5E5D-4DFA-93A4-296A1743AB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9C4ACB-FF7A-4B62-915F-3741C1C9F4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D091D-4460-4A82-B924-C068D6704496}" type="datetimeFigureOut">
              <a:rPr lang="en-GB" smtClean="0"/>
              <a:t>04/08/2021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B54B30-569F-4483-A188-6EC22B729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19A48D-A817-49B9-ADD4-6B7FA8A892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92287-4990-4717-AD7F-CF934924DA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80703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A9DACB45-3D63-49CE-9D71-2EEEE06132D1}"/>
              </a:ext>
            </a:extLst>
          </p:cNvPr>
          <p:cNvCxnSpPr/>
          <p:nvPr userDrawn="1"/>
        </p:nvCxnSpPr>
        <p:spPr>
          <a:xfrm>
            <a:off x="425451" y="6621463"/>
            <a:ext cx="11341100" cy="0"/>
          </a:xfrm>
          <a:prstGeom prst="line">
            <a:avLst/>
          </a:prstGeom>
          <a:ln w="88900">
            <a:solidFill>
              <a:srgbClr val="BA9F88">
                <a:alpha val="25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4">
            <a:extLst>
              <a:ext uri="{FF2B5EF4-FFF2-40B4-BE49-F238E27FC236}">
                <a16:creationId xmlns:a16="http://schemas.microsoft.com/office/drawing/2014/main" id="{F731E4E0-B080-4D1C-9F14-836DF51D702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826000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57057" y="1525057"/>
            <a:ext cx="7395993" cy="705863"/>
          </a:xfrm>
          <a:prstGeom prst="rect">
            <a:avLst/>
          </a:prstGeom>
        </p:spPr>
        <p:txBody>
          <a:bodyPr/>
          <a:lstStyle>
            <a:lvl1pPr algn="l">
              <a:defRPr sz="3600" b="1">
                <a:solidFill>
                  <a:srgbClr val="0079C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305513" y="3531133"/>
            <a:ext cx="11445812" cy="3045939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>
                <a:latin typeface="Arial" pitchFamily="34" charset="0"/>
                <a:cs typeface="Arial" pitchFamily="34" charset="0"/>
              </a:defRPr>
            </a:lvl1pPr>
            <a:lvl2pPr marL="742950" indent="-285750">
              <a:buFont typeface="Wingdings" pitchFamily="2" charset="2"/>
              <a:buChar char="§"/>
              <a:defRPr sz="2000">
                <a:latin typeface="Arial" pitchFamily="34" charset="0"/>
                <a:cs typeface="Arial" pitchFamily="34" charset="0"/>
              </a:defRPr>
            </a:lvl2pPr>
            <a:lvl3pPr marL="1143000" indent="-228600">
              <a:buFont typeface="Wingdings" pitchFamily="2" charset="2"/>
              <a:buChar char="§"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buFont typeface="Wingdings" pitchFamily="2" charset="2"/>
              <a:buChar char="§"/>
              <a:defRPr>
                <a:latin typeface="Arial" pitchFamily="34" charset="0"/>
                <a:cs typeface="Arial" pitchFamily="34" charset="0"/>
              </a:defRPr>
            </a:lvl4pPr>
            <a:lvl5pPr marL="2057400" indent="-228600">
              <a:buFont typeface="Wingdings" pitchFamily="2" charset="2"/>
              <a:buChar char="§"/>
              <a:defRPr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308317" y="2759727"/>
            <a:ext cx="11457697" cy="517793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800">
                <a:solidFill>
                  <a:srgbClr val="0079C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847437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0F6E18-64B1-44E5-B869-2A76C17F11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44E2F5-9CDF-400C-901B-4514F534F2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C62631-64E3-480D-BD94-09FB5AA34A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D091D-4460-4A82-B924-C068D6704496}" type="datetimeFigureOut">
              <a:rPr lang="en-GB" smtClean="0"/>
              <a:t>04/08/2021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BB7033-F442-474E-B50F-EA7CAC74F4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08B555-B360-4580-BCB7-B94C624603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92287-4990-4717-AD7F-CF934924DA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5474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B278B0-DC2B-430E-8560-AE00E32A1D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60F9884-B4BB-41D0-BD79-8160E0DD95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252A0D-81D2-4A69-8128-FDAA264331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D091D-4460-4A82-B924-C068D6704496}" type="datetimeFigureOut">
              <a:rPr lang="en-GB" smtClean="0"/>
              <a:t>04/08/2021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5AD8EE-A47C-4604-B76C-462C500FE6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934A2B-8E0F-46F9-8242-74799C45BA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92287-4990-4717-AD7F-CF934924DA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39733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5F34DB-A408-43CC-AF4A-693DF19220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DD6D25-F397-4B84-B79A-D078A41F148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47C378A-5DA2-485C-AAAF-DEE70307F98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96BA9C-DF16-4AE3-8BF2-1EF75A8C7A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D091D-4460-4A82-B924-C068D6704496}" type="datetimeFigureOut">
              <a:rPr lang="en-GB" smtClean="0"/>
              <a:t>04/08/2021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986979-5FE0-463F-A191-2DF4336015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ADA6A9C-E84D-4B8B-B1F7-3D57CC0839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92287-4990-4717-AD7F-CF934924DA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60990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BC19DC-44DF-4CE7-BD75-365E67F49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342F9C-2CB7-4FA2-9E2A-7DF1FD694E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10F5E42-AE04-4809-A537-5C3D1FF1168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3D31372-55D2-48A1-8A73-1E090B39AB7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7910381-991D-41D8-BBA5-3E2629EB51D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90C58D5-70D0-47D2-9CCE-DC40BF9528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D091D-4460-4A82-B924-C068D6704496}" type="datetimeFigureOut">
              <a:rPr lang="en-GB" smtClean="0"/>
              <a:t>04/08/2021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8C9DA62-E03D-4A5A-BDE9-418C5E7042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4AD1BC8-AFAC-42D8-A320-AB47E6B5D0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92287-4990-4717-AD7F-CF934924DA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41263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9F4BA4-385F-425C-B87E-993C08FCF4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AC56A3C-6F5F-41DB-B5CB-59662B4D44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D091D-4460-4A82-B924-C068D6704496}" type="datetimeFigureOut">
              <a:rPr lang="en-GB" smtClean="0"/>
              <a:t>04/08/2021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3488A8-7442-4CBA-A3CB-46EC01B076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711B00A-7FB7-421C-849E-464A545306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92287-4990-4717-AD7F-CF934924DA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7573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E34F4ED-C069-4683-AA06-3AB6D07679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D091D-4460-4A82-B924-C068D6704496}" type="datetimeFigureOut">
              <a:rPr lang="en-GB" smtClean="0"/>
              <a:t>04/08/2021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2B26470-0102-412C-AE8B-CE395426AE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8AD044-277D-42A4-8CF0-2F3EF64B35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92287-4990-4717-AD7F-CF934924DA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5965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DFA6CF-E007-449E-BB77-9E04EE9825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8BD5DF-FED1-49C3-A4E2-EF181A95FC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1AD346-046A-4FA3-9D71-BDDDD918BA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06C1E1-7896-471E-B027-261266F5E6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D091D-4460-4A82-B924-C068D6704496}" type="datetimeFigureOut">
              <a:rPr lang="en-GB" smtClean="0"/>
              <a:t>04/08/2021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ADEE06E-CCF9-4541-BA52-4978C007BD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BF057D-B2B3-48D2-B47D-532D5F40AF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92287-4990-4717-AD7F-CF934924DA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9161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A70661-831F-48DB-8DA1-922B4B002D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41CFA0D-8DE6-4471-AA64-4F8EEDD2526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65D4BC-D9B3-4784-A52A-3F6F637C36E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2AEE57A-F6B5-4518-8A1A-C52EA5C38D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D091D-4460-4A82-B924-C068D6704496}" type="datetimeFigureOut">
              <a:rPr lang="en-GB" smtClean="0"/>
              <a:t>04/08/2021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97A0CA-E124-412C-9692-E9C86F478C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DFF760-1AF2-427E-AE75-6C59B78AAE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92287-4990-4717-AD7F-CF934924DA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33416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E6700A8-6A65-428C-865F-0E0348DA00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5584D4-F6EB-4940-99B7-4532BD4E56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EBCF45-8FA2-4F6B-844A-977230D0CE4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4D091D-4460-4A82-B924-C068D6704496}" type="datetimeFigureOut">
              <a:rPr lang="en-GB" smtClean="0"/>
              <a:t>04/08/2021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744DDA-92D9-410A-B2B5-3AD04EC4AC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3E9D02-CDB7-4A7A-8090-F49337FD34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692287-4990-4717-AD7F-CF934924DA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96067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9D1D052E-D4FC-4EAF-99FF-589BC75C3A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3451" y="1442170"/>
            <a:ext cx="7615646" cy="5265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49246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Wingdings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Jude Emberson</dc:creator>
  <cp:lastModifiedBy>Jude Emberson</cp:lastModifiedBy>
  <cp:revision>1</cp:revision>
  <dcterms:created xsi:type="dcterms:W3CDTF">2021-08-04T15:22:29Z</dcterms:created>
  <dcterms:modified xsi:type="dcterms:W3CDTF">2021-08-04T15:23:47Z</dcterms:modified>
</cp:coreProperties>
</file>